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22"/>
  </p:handoutMasterIdLst>
  <p:sldIdLst>
    <p:sldId id="280" r:id="rId6"/>
    <p:sldId id="289" r:id="rId8"/>
    <p:sldId id="308" r:id="rId9"/>
    <p:sldId id="291" r:id="rId10"/>
    <p:sldId id="309" r:id="rId11"/>
    <p:sldId id="293" r:id="rId12"/>
    <p:sldId id="310" r:id="rId13"/>
    <p:sldId id="298" r:id="rId14"/>
    <p:sldId id="312" r:id="rId15"/>
    <p:sldId id="311" r:id="rId16"/>
    <p:sldId id="313" r:id="rId17"/>
    <p:sldId id="301" r:id="rId18"/>
    <p:sldId id="299" r:id="rId19"/>
    <p:sldId id="268" r:id="rId20"/>
    <p:sldId id="320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0" d="100"/>
          <a:sy n="50" d="100"/>
        </p:scale>
        <p:origin x="156" y="-30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1 Unit </a:t>
              </a:r>
              <a:r>
                <a:rPr kumimoji="0" lang="en-US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New</a:t>
              </a: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and </a:t>
              </a: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Old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317817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like your skirt.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979428" y="1971040"/>
            <a:ext cx="5615932" cy="4045863"/>
            <a:chOff x="2979428" y="2235199"/>
            <a:chExt cx="4803132" cy="3781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l="1010" t="1601" r="50968" b="1191"/>
            <a:stretch>
              <a:fillRect/>
            </a:stretch>
          </p:blipFill>
          <p:spPr>
            <a:xfrm>
              <a:off x="3007360" y="2235199"/>
              <a:ext cx="4775200" cy="378170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79428" y="2235199"/>
              <a:ext cx="397493" cy="24133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317817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like your skirt.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53545" t="5721" r="1011" b="3662"/>
          <a:stretch>
            <a:fillRect/>
          </a:stretch>
        </p:blipFill>
        <p:spPr>
          <a:xfrm>
            <a:off x="3515359" y="1950720"/>
            <a:ext cx="4775201" cy="3725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242379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Let’s chant.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C:\Users\30725\Desktop\1 ENGLISH\2-2_爱奇艺.jpg2-2_爱奇艺"/>
          <p:cNvPicPr>
            <a:picLocks noChangeAspect="1"/>
          </p:cNvPicPr>
          <p:nvPr/>
        </p:nvPicPr>
        <p:blipFill>
          <a:blip r:embed="rId1"/>
          <a:srcRect b="1742"/>
          <a:stretch>
            <a:fillRect/>
          </a:stretch>
        </p:blipFill>
        <p:spPr>
          <a:xfrm>
            <a:off x="6338570" y="1798320"/>
            <a:ext cx="4236720" cy="4238625"/>
          </a:xfrm>
          <a:prstGeom prst="rect">
            <a:avLst/>
          </a:prstGeom>
        </p:spPr>
      </p:pic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515110" y="2066627"/>
            <a:ext cx="5828665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Times New Roman" panose="02020603050405020304" pitchFamily="18" charset="0"/>
              </a:rPr>
              <a:t>I like my new shirt.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It's black and white.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You liike your old skirt.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It fifs you right.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New and old,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Old and new.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Shirt and skirt,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On me and you.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710055" y="3046730"/>
            <a:ext cx="964374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</a:t>
            </a:r>
            <a:r>
              <a:rPr lang="en-US" altLang="zh-CN" sz="3600" b="1" dirty="0">
                <a:latin typeface="Times New Roman" panose="02020603050405020304" pitchFamily="18" charset="0"/>
                <a:sym typeface="+mn-ea"/>
              </a:rPr>
              <a:t>lesson</a:t>
            </a:r>
            <a:r>
              <a:rPr lang="en-US" altLang="zh-CN" sz="3600" b="1" dirty="0">
                <a:latin typeface="Times New Roman" panose="02020603050405020304" pitchFamily="18" charset="0"/>
              </a:rPr>
              <a:t> 2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5" y="110934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Let's 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8194" name="Picture 8" descr="F:\1 ENGLISH\英语冀教四年级上册\英语冀教四年级上册\Unit 1 The Clothes We Wear\Lesson 1 Skirt and Trousers\素材\【素材】Ｕnit 1Lesson 1Skirt and Trousers (冀教) 图片shirt.jpg【素材】Ｕnit 1Lesson 1Skirt and Trousers (冀教) 图片shir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67155" y="1767205"/>
            <a:ext cx="3961130" cy="3961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 descr="【素材】Ｕnit 1Lesson 1Skirt and Trousers (冀教) 图片 trouser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5510" y="1660525"/>
            <a:ext cx="4015740" cy="4015740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467610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T-shirt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064375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trousers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5" y="110934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Let's take a step back into what's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743075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sweater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730240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skirt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 descr="【素材】Ｕnit 1Lesson 1Skirt and Trousers (冀教) 图片sweater"/>
          <p:cNvPicPr>
            <a:picLocks noChangeAspect="1"/>
          </p:cNvPicPr>
          <p:nvPr/>
        </p:nvPicPr>
        <p:blipFill>
          <a:blip r:embed="rId1"/>
          <a:srcRect t="11626" b="10008"/>
          <a:stretch>
            <a:fillRect/>
          </a:stretch>
        </p:blipFill>
        <p:spPr>
          <a:xfrm>
            <a:off x="509905" y="1862455"/>
            <a:ext cx="4016375" cy="3813810"/>
          </a:xfrm>
          <a:prstGeom prst="rect">
            <a:avLst/>
          </a:prstGeom>
        </p:spPr>
      </p:pic>
      <p:pic>
        <p:nvPicPr>
          <p:cNvPr id="3" name="图片 2" descr="【素材】Ｕnit 1Lesson 1Skirt and Trousers (冀教) 图片 skirt"/>
          <p:cNvPicPr>
            <a:picLocks noChangeAspect="1"/>
          </p:cNvPicPr>
          <p:nvPr/>
        </p:nvPicPr>
        <p:blipFill>
          <a:blip r:embed="rId2"/>
          <a:srcRect l="-471" t="19324" r="471" b="21964"/>
          <a:stretch>
            <a:fillRect/>
          </a:stretch>
        </p:blipFill>
        <p:spPr>
          <a:xfrm>
            <a:off x="4226560" y="1862455"/>
            <a:ext cx="4261485" cy="3336290"/>
          </a:xfrm>
          <a:prstGeom prst="rect">
            <a:avLst/>
          </a:prstGeom>
        </p:spPr>
      </p:pic>
      <p:pic>
        <p:nvPicPr>
          <p:cNvPr id="4" name="图片 3" descr="【素材】Ｕnit 1Lesson 1Skirt and Trousers (冀教) 图片 shir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7220" y="1754505"/>
            <a:ext cx="3836670" cy="3836670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9516110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shirt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  <p:bldP spid="5" grpId="0" bldLvl="0" autoUpdateAnimBg="0"/>
      <p:bldP spid="5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60731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New and Old 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96355" y="5782945"/>
            <a:ext cx="47110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is an old sweater.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 descr="【素材】Ｕnit 1Lesson  2 New and Old  (冀教) 图片 old sweat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4805" y="1833880"/>
            <a:ext cx="3804920" cy="3804920"/>
          </a:xfrm>
          <a:prstGeom prst="rect">
            <a:avLst/>
          </a:prstGeom>
        </p:spPr>
      </p:pic>
      <p:pic>
        <p:nvPicPr>
          <p:cNvPr id="4" name="图片 3" descr="【素材】Ｕnit 1Lesson 2 New and Old  (冀教) 图片 sweat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265" y="1833880"/>
            <a:ext cx="4044950" cy="38042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58265" y="5782945"/>
            <a:ext cx="47110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This is a new sweater.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60731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New and Old 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C:\Users\30725\Desktop\1 ENGLISH\英语冀教四年级上册\英语冀教四年级上册\Unit 1 The Clothes We Wear\Lesson 2 New and Old\素材\【素材】Ｕnit 1Lesson  2 New and Old  (冀教) 图片 old trousers.jpg【素材】Ｕnit 1Lesson  2 New and Old  (冀教) 图片 old trousers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317740" y="1833880"/>
            <a:ext cx="2559050" cy="3804920"/>
          </a:xfrm>
          <a:prstGeom prst="rect">
            <a:avLst/>
          </a:prstGeom>
        </p:spPr>
      </p:pic>
      <p:pic>
        <p:nvPicPr>
          <p:cNvPr id="4" name="图片 3" descr="C:\Users\30725\Desktop\1 ENGLISH\英语冀教四年级上册\英语冀教四年级上册\Unit 1 The Clothes We Wear\Lesson 2 New and Old\素材\【素材】Ｕnit 1Lesson 2 New and Old  (冀教) 图片 new trousers.jpg【素材】Ｕnit 1Lesson 2 New and Old  (冀教) 图片 new trouser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12645" y="1833880"/>
            <a:ext cx="2536190" cy="38042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00150" y="5782945"/>
            <a:ext cx="5079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These are new trousers.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66840" y="5782945"/>
            <a:ext cx="5079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These are old trousers.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1"/>
            <a:ext cx="24257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Look and write.</a:t>
            </a:r>
            <a:endParaRPr 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3755390" y="1120140"/>
            <a:ext cx="4466590" cy="675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Let’s sort it together.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306070" y="2296160"/>
          <a:ext cx="3997325" cy="3000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7910"/>
                <a:gridCol w="2939415"/>
              </a:tblGrid>
              <a:tr h="60007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Clothes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old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new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big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small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图片 3" descr="【素材】Ｕnit 1Lesson  2 New and Old  (冀教) 图片 old T-shir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700" y="1671320"/>
            <a:ext cx="2807970" cy="5105400"/>
          </a:xfrm>
          <a:prstGeom prst="rect">
            <a:avLst/>
          </a:prstGeom>
        </p:spPr>
      </p:pic>
      <p:pic>
        <p:nvPicPr>
          <p:cNvPr id="5" name="图片 4" descr="【素材】Ｕnit 1Lesson 2 New and Old  (冀教) 图片 small sweater"/>
          <p:cNvPicPr>
            <a:picLocks noChangeAspect="1"/>
          </p:cNvPicPr>
          <p:nvPr/>
        </p:nvPicPr>
        <p:blipFill>
          <a:blip r:embed="rId2"/>
          <a:srcRect l="1932" t="13116" r="6748" b="5623"/>
          <a:stretch>
            <a:fillRect/>
          </a:stretch>
        </p:blipFill>
        <p:spPr>
          <a:xfrm>
            <a:off x="7714615" y="2442845"/>
            <a:ext cx="3302635" cy="285369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1"/>
            <a:ext cx="24257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Look and write.</a:t>
            </a:r>
            <a:endParaRPr 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3755390" y="1120140"/>
            <a:ext cx="4466590" cy="675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Let’s sort it together.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209550" y="2350135"/>
          <a:ext cx="3997325" cy="3000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7910"/>
                <a:gridCol w="2939415"/>
              </a:tblGrid>
              <a:tr h="600075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Clothes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old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new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big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small</a:t>
                      </a:r>
                      <a:endParaRPr lang="en-US" altLang="zh-CN" sz="280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图片 6" descr="【素材】Ｕnit 1Lesson 2 New and Old (冀教) 图片 big sweater"/>
          <p:cNvPicPr>
            <a:picLocks noChangeAspect="1"/>
          </p:cNvPicPr>
          <p:nvPr/>
        </p:nvPicPr>
        <p:blipFill>
          <a:blip r:embed="rId1"/>
          <a:srcRect l="16960" r="17917"/>
          <a:stretch>
            <a:fillRect/>
          </a:stretch>
        </p:blipFill>
        <p:spPr>
          <a:xfrm>
            <a:off x="4435475" y="1992630"/>
            <a:ext cx="2679700" cy="4114800"/>
          </a:xfrm>
          <a:prstGeom prst="rect">
            <a:avLst/>
          </a:prstGeom>
        </p:spPr>
      </p:pic>
      <p:pic>
        <p:nvPicPr>
          <p:cNvPr id="8" name="图片 7" descr="【素材】Ｕnit 1Lesson 2 New and Old  (冀教) 图片 skir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9155" y="1859915"/>
            <a:ext cx="4380865" cy="438086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317817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like your skirt.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4031" t="1120" r="50353" b="3329"/>
          <a:stretch>
            <a:fillRect/>
          </a:stretch>
        </p:blipFill>
        <p:spPr>
          <a:xfrm>
            <a:off x="3698241" y="2183223"/>
            <a:ext cx="4937759" cy="40839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317817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 like your skirt.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54512" t="2458" r="1037" b="3089"/>
          <a:stretch>
            <a:fillRect/>
          </a:stretch>
        </p:blipFill>
        <p:spPr>
          <a:xfrm>
            <a:off x="3556000" y="2072640"/>
            <a:ext cx="4572001" cy="3836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779</Words>
  <Application>WPS 演示</Application>
  <PresentationFormat>宽屏</PresentationFormat>
  <Paragraphs>98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412</cp:revision>
  <dcterms:created xsi:type="dcterms:W3CDTF">2013-07-01T03:05:00Z</dcterms:created>
  <dcterms:modified xsi:type="dcterms:W3CDTF">2023-09-30T16:03:19Z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6D6F625D8A9449009A63BA7F98C325E9_12</vt:lpwstr>
  </property>
</Properties>
</file>