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6"/>
  </p:notesMasterIdLst>
  <p:handoutMasterIdLst>
    <p:handoutMasterId r:id="rId17"/>
  </p:handoutMasterIdLst>
  <p:sldIdLst>
    <p:sldId id="1089" r:id="rId4"/>
    <p:sldId id="1127" r:id="rId5"/>
    <p:sldId id="1128" r:id="rId6"/>
    <p:sldId id="1129" r:id="rId7"/>
    <p:sldId id="1130" r:id="rId8"/>
    <p:sldId id="1132" r:id="rId9"/>
    <p:sldId id="1133" r:id="rId10"/>
    <p:sldId id="1134" r:id="rId11"/>
    <p:sldId id="1135" r:id="rId12"/>
    <p:sldId id="1136" r:id="rId13"/>
    <p:sldId id="1137" r:id="rId14"/>
    <p:sldId id="1138" r:id="rId15"/>
  </p:sldIdLst>
  <p:sldSz cx="9144000" cy="5143500" type="screen16x9"/>
  <p:notesSz cx="6858000" cy="9144000"/>
  <p:embeddedFontLst>
    <p:embeddedFont>
      <p:font typeface="黑体" panose="02010609060101010101" charset="-122"/>
      <p:regular r:id="rId21"/>
    </p:embeddedFont>
    <p:embeddedFont>
      <p:font typeface="微软雅黑" panose="020B0503020204020204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071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 </a:t>
            </a:r>
            <a:r>
              <a:rPr lang="zh-CN" altLang="zh-CN" sz="14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蝴蝶的家</a:t>
            </a:r>
            <a:endParaRPr lang="zh-CN" altLang="zh-CN" sz="1400" kern="12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539414"/>
            <a:ext cx="3600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蝴蝶</a:t>
            </a:r>
            <a:r>
              <a:rPr lang="zh-CN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的家</a:t>
            </a:r>
            <a:endParaRPr lang="zh-CN" altLang="zh-CN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365" y="1734820"/>
            <a:ext cx="4032885" cy="3024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627534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蝴蝶到底有没有家呢？课文中是怎样描述的呢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2094" y="1851670"/>
            <a:ext cx="49685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位小朋友非常确认地说：“它们和我们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一样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，肯定有家。下雨的时候，它们就会急忙飞到家里去哩！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23172"/>
            <a:ext cx="3629197" cy="2427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528" y="915566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个女孩对我说：“雨后，蝴蝶就会重新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出来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，在阳光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里飞，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…………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一定是这样的。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393" y="2211710"/>
            <a:ext cx="3629197" cy="2427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11510"/>
            <a:ext cx="2411874" cy="2181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93231"/>
            <a:ext cx="2513189" cy="21993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722274"/>
            <a:ext cx="2513189" cy="20817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22" y="2722274"/>
            <a:ext cx="2425068" cy="2088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6275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想想说说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5400" y="2283718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课文主要讲什么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？从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哪几个方面讲的？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43558"/>
            <a:ext cx="4284082" cy="38740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627534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你是从文中哪里体会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到作者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为蝴蝶着急的？读的过程中，你又产生了怎样的感受呢？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995686"/>
            <a:ext cx="3520363" cy="2640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369535" y="249974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下雨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9535" y="365187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着急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5637" y="377121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你有没有到过喧嚷的环境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0072" y="38126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这里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是谁在喧嚷呢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37" y="915729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这里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用“喧嚷“又说明了什么呢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789" y="145748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雷、电、雨、风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37" y="2043596"/>
            <a:ext cx="88024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拟人的写法形象地说明了风雨交加的热闹场面，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让人听着心惊、看着害怕！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551" y="3125297"/>
            <a:ext cx="88024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你觉得蝴蝶能受得了吗？哪些句子说明了蝴蝶经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受不住猛烈的风雨呢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965" y="4299942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它们的身体是那样轻盈，……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771550"/>
            <a:ext cx="88024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假如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蝴蝶没有及时躲过猛烈的风雨，会出现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什么样的结果呢？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5616" y="202579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翅膀会被雨点打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湿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616" y="267501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被风吹得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不知去向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5616" y="3325648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彩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粉会被雨水冲刷，失去原有的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美丽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5616" y="3976283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沾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上泥污，摔在地上，再也无法飞起来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661330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下雨时，蝴蝶藏在哪里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1515786"/>
            <a:ext cx="79816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屋宇、麦田、松林、园中之花、老树干、桥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下、树叶下面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971600" y="2859083"/>
            <a:ext cx="1130424" cy="864096"/>
          </a:xfrm>
          <a:prstGeom prst="wedgeEllipseCallout">
            <a:avLst>
              <a:gd name="adj1" fmla="val 18279"/>
              <a:gd name="adj2" fmla="val -73556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48267" y="298732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猜想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432" y="2354572"/>
            <a:ext cx="4114800" cy="257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419622"/>
            <a:ext cx="37444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作了这么多种假设，下雨的时候，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蝴蝶是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躲在这里吗？你是怎样认为的呢？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987574"/>
            <a:ext cx="4725144" cy="3543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411510"/>
            <a:ext cx="77768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都应该睁大你明亮的眼睛去发现，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运用你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聪灵的耳朵去聆听，像作者一样，置身于、置心于大自然，做一个善于观察和思考的孩子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481074"/>
            <a:ext cx="3284984" cy="2463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</Words>
  <Application>WPS 演示</Application>
  <PresentationFormat>全屏显示(16:9)</PresentationFormat>
  <Paragraphs>60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B5842627956F4B599C06C0FA03BE301C_12</vt:lpwstr>
  </property>
</Properties>
</file>