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80" r:id="rId4"/>
    <p:sldId id="269" r:id="rId5"/>
    <p:sldId id="276" r:id="rId6"/>
    <p:sldId id="275" r:id="rId7"/>
    <p:sldId id="256" r:id="rId8"/>
    <p:sldId id="271" r:id="rId9"/>
    <p:sldId id="272" r:id="rId10"/>
    <p:sldId id="279" r:id="rId11"/>
    <p:sldId id="257" r:id="rId12"/>
    <p:sldId id="259" r:id="rId13"/>
    <p:sldId id="264" r:id="rId14"/>
    <p:sldId id="278" r:id="rId15"/>
    <p:sldId id="292" r:id="rId16"/>
  </p:sldIdLst>
  <p:sldSz cx="9144000" cy="6858000" type="screen4x3"/>
  <p:notesSz cx="6858000" cy="9144000"/>
  <p:custDataLst>
    <p:tags r:id="rId20"/>
  </p:custDataLst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  <a:srgbClr val="FFFF5B"/>
    <a:srgbClr val="00FFFF"/>
    <a:srgbClr val="0000FF"/>
    <a:srgbClr val="FF0066"/>
    <a:srgbClr val="00FF00"/>
    <a:srgbClr val="FF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82"/>
  </p:normalViewPr>
  <p:slideViewPr>
    <p:cSldViewPr showGuides="1">
      <p:cViewPr varScale="1">
        <p:scale>
          <a:sx n="87" d="100"/>
          <a:sy n="87" d="100"/>
        </p:scale>
        <p:origin x="-145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2530" name="标题 22529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2531" name="文本占位符 22530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2532" name="日期占位符 22531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22533" name="页脚占位符 22532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22534" name="灯片编号占位符 22533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zoom/>
  </p:transition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3.xml"/><Relationship Id="rId2" Type="http://schemas.openxmlformats.org/officeDocument/2006/relationships/hyperlink" Target="&#24405;&#20687;3&#27468;&#26354;.exe" TargetMode="External"/><Relationship Id="rId1" Type="http://schemas.openxmlformats.org/officeDocument/2006/relationships/hyperlink" Target="&#24405;&#20687;3.exe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20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0.GIF"/><Relationship Id="rId4" Type="http://schemas.openxmlformats.org/officeDocument/2006/relationships/hyperlink" Target="../20&#35838;/20&#35838;&#35838;&#20214;/sleeping.swf" TargetMode="External"/><Relationship Id="rId3" Type="http://schemas.openxmlformats.org/officeDocument/2006/relationships/image" Target="../media/image22.GIF"/><Relationship Id="rId2" Type="http://schemas.openxmlformats.org/officeDocument/2006/relationships/image" Target="../media/image11.jpeg"/><Relationship Id="rId1" Type="http://schemas.openxmlformats.org/officeDocument/2006/relationships/oleObject" Target="../embeddings/oleObject3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slide" Target="slide8.xml"/><Relationship Id="rId4" Type="http://schemas.openxmlformats.org/officeDocument/2006/relationships/image" Target="../media/image16.jpeg"/><Relationship Id="rId3" Type="http://schemas.openxmlformats.org/officeDocument/2006/relationships/slide" Target="slide7.xml"/><Relationship Id="rId2" Type="http://schemas.openxmlformats.org/officeDocument/2006/relationships/image" Target="../media/image15.jpeg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slide" Target="slide5.xml"/><Relationship Id="rId4" Type="http://schemas.openxmlformats.org/officeDocument/2006/relationships/image" Target="../media/image19.png"/><Relationship Id="rId3" Type="http://schemas.openxmlformats.org/officeDocument/2006/relationships/image" Target="../media/image15.jpeg"/><Relationship Id="rId2" Type="http://schemas.openxmlformats.org/officeDocument/2006/relationships/hyperlink" Target="..\WINDOWS\Temporary%20Internet%20Files\Content.IE5\EDS1YV8V\Lesson25.ppt" TargetMode="External"/><Relationship Id="rId1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5.xml"/><Relationship Id="rId2" Type="http://schemas.openxmlformats.org/officeDocument/2006/relationships/image" Target="../media/image16.jpeg"/><Relationship Id="rId1" Type="http://schemas.openxmlformats.org/officeDocument/2006/relationships/hyperlink" Target="..\WINDOWS\Temporary%20Internet%20Files\Content.IE5\EDS1YV8V\Lesson25.ppt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5.xml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2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5717" name="文本框 115716">
            <a:hlinkClick r:id="rId1" action="ppaction://hlinkfile"/>
          </p:cNvPr>
          <p:cNvSpPr txBox="1"/>
          <p:nvPr/>
        </p:nvSpPr>
        <p:spPr>
          <a:xfrm>
            <a:off x="395288" y="765175"/>
            <a:ext cx="8207375" cy="2608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6600" b="1">
                <a:solidFill>
                  <a:srgbClr val="FF3300"/>
                </a:solidFill>
              </a:rPr>
              <a:t>Lesson 19 </a:t>
            </a:r>
            <a:endParaRPr lang="en-US" altLang="zh-CN" sz="6600" b="1">
              <a:solidFill>
                <a:srgbClr val="FF3300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en-US" altLang="zh-CN" sz="6600" b="1">
                <a:solidFill>
                  <a:srgbClr val="FF3300"/>
                </a:solidFill>
              </a:rPr>
              <a:t>Christmas Is Coming! </a:t>
            </a:r>
            <a:endParaRPr lang="en-US" altLang="zh-CN" sz="6600" b="1">
              <a:solidFill>
                <a:srgbClr val="FF3300"/>
              </a:solidFill>
            </a:endParaRPr>
          </a:p>
        </p:txBody>
      </p:sp>
      <p:sp>
        <p:nvSpPr>
          <p:cNvPr id="115718" name="动作按钮: 信息 115717">
            <a:hlinkClick r:id="rId2" action="ppaction://hlinkfile"/>
          </p:cNvPr>
          <p:cNvSpPr/>
          <p:nvPr/>
        </p:nvSpPr>
        <p:spPr>
          <a:xfrm>
            <a:off x="7812088" y="3573463"/>
            <a:ext cx="576262" cy="576262"/>
          </a:xfrm>
          <a:prstGeom prst="actionButtonInformation">
            <a:avLst/>
          </a:prstGeom>
          <a:solidFill>
            <a:srgbClr val="FFFF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15719" name="动作按钮: 结束 115718">
            <a:hlinkClick r:id="rId3" action="ppaction://hlinksldjump"/>
          </p:cNvPr>
          <p:cNvSpPr/>
          <p:nvPr/>
        </p:nvSpPr>
        <p:spPr>
          <a:xfrm>
            <a:off x="7812088" y="4365625"/>
            <a:ext cx="576262" cy="503238"/>
          </a:xfrm>
          <a:prstGeom prst="actionButtonEnd">
            <a:avLst/>
          </a:prstGeom>
          <a:solidFill>
            <a:srgbClr val="FF66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7182" name="图片 7181" descr="xsgs5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947123">
            <a:off x="7696200" y="4633913"/>
            <a:ext cx="885825" cy="2224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3" name="图片 7182" descr="LINE0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67800" cy="152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84" name="文本框 7183"/>
          <p:cNvSpPr txBox="1"/>
          <p:nvPr/>
        </p:nvSpPr>
        <p:spPr>
          <a:xfrm>
            <a:off x="395288" y="333375"/>
            <a:ext cx="49339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>
                <a:solidFill>
                  <a:srgbClr val="FF3300"/>
                </a:solidFill>
              </a:rPr>
              <a:t>What is Chris</a:t>
            </a:r>
            <a:r>
              <a:rPr lang="en-US" altLang="zh-CN" sz="4400" b="1">
                <a:solidFill>
                  <a:srgbClr val="0000FF"/>
                </a:solidFill>
              </a:rPr>
              <a:t>t</a:t>
            </a:r>
            <a:r>
              <a:rPr lang="en-US" altLang="zh-CN" sz="4400" b="1">
                <a:solidFill>
                  <a:srgbClr val="FF3300"/>
                </a:solidFill>
              </a:rPr>
              <a:t>mas?</a:t>
            </a:r>
            <a:endParaRPr lang="en-US" altLang="zh-CN" sz="4400" b="1">
              <a:solidFill>
                <a:srgbClr val="FF3300"/>
              </a:solidFill>
            </a:endParaRPr>
          </a:p>
        </p:txBody>
      </p:sp>
      <p:sp>
        <p:nvSpPr>
          <p:cNvPr id="7185" name="文本框 7184"/>
          <p:cNvSpPr txBox="1"/>
          <p:nvPr/>
        </p:nvSpPr>
        <p:spPr>
          <a:xfrm>
            <a:off x="0" y="1196975"/>
            <a:ext cx="9529763" cy="43592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b="1"/>
              <a:t>It’s a _________ holiday. </a:t>
            </a:r>
            <a:endParaRPr lang="en-US" altLang="zh-CN" b="1"/>
          </a:p>
          <a:p>
            <a:r>
              <a:rPr lang="en-US" altLang="zh-CN" b="1"/>
              <a:t>On this holiday, people_______ go to work.</a:t>
            </a:r>
            <a:endParaRPr lang="en-US" altLang="zh-CN" b="1"/>
          </a:p>
          <a:p>
            <a:r>
              <a:rPr lang="en-US" altLang="zh-CN" b="1"/>
              <a:t>Children don’t _______________.</a:t>
            </a:r>
            <a:endParaRPr lang="en-US" altLang="zh-CN" b="1"/>
          </a:p>
          <a:p>
            <a:r>
              <a:rPr lang="en-US" altLang="zh-CN" b="1"/>
              <a:t>_____________  is special.</a:t>
            </a:r>
            <a:endParaRPr lang="en-US" altLang="zh-CN" b="1"/>
          </a:p>
          <a:p>
            <a:r>
              <a:rPr lang="en-US" altLang="zh-CN" b="1"/>
              <a:t>Because we have ____________________,</a:t>
            </a:r>
            <a:endParaRPr lang="en-US" altLang="zh-CN" b="1"/>
          </a:p>
          <a:p>
            <a:r>
              <a:rPr lang="en-US" altLang="zh-CN" b="1"/>
              <a:t>___________________and _______.</a:t>
            </a:r>
            <a:endParaRPr lang="en-US" altLang="zh-CN" b="1"/>
          </a:p>
          <a:p>
            <a:r>
              <a:rPr lang="en-US" altLang="zh-CN" b="1"/>
              <a:t>He _______________ on Chris</a:t>
            </a:r>
            <a:r>
              <a:rPr lang="en-US" altLang="zh-CN" b="1">
                <a:solidFill>
                  <a:srgbClr val="FF3300"/>
                </a:solidFill>
              </a:rPr>
              <a:t>t</a:t>
            </a:r>
            <a:r>
              <a:rPr lang="en-US" altLang="zh-CN" b="1"/>
              <a:t>mas.</a:t>
            </a:r>
            <a:endParaRPr lang="en-US" altLang="zh-CN" b="1"/>
          </a:p>
        </p:txBody>
      </p:sp>
      <p:sp>
        <p:nvSpPr>
          <p:cNvPr id="7186" name="文本框 7185"/>
          <p:cNvSpPr txBox="1"/>
          <p:nvPr/>
        </p:nvSpPr>
        <p:spPr>
          <a:xfrm>
            <a:off x="1455738" y="1163638"/>
            <a:ext cx="176530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>
                <a:solidFill>
                  <a:srgbClr val="0000FF"/>
                </a:solidFill>
              </a:rPr>
              <a:t>western</a:t>
            </a:r>
            <a:endParaRPr lang="en-US" altLang="zh-CN">
              <a:solidFill>
                <a:srgbClr val="0000FF"/>
              </a:solidFill>
            </a:endParaRPr>
          </a:p>
        </p:txBody>
      </p:sp>
      <p:sp>
        <p:nvSpPr>
          <p:cNvPr id="7187" name="文本框 7186"/>
          <p:cNvSpPr txBox="1"/>
          <p:nvPr/>
        </p:nvSpPr>
        <p:spPr>
          <a:xfrm>
            <a:off x="5148263" y="1773238"/>
            <a:ext cx="125730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>
                <a:solidFill>
                  <a:srgbClr val="0000FF"/>
                </a:solidFill>
              </a:rPr>
              <a:t>don’t</a:t>
            </a:r>
            <a:endParaRPr lang="en-US" altLang="zh-CN">
              <a:solidFill>
                <a:srgbClr val="0000FF"/>
              </a:solidFill>
            </a:endParaRPr>
          </a:p>
        </p:txBody>
      </p:sp>
      <p:sp>
        <p:nvSpPr>
          <p:cNvPr id="7188" name="文本框 7187"/>
          <p:cNvSpPr txBox="1"/>
          <p:nvPr/>
        </p:nvSpPr>
        <p:spPr>
          <a:xfrm>
            <a:off x="3635375" y="2420938"/>
            <a:ext cx="2668588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>
                <a:solidFill>
                  <a:srgbClr val="0000FF"/>
                </a:solidFill>
              </a:rPr>
              <a:t>go to school</a:t>
            </a:r>
            <a:endParaRPr lang="en-US" altLang="zh-CN">
              <a:solidFill>
                <a:srgbClr val="0000FF"/>
              </a:solidFill>
            </a:endParaRPr>
          </a:p>
        </p:txBody>
      </p:sp>
      <p:sp>
        <p:nvSpPr>
          <p:cNvPr id="7189" name="文本框 7188"/>
          <p:cNvSpPr txBox="1"/>
          <p:nvPr/>
        </p:nvSpPr>
        <p:spPr>
          <a:xfrm>
            <a:off x="539750" y="2997200"/>
            <a:ext cx="2246313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>
                <a:solidFill>
                  <a:srgbClr val="0000FF"/>
                </a:solidFill>
              </a:rPr>
              <a:t>Chris</a:t>
            </a:r>
            <a:r>
              <a:rPr lang="en-US" altLang="zh-CN">
                <a:solidFill>
                  <a:srgbClr val="FF3300"/>
                </a:solidFill>
              </a:rPr>
              <a:t>t</a:t>
            </a:r>
            <a:r>
              <a:rPr lang="en-US" altLang="zh-CN">
                <a:solidFill>
                  <a:srgbClr val="0000FF"/>
                </a:solidFill>
              </a:rPr>
              <a:t>mas</a:t>
            </a:r>
            <a:endParaRPr lang="en-US" altLang="zh-CN">
              <a:solidFill>
                <a:srgbClr val="0000FF"/>
              </a:solidFill>
            </a:endParaRPr>
          </a:p>
        </p:txBody>
      </p:sp>
      <p:sp>
        <p:nvSpPr>
          <p:cNvPr id="7190" name="文本框 7189"/>
          <p:cNvSpPr txBox="1"/>
          <p:nvPr/>
        </p:nvSpPr>
        <p:spPr>
          <a:xfrm>
            <a:off x="4067175" y="3644900"/>
            <a:ext cx="4589463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>
                <a:solidFill>
                  <a:srgbClr val="0000FF"/>
                </a:solidFill>
              </a:rPr>
              <a:t>many Christmas trees</a:t>
            </a:r>
            <a:endParaRPr lang="en-US" altLang="zh-CN">
              <a:solidFill>
                <a:srgbClr val="0000FF"/>
              </a:solidFill>
            </a:endParaRPr>
          </a:p>
        </p:txBody>
      </p:sp>
      <p:sp>
        <p:nvSpPr>
          <p:cNvPr id="7191" name="文本框 7190"/>
          <p:cNvSpPr txBox="1"/>
          <p:nvPr/>
        </p:nvSpPr>
        <p:spPr>
          <a:xfrm>
            <a:off x="0" y="4221163"/>
            <a:ext cx="4759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>
                <a:solidFill>
                  <a:srgbClr val="0000FF"/>
                </a:solidFill>
              </a:rPr>
              <a:t>many Chris</a:t>
            </a:r>
            <a:r>
              <a:rPr lang="en-US" altLang="zh-CN">
                <a:solidFill>
                  <a:srgbClr val="FF3300"/>
                </a:solidFill>
              </a:rPr>
              <a:t>t</a:t>
            </a:r>
            <a:r>
              <a:rPr lang="en-US" altLang="zh-CN">
                <a:solidFill>
                  <a:srgbClr val="0000FF"/>
                </a:solidFill>
              </a:rPr>
              <a:t>mas lights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7192" name="文本框 7191"/>
          <p:cNvSpPr txBox="1"/>
          <p:nvPr/>
        </p:nvSpPr>
        <p:spPr>
          <a:xfrm>
            <a:off x="5919788" y="4332288"/>
            <a:ext cx="1312862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>
                <a:solidFill>
                  <a:srgbClr val="0000FF"/>
                </a:solidFill>
              </a:rPr>
              <a:t>Santa</a:t>
            </a:r>
            <a:endParaRPr lang="en-US" altLang="zh-CN">
              <a:solidFill>
                <a:srgbClr val="0000FF"/>
              </a:solidFill>
            </a:endParaRPr>
          </a:p>
        </p:txBody>
      </p:sp>
      <p:sp>
        <p:nvSpPr>
          <p:cNvPr id="7194" name="文本框 7193"/>
          <p:cNvSpPr txBox="1"/>
          <p:nvPr/>
        </p:nvSpPr>
        <p:spPr>
          <a:xfrm>
            <a:off x="1166813" y="4837113"/>
            <a:ext cx="290036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>
                <a:solidFill>
                  <a:srgbClr val="0000FF"/>
                </a:solidFill>
              </a:rPr>
              <a:t>bring</a:t>
            </a:r>
            <a:r>
              <a:rPr lang="en-US" altLang="zh-CN">
                <a:solidFill>
                  <a:srgbClr val="FF3300"/>
                </a:solidFill>
              </a:rPr>
              <a:t>s</a:t>
            </a:r>
            <a:r>
              <a:rPr lang="en-US" altLang="zh-CN">
                <a:solidFill>
                  <a:srgbClr val="0000FF"/>
                </a:solidFill>
              </a:rPr>
              <a:t> gift</a:t>
            </a:r>
            <a:endParaRPr lang="en-US" altLang="zh-CN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5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7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7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7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4" grpId="0"/>
      <p:bldP spid="7185" grpId="0"/>
      <p:bldP spid="7186" grpId="0"/>
      <p:bldP spid="7187" grpId="0"/>
      <p:bldP spid="7188" grpId="0"/>
      <p:bldP spid="7189" grpId="0"/>
      <p:bldP spid="7190" grpId="0"/>
      <p:bldP spid="7191" grpId="0"/>
      <p:bldP spid="7192" grpId="0"/>
      <p:bldP spid="719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92" name="竖卷形 12291"/>
          <p:cNvSpPr/>
          <p:nvPr/>
        </p:nvSpPr>
        <p:spPr>
          <a:xfrm>
            <a:off x="0" y="0"/>
            <a:ext cx="9144000" cy="6858000"/>
          </a:xfrm>
          <a:prstGeom prst="verticalScroll">
            <a:avLst>
              <a:gd name="adj" fmla="val 7019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1" hangingPunct="1"/>
            <a:endParaRPr lang="zh-CN" altLang="en-US" sz="2400" dirty="0">
              <a:latin typeface="Tahoma" panose="020B0604030504040204" pitchFamily="34" charset="0"/>
            </a:endParaRPr>
          </a:p>
        </p:txBody>
      </p:sp>
      <p:pic>
        <p:nvPicPr>
          <p:cNvPr id="12295" name="图片 12294" descr="u=46391088,1187170438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4508500"/>
            <a:ext cx="2808287" cy="2106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矩形 12290"/>
          <p:cNvSpPr/>
          <p:nvPr/>
        </p:nvSpPr>
        <p:spPr>
          <a:xfrm>
            <a:off x="457200" y="533400"/>
            <a:ext cx="8291513" cy="3689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3600" b="1">
                <a:solidFill>
                  <a:srgbClr val="0000FF"/>
                </a:solidFill>
                <a:latin typeface="Comic Sans MS" panose="030F0702030302020204" pitchFamily="66" charset="0"/>
              </a:rPr>
              <a:t> Merry Christmas !</a:t>
            </a:r>
            <a:endParaRPr lang="en-US" altLang="zh-CN" sz="3600" b="1">
              <a:solidFill>
                <a:srgbClr val="0000FF"/>
              </a:solidFill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b="1"/>
              <a:t>. </a:t>
            </a:r>
            <a:endParaRPr lang="en-US" altLang="zh-CN" b="1"/>
          </a:p>
          <a:p>
            <a:pPr eaLnBrk="1" hangingPunct="1"/>
            <a:r>
              <a:rPr lang="en-US" altLang="zh-CN" b="1"/>
              <a:t> Best wishes for a merry Christmas !</a:t>
            </a:r>
            <a:endParaRPr lang="en-US" altLang="zh-CN" b="1"/>
          </a:p>
          <a:p>
            <a:pPr eaLnBrk="1" hangingPunct="1"/>
            <a:endParaRPr lang="en-US" altLang="zh-CN" b="1"/>
          </a:p>
          <a:p>
            <a:pPr eaLnBrk="1" hangingPunct="1"/>
            <a:r>
              <a:rPr lang="en-US" altLang="zh-CN"/>
              <a:t> </a:t>
            </a:r>
            <a:r>
              <a:rPr lang="en-US" altLang="zh-CN" b="1">
                <a:solidFill>
                  <a:srgbClr val="0000FF"/>
                </a:solidFill>
                <a:latin typeface="Comic Sans MS" panose="030F0702030302020204" pitchFamily="66" charset="0"/>
              </a:rPr>
              <a:t>May Christmas and the coming year bring happiness to you ! </a:t>
            </a:r>
            <a:endParaRPr lang="en-US" altLang="zh-CN" b="1">
              <a:solidFill>
                <a:srgbClr val="0000FF"/>
              </a:solidFill>
              <a:latin typeface="Comic Sans MS" panose="030F0702030302020204" pitchFamily="66" charset="0"/>
            </a:endParaRPr>
          </a:p>
        </p:txBody>
      </p:sp>
      <p:pic>
        <p:nvPicPr>
          <p:cNvPr id="12296" name="图片 12295" descr="u=3256211052,1865137426&amp;gp=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9563" y="476250"/>
            <a:ext cx="1512887" cy="1363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113666" name="对象 113665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9525000" imgH="7143750" progId="PowerPoint.Slide.8">
                  <p:embed/>
                </p:oleObj>
              </mc:Choice>
              <mc:Fallback>
                <p:oleObj name="" r:id="rId1" imgW="9525000" imgH="7143750" progId="PowerPoint.Slide.8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3667" name="文本框 113666"/>
          <p:cNvSpPr txBox="1"/>
          <p:nvPr/>
        </p:nvSpPr>
        <p:spPr>
          <a:xfrm>
            <a:off x="2209800" y="990600"/>
            <a:ext cx="5257800" cy="314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8000" b="1">
                <a:solidFill>
                  <a:srgbClr val="0033CC"/>
                </a:solidFill>
              </a:rPr>
              <a:t>Thank you!</a:t>
            </a:r>
            <a:endParaRPr lang="en-US" altLang="zh-CN" sz="8000" b="1">
              <a:solidFill>
                <a:srgbClr val="0033CC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8000" b="1">
                <a:solidFill>
                  <a:srgbClr val="0033CC"/>
                </a:solidFill>
              </a:rPr>
              <a:t> </a:t>
            </a:r>
            <a:r>
              <a:rPr lang="en-US" altLang="zh-CN" sz="8000" b="1" dirty="0">
                <a:solidFill>
                  <a:srgbClr val="0033CC"/>
                </a:solidFill>
              </a:rPr>
              <a:t>Bye-bye</a:t>
            </a:r>
            <a:r>
              <a:rPr lang="en-US" altLang="zh-CN" sz="8000" b="1">
                <a:solidFill>
                  <a:srgbClr val="0033CC"/>
                </a:solidFill>
              </a:rPr>
              <a:t>!</a:t>
            </a:r>
            <a:endParaRPr lang="en-US" altLang="zh-CN" sz="8000" b="1">
              <a:solidFill>
                <a:srgbClr val="0033CC"/>
              </a:solidFill>
            </a:endParaRPr>
          </a:p>
        </p:txBody>
      </p:sp>
      <p:pic>
        <p:nvPicPr>
          <p:cNvPr id="113668" name="图片 113667" descr="dw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24000"/>
            <a:ext cx="4038600" cy="487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3669" name="图片 113668" descr="图片1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6375" y="4149725"/>
            <a:ext cx="2192338" cy="2413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edg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23577" name="对象 23576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" imgW="9525000" imgH="7143750" progId="PowerPoint.Slide.8">
                  <p:embed/>
                </p:oleObj>
              </mc:Choice>
              <mc:Fallback>
                <p:oleObj name="" r:id="rId1" imgW="9525000" imgH="7143750" progId="PowerPoint.Slide.8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62" name="文本框 23561"/>
          <p:cNvSpPr txBox="1"/>
          <p:nvPr/>
        </p:nvSpPr>
        <p:spPr>
          <a:xfrm>
            <a:off x="4716463" y="4365625"/>
            <a:ext cx="311785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5400" b="1">
                <a:solidFill>
                  <a:srgbClr val="0000FF"/>
                </a:solidFill>
              </a:rPr>
              <a:t>     Oct.1st</a:t>
            </a:r>
            <a:endParaRPr lang="en-US" altLang="zh-CN" sz="5400" b="1">
              <a:solidFill>
                <a:srgbClr val="0000FF"/>
              </a:solidFill>
            </a:endParaRPr>
          </a:p>
        </p:txBody>
      </p:sp>
      <p:sp>
        <p:nvSpPr>
          <p:cNvPr id="23564" name="文本框 23563"/>
          <p:cNvSpPr txBox="1"/>
          <p:nvPr/>
        </p:nvSpPr>
        <p:spPr>
          <a:xfrm>
            <a:off x="179388" y="476250"/>
            <a:ext cx="8496300" cy="1433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8800" b="1">
                <a:solidFill>
                  <a:srgbClr val="FF3300"/>
                </a:solidFill>
              </a:rPr>
              <a:t>special  </a:t>
            </a:r>
            <a:r>
              <a:rPr lang="en-US" altLang="zh-CN" sz="8800" b="1">
                <a:solidFill>
                  <a:srgbClr val="0000FF"/>
                </a:solidFill>
              </a:rPr>
              <a:t>holidays</a:t>
            </a:r>
            <a:endParaRPr lang="en-US" altLang="zh-CN" sz="8800" b="1">
              <a:solidFill>
                <a:srgbClr val="FF3300"/>
              </a:solidFill>
            </a:endParaRPr>
          </a:p>
        </p:txBody>
      </p:sp>
      <p:sp>
        <p:nvSpPr>
          <p:cNvPr id="23566" name="文本框 23565"/>
          <p:cNvSpPr txBox="1"/>
          <p:nvPr/>
        </p:nvSpPr>
        <p:spPr>
          <a:xfrm>
            <a:off x="468313" y="4365625"/>
            <a:ext cx="405130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5400" b="1"/>
              <a:t>National Day</a:t>
            </a:r>
            <a:endParaRPr lang="en-US" altLang="zh-CN" sz="5400" b="1"/>
          </a:p>
        </p:txBody>
      </p:sp>
      <p:sp>
        <p:nvSpPr>
          <p:cNvPr id="23567" name="文本框 23566"/>
          <p:cNvSpPr txBox="1"/>
          <p:nvPr/>
        </p:nvSpPr>
        <p:spPr>
          <a:xfrm>
            <a:off x="2700338" y="2349500"/>
            <a:ext cx="2540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en-US" altLang="zh-CN" b="1"/>
          </a:p>
        </p:txBody>
      </p:sp>
      <p:sp>
        <p:nvSpPr>
          <p:cNvPr id="23568" name="文本框 23567"/>
          <p:cNvSpPr txBox="1"/>
          <p:nvPr/>
        </p:nvSpPr>
        <p:spPr>
          <a:xfrm>
            <a:off x="395288" y="3284538"/>
            <a:ext cx="443230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5400" b="1"/>
              <a:t>Teachers’ Day</a:t>
            </a:r>
            <a:endParaRPr lang="en-US" altLang="zh-CN" sz="5400" b="1"/>
          </a:p>
        </p:txBody>
      </p:sp>
      <p:sp>
        <p:nvSpPr>
          <p:cNvPr id="23572" name="文本框 23571"/>
          <p:cNvSpPr txBox="1"/>
          <p:nvPr/>
        </p:nvSpPr>
        <p:spPr>
          <a:xfrm>
            <a:off x="395288" y="2132013"/>
            <a:ext cx="466090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5400" b="1"/>
              <a:t>Children’s Day</a:t>
            </a:r>
            <a:endParaRPr lang="en-US" altLang="zh-CN" sz="5400" b="1"/>
          </a:p>
        </p:txBody>
      </p:sp>
      <p:sp>
        <p:nvSpPr>
          <p:cNvPr id="23573" name="矩形 23572"/>
          <p:cNvSpPr/>
          <p:nvPr/>
        </p:nvSpPr>
        <p:spPr>
          <a:xfrm>
            <a:off x="4643438" y="3284538"/>
            <a:ext cx="357505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5400" b="1">
                <a:solidFill>
                  <a:srgbClr val="0000FF"/>
                </a:solidFill>
              </a:rPr>
              <a:t>     Sep.10th</a:t>
            </a:r>
            <a:endParaRPr lang="zh-CN" altLang="en-US" sz="5400" b="1" dirty="0">
              <a:solidFill>
                <a:srgbClr val="0000FF"/>
              </a:solidFill>
            </a:endParaRPr>
          </a:p>
        </p:txBody>
      </p:sp>
      <p:sp>
        <p:nvSpPr>
          <p:cNvPr id="23574" name="矩形 23573"/>
          <p:cNvSpPr/>
          <p:nvPr/>
        </p:nvSpPr>
        <p:spPr>
          <a:xfrm>
            <a:off x="5580063" y="2133600"/>
            <a:ext cx="247015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5400" b="1">
                <a:solidFill>
                  <a:srgbClr val="0000FF"/>
                </a:solidFill>
              </a:rPr>
              <a:t>Jun .1st</a:t>
            </a:r>
            <a:endParaRPr lang="zh-CN" altLang="en-US" sz="54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23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23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2" grpId="0"/>
      <p:bldP spid="23564" grpId="0"/>
      <p:bldP spid="23566" grpId="0"/>
      <p:bldP spid="23568" grpId="1"/>
      <p:bldP spid="23572" grpId="0"/>
      <p:bldP spid="23573" grpId="0"/>
      <p:bldP spid="2357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111631" name="对象 111630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9525000" imgH="7143750" progId="PowerPoint.Slide.8">
                  <p:embed/>
                </p:oleObj>
              </mc:Choice>
              <mc:Fallback>
                <p:oleObj name="" r:id="rId1" imgW="9525000" imgH="7143750" progId="PowerPoint.Slide.8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1620" name="文本框 111619"/>
          <p:cNvSpPr txBox="1"/>
          <p:nvPr/>
        </p:nvSpPr>
        <p:spPr>
          <a:xfrm>
            <a:off x="395288" y="4292600"/>
            <a:ext cx="7931150" cy="11890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7200" b="1">
                <a:solidFill>
                  <a:srgbClr val="FF3300"/>
                </a:solidFill>
              </a:rPr>
              <a:t>is  a  special </a:t>
            </a:r>
            <a:r>
              <a:rPr lang="en-US" altLang="zh-CN" sz="7200" b="1">
                <a:solidFill>
                  <a:srgbClr val="0000FF"/>
                </a:solidFill>
              </a:rPr>
              <a:t>holiday</a:t>
            </a:r>
            <a:endParaRPr lang="en-US" altLang="zh-CN" sz="7200" b="1">
              <a:solidFill>
                <a:srgbClr val="FF3300"/>
              </a:solidFill>
            </a:endParaRPr>
          </a:p>
        </p:txBody>
      </p:sp>
      <p:sp>
        <p:nvSpPr>
          <p:cNvPr id="111622" name="文本框 111621">
            <a:hlinkClick r:id="" action="ppaction://hlinkshowjump?jump=firstslide"/>
          </p:cNvPr>
          <p:cNvSpPr txBox="1"/>
          <p:nvPr/>
        </p:nvSpPr>
        <p:spPr>
          <a:xfrm>
            <a:off x="1187450" y="2781300"/>
            <a:ext cx="7129463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9600" b="1"/>
              <a:t>Chris</a:t>
            </a:r>
            <a:r>
              <a:rPr lang="en-US" altLang="zh-CN" sz="9600" b="1">
                <a:solidFill>
                  <a:srgbClr val="FF3300"/>
                </a:solidFill>
              </a:rPr>
              <a:t>t</a:t>
            </a:r>
            <a:r>
              <a:rPr lang="en-US" altLang="zh-CN" sz="9600" b="1"/>
              <a:t>mas</a:t>
            </a:r>
            <a:endParaRPr lang="en-US" altLang="zh-CN" sz="9600" b="1"/>
          </a:p>
        </p:txBody>
      </p:sp>
      <p:sp>
        <p:nvSpPr>
          <p:cNvPr id="111627" name="文本框 111626"/>
          <p:cNvSpPr txBox="1"/>
          <p:nvPr/>
        </p:nvSpPr>
        <p:spPr>
          <a:xfrm>
            <a:off x="395288" y="5300663"/>
            <a:ext cx="9217025" cy="1189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7200" b="1">
                <a:solidFill>
                  <a:srgbClr val="FF3300"/>
                </a:solidFill>
              </a:rPr>
              <a:t>is  a  Western </a:t>
            </a:r>
            <a:r>
              <a:rPr lang="en-US" altLang="zh-CN" sz="7200" b="1">
                <a:solidFill>
                  <a:srgbClr val="0000FF"/>
                </a:solidFill>
              </a:rPr>
              <a:t>holiday</a:t>
            </a:r>
            <a:endParaRPr lang="en-US" altLang="zh-CN" sz="7200" b="1">
              <a:solidFill>
                <a:srgbClr val="FF3300"/>
              </a:solidFill>
            </a:endParaRPr>
          </a:p>
        </p:txBody>
      </p:sp>
      <p:pic>
        <p:nvPicPr>
          <p:cNvPr id="111628" name="图片 111627" descr="u=3256211052,1865137426&amp;gp=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643438" cy="299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1629" name="图片 111628" descr="u=46391088,1187170438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3438" y="0"/>
            <a:ext cx="4500562" cy="31130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11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0" grpId="0"/>
      <p:bldP spid="111622" grpId="0"/>
      <p:bldP spid="1116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08546" name="图片 108545" descr="0113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4678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8547" name="文本框 108546"/>
          <p:cNvSpPr txBox="1"/>
          <p:nvPr/>
        </p:nvSpPr>
        <p:spPr>
          <a:xfrm>
            <a:off x="3683000" y="1881188"/>
            <a:ext cx="184150" cy="762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 anchorCtr="0">
            <a:spAutoFit/>
          </a:bodyPr>
          <a:p>
            <a:pPr eaLnBrk="1" hangingPunct="1"/>
            <a:endParaRPr lang="en-US" altLang="zh-CN" sz="4400" b="1"/>
          </a:p>
        </p:txBody>
      </p:sp>
      <p:sp>
        <p:nvSpPr>
          <p:cNvPr id="108549" name="文本框 108548"/>
          <p:cNvSpPr txBox="1"/>
          <p:nvPr/>
        </p:nvSpPr>
        <p:spPr>
          <a:xfrm>
            <a:off x="1311275" y="2859088"/>
            <a:ext cx="184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en-US" dirty="0"/>
          </a:p>
        </p:txBody>
      </p:sp>
      <p:sp>
        <p:nvSpPr>
          <p:cNvPr id="108550" name="文本框 108549"/>
          <p:cNvSpPr txBox="1"/>
          <p:nvPr/>
        </p:nvSpPr>
        <p:spPr>
          <a:xfrm>
            <a:off x="0" y="260350"/>
            <a:ext cx="10333038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600" b="1">
                <a:solidFill>
                  <a:srgbClr val="0000FF"/>
                </a:solidFill>
              </a:rPr>
              <a:t>Why is Chris</a:t>
            </a:r>
            <a:r>
              <a:rPr lang="en-US" altLang="zh-CN" sz="6600" b="1">
                <a:solidFill>
                  <a:srgbClr val="FF3300"/>
                </a:solidFill>
              </a:rPr>
              <a:t>t</a:t>
            </a:r>
            <a:r>
              <a:rPr lang="en-US" altLang="zh-CN" sz="6600" b="1">
                <a:solidFill>
                  <a:srgbClr val="0000FF"/>
                </a:solidFill>
              </a:rPr>
              <a:t>mas special?</a:t>
            </a:r>
            <a:endParaRPr lang="en-US" altLang="zh-CN" sz="6600" b="1">
              <a:solidFill>
                <a:srgbClr val="0000FF"/>
              </a:solidFill>
            </a:endParaRPr>
          </a:p>
        </p:txBody>
      </p:sp>
      <p:sp>
        <p:nvSpPr>
          <p:cNvPr id="108551" name="文本框 108550"/>
          <p:cNvSpPr txBox="1"/>
          <p:nvPr/>
        </p:nvSpPr>
        <p:spPr>
          <a:xfrm>
            <a:off x="1258888" y="3213100"/>
            <a:ext cx="244951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108552" name="文本框 108551"/>
          <p:cNvSpPr txBox="1"/>
          <p:nvPr/>
        </p:nvSpPr>
        <p:spPr>
          <a:xfrm>
            <a:off x="-1587" y="1125538"/>
            <a:ext cx="9469437" cy="5578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000" b="1">
                <a:solidFill>
                  <a:schemeClr val="tx2"/>
                </a:solidFill>
              </a:rPr>
              <a:t>Because it is a Western </a:t>
            </a:r>
            <a:r>
              <a:rPr lang="en-US" altLang="zh-CN" sz="6000" b="1" err="1">
                <a:solidFill>
                  <a:schemeClr val="tx2"/>
                </a:solidFill>
              </a:rPr>
              <a:t>holiday.On</a:t>
            </a:r>
            <a:r>
              <a:rPr lang="en-US" altLang="zh-CN" sz="6000" b="1">
                <a:solidFill>
                  <a:schemeClr val="tx2"/>
                </a:solidFill>
              </a:rPr>
              <a:t> a holiday </a:t>
            </a:r>
            <a:r>
              <a:rPr lang="en-US" altLang="zh-CN" b="1">
                <a:solidFill>
                  <a:schemeClr val="tx2"/>
                </a:solidFill>
              </a:rPr>
              <a:t>,</a:t>
            </a:r>
            <a:r>
              <a:rPr lang="en-US" altLang="zh-CN"/>
              <a:t> </a:t>
            </a:r>
            <a:r>
              <a:rPr lang="en-US" altLang="zh-CN" sz="6000" b="1">
                <a:solidFill>
                  <a:schemeClr val="tx2"/>
                </a:solidFill>
              </a:rPr>
              <a:t>people don’t  work </a:t>
            </a:r>
            <a:r>
              <a:rPr lang="en-US" altLang="zh-CN" b="1">
                <a:solidFill>
                  <a:schemeClr val="tx2"/>
                </a:solidFill>
              </a:rPr>
              <a:t>.</a:t>
            </a:r>
            <a:r>
              <a:rPr lang="en-US" altLang="zh-CN"/>
              <a:t> </a:t>
            </a:r>
            <a:r>
              <a:rPr lang="en-US" altLang="zh-CN" sz="6000" b="1">
                <a:solidFill>
                  <a:schemeClr val="tx2"/>
                </a:solidFill>
              </a:rPr>
              <a:t>Children don’t go to </a:t>
            </a:r>
            <a:r>
              <a:rPr lang="en-US" altLang="zh-CN" sz="6000" b="1" err="1">
                <a:solidFill>
                  <a:schemeClr val="tx2"/>
                </a:solidFill>
              </a:rPr>
              <a:t>school.we</a:t>
            </a:r>
            <a:r>
              <a:rPr lang="en-US" altLang="zh-CN" sz="6000" b="1">
                <a:solidFill>
                  <a:schemeClr val="tx2"/>
                </a:solidFill>
              </a:rPr>
              <a:t> have </a:t>
            </a:r>
            <a:r>
              <a:rPr lang="en-US" altLang="zh-CN" sz="6000" b="1">
                <a:solidFill>
                  <a:srgbClr val="FF3300"/>
                </a:solidFill>
              </a:rPr>
              <a:t>Chris</a:t>
            </a:r>
            <a:r>
              <a:rPr lang="en-US" altLang="zh-CN" sz="6000" b="1">
                <a:solidFill>
                  <a:srgbClr val="0000FF"/>
                </a:solidFill>
              </a:rPr>
              <a:t>t</a:t>
            </a:r>
            <a:r>
              <a:rPr lang="en-US" altLang="zh-CN" sz="6000" b="1"/>
              <a:t>mas </a:t>
            </a:r>
            <a:r>
              <a:rPr lang="en-US" altLang="zh-CN" sz="6000" b="1" err="1"/>
              <a:t>trees,lights</a:t>
            </a:r>
            <a:r>
              <a:rPr lang="en-US" altLang="zh-CN" sz="6000" b="1"/>
              <a:t> and Santa</a:t>
            </a:r>
            <a:r>
              <a:rPr lang="en-US" altLang="zh-CN" sz="6000" b="1">
                <a:solidFill>
                  <a:schemeClr val="tx2"/>
                </a:solidFill>
              </a:rPr>
              <a:t>. </a:t>
            </a:r>
            <a:endParaRPr lang="en-US" altLang="zh-CN" sz="6000" b="1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08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8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50" grpId="0"/>
      <p:bldP spid="1085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098" name="图片 4097" descr="0113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23850" y="0"/>
            <a:ext cx="94678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8" name="文本框 4107"/>
          <p:cNvSpPr txBox="1"/>
          <p:nvPr/>
        </p:nvSpPr>
        <p:spPr>
          <a:xfrm>
            <a:off x="3683000" y="1881188"/>
            <a:ext cx="184150" cy="762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 anchorCtr="0">
            <a:spAutoFit/>
          </a:bodyPr>
          <a:p>
            <a:pPr eaLnBrk="1" hangingPunct="1"/>
            <a:endParaRPr lang="en-US" altLang="zh-CN" sz="4400" b="1"/>
          </a:p>
        </p:txBody>
      </p:sp>
      <p:sp>
        <p:nvSpPr>
          <p:cNvPr id="4113" name="文本框 4112"/>
          <p:cNvSpPr txBox="1"/>
          <p:nvPr/>
        </p:nvSpPr>
        <p:spPr>
          <a:xfrm>
            <a:off x="-252412" y="0"/>
            <a:ext cx="9396412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7200" b="1"/>
              <a:t>What can you see on</a:t>
            </a:r>
            <a:endParaRPr lang="en-US" altLang="zh-CN" sz="7200" b="1"/>
          </a:p>
          <a:p>
            <a:r>
              <a:rPr lang="en-US" altLang="zh-CN" sz="7200" b="1"/>
              <a:t>Chris</a:t>
            </a:r>
            <a:r>
              <a:rPr lang="en-US" altLang="zh-CN" sz="7200" b="1">
                <a:solidFill>
                  <a:srgbClr val="FF3300"/>
                </a:solidFill>
              </a:rPr>
              <a:t>t</a:t>
            </a:r>
            <a:r>
              <a:rPr lang="en-US" altLang="zh-CN" sz="7200" b="1"/>
              <a:t>mas?</a:t>
            </a:r>
            <a:endParaRPr lang="en-US" altLang="zh-CN" sz="7200" b="1"/>
          </a:p>
        </p:txBody>
      </p:sp>
      <p:sp>
        <p:nvSpPr>
          <p:cNvPr id="4114" name="文本框 4113"/>
          <p:cNvSpPr txBox="1"/>
          <p:nvPr/>
        </p:nvSpPr>
        <p:spPr>
          <a:xfrm>
            <a:off x="1311275" y="2859088"/>
            <a:ext cx="184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en-US" dirty="0"/>
          </a:p>
        </p:txBody>
      </p:sp>
      <p:pic>
        <p:nvPicPr>
          <p:cNvPr id="4117" name="图片 4116" descr="u=4279611556,2719617223&amp;gp=0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3663" y="2060575"/>
            <a:ext cx="1944687" cy="1584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16" name="文本框 4115"/>
          <p:cNvSpPr txBox="1"/>
          <p:nvPr/>
        </p:nvSpPr>
        <p:spPr>
          <a:xfrm>
            <a:off x="0" y="3573463"/>
            <a:ext cx="3348038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800" b="1"/>
              <a:t>I can  see </a:t>
            </a:r>
            <a:endParaRPr lang="en-US" altLang="zh-CN" sz="4800" b="1"/>
          </a:p>
        </p:txBody>
      </p:sp>
      <p:sp>
        <p:nvSpPr>
          <p:cNvPr id="4118" name="文本框 4117"/>
          <p:cNvSpPr txBox="1"/>
          <p:nvPr/>
        </p:nvSpPr>
        <p:spPr>
          <a:xfrm>
            <a:off x="2411413" y="3141663"/>
            <a:ext cx="401320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b="1"/>
              <a:t>Christmas lights .</a:t>
            </a:r>
            <a:endParaRPr lang="en-US" altLang="zh-CN" b="1"/>
          </a:p>
        </p:txBody>
      </p:sp>
      <p:sp>
        <p:nvSpPr>
          <p:cNvPr id="4120" name="矩形 4119"/>
          <p:cNvSpPr/>
          <p:nvPr/>
        </p:nvSpPr>
        <p:spPr>
          <a:xfrm>
            <a:off x="2339975" y="2276475"/>
            <a:ext cx="4179888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b="1"/>
              <a:t>a  </a:t>
            </a:r>
            <a:r>
              <a:rPr lang="en-US" altLang="zh-CN" b="1">
                <a:solidFill>
                  <a:srgbClr val="FF3300"/>
                </a:solidFill>
              </a:rPr>
              <a:t>Chris</a:t>
            </a:r>
            <a:r>
              <a:rPr lang="en-US" altLang="zh-CN" b="1">
                <a:solidFill>
                  <a:srgbClr val="0000FF"/>
                </a:solidFill>
              </a:rPr>
              <a:t>t</a:t>
            </a:r>
            <a:r>
              <a:rPr lang="en-US" altLang="zh-CN" b="1"/>
              <a:t>mas tree.</a:t>
            </a:r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4121" name="文本框 4120"/>
          <p:cNvSpPr txBox="1"/>
          <p:nvPr/>
        </p:nvSpPr>
        <p:spPr>
          <a:xfrm>
            <a:off x="3419475" y="3860800"/>
            <a:ext cx="1681163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b="1"/>
              <a:t>Santa .</a:t>
            </a:r>
            <a:endParaRPr lang="en-US" altLang="zh-CN" b="1"/>
          </a:p>
        </p:txBody>
      </p:sp>
      <p:sp>
        <p:nvSpPr>
          <p:cNvPr id="4122" name="文本框 4121"/>
          <p:cNvSpPr txBox="1"/>
          <p:nvPr/>
        </p:nvSpPr>
        <p:spPr>
          <a:xfrm>
            <a:off x="3419475" y="4581525"/>
            <a:ext cx="137160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b="1"/>
              <a:t>gifts .</a:t>
            </a:r>
            <a:endParaRPr lang="en-US" altLang="zh-CN" b="1"/>
          </a:p>
        </p:txBody>
      </p:sp>
      <p:sp>
        <p:nvSpPr>
          <p:cNvPr id="4123" name="文本框 4122"/>
          <p:cNvSpPr txBox="1"/>
          <p:nvPr/>
        </p:nvSpPr>
        <p:spPr>
          <a:xfrm>
            <a:off x="1979613" y="5445125"/>
            <a:ext cx="5183187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b="1"/>
              <a:t>our family and friends.</a:t>
            </a:r>
            <a:endParaRPr lang="en-US" altLang="zh-CN" b="1"/>
          </a:p>
        </p:txBody>
      </p:sp>
      <p:pic>
        <p:nvPicPr>
          <p:cNvPr id="4124" name="图片 4123" descr="u=4270905334,242139680&amp;gp=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8263" y="3716338"/>
            <a:ext cx="1404937" cy="1042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25" name="图片 4124" descr="uvs071121-001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76825" y="4724400"/>
            <a:ext cx="1871663" cy="865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26" name="动作按钮: 开始 4125">
            <a:hlinkClick r:id="" action="ppaction://hlinkshowjump?jump=firstslide"/>
          </p:cNvPr>
          <p:cNvSpPr/>
          <p:nvPr/>
        </p:nvSpPr>
        <p:spPr>
          <a:xfrm>
            <a:off x="611188" y="5661025"/>
            <a:ext cx="647700" cy="647700"/>
          </a:xfrm>
          <a:prstGeom prst="actionButtonBeginning">
            <a:avLst/>
          </a:prstGeom>
          <a:solidFill>
            <a:srgbClr val="FF66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4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123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4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3" grpId="1"/>
      <p:bldP spid="4116" grpId="0"/>
      <p:bldP spid="4118" grpId="0"/>
      <p:bldP spid="4120" grpId="0"/>
      <p:bldP spid="4121" grpId="0"/>
      <p:bldP spid="41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93197" name="图片 93196" descr="c：pictures6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3186" name="图片 93185" descr="u=4279611556,2719617223&amp;gp=0">
            <a:hlinkClick r:id="rId2" action="ppaction://hlinkpres?slideindex=1&amp;slidetitle=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725" y="0"/>
            <a:ext cx="4427538" cy="6532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3187" name="文本框 93186"/>
          <p:cNvSpPr txBox="1"/>
          <p:nvPr/>
        </p:nvSpPr>
        <p:spPr>
          <a:xfrm>
            <a:off x="395288" y="908050"/>
            <a:ext cx="6019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endParaRPr lang="en-US" altLang="zh-CN" sz="3600" b="1">
              <a:solidFill>
                <a:srgbClr val="FF33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93188" name="图片 93187" descr="LINE0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295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3190" name="文本框 93189"/>
          <p:cNvSpPr txBox="1"/>
          <p:nvPr/>
        </p:nvSpPr>
        <p:spPr>
          <a:xfrm>
            <a:off x="0" y="981075"/>
            <a:ext cx="6948488" cy="6032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6000" b="1"/>
              <a:t>This is a </a:t>
            </a:r>
            <a:r>
              <a:rPr lang="en-US" altLang="zh-CN" sz="5400" b="1">
                <a:solidFill>
                  <a:srgbClr val="FF3300"/>
                </a:solidFill>
              </a:rPr>
              <a:t>Chris</a:t>
            </a:r>
            <a:r>
              <a:rPr lang="en-US" altLang="zh-CN" sz="5400" b="1">
                <a:solidFill>
                  <a:srgbClr val="0000FF"/>
                </a:solidFill>
              </a:rPr>
              <a:t>t</a:t>
            </a:r>
            <a:r>
              <a:rPr lang="en-US" altLang="zh-CN" sz="5400" b="1"/>
              <a:t>mas tree.</a:t>
            </a:r>
            <a:endParaRPr lang="en-US" altLang="zh-CN" sz="5400" b="1"/>
          </a:p>
          <a:p>
            <a:pPr eaLnBrk="1" hangingPunct="1"/>
            <a:r>
              <a:rPr lang="en-US" altLang="zh-CN" sz="5400" b="1"/>
              <a:t>There are</a:t>
            </a:r>
            <a:endParaRPr lang="en-US" altLang="zh-CN" sz="5400" b="1"/>
          </a:p>
          <a:p>
            <a:pPr eaLnBrk="1" hangingPunct="1"/>
            <a:r>
              <a:rPr lang="en-US" altLang="zh-CN" sz="5400" b="1"/>
              <a:t> many Chris</a:t>
            </a:r>
            <a:r>
              <a:rPr lang="en-US" altLang="zh-CN" sz="5400" b="1">
                <a:solidFill>
                  <a:srgbClr val="0000FF"/>
                </a:solidFill>
              </a:rPr>
              <a:t>t</a:t>
            </a:r>
            <a:r>
              <a:rPr lang="en-US" altLang="zh-CN" sz="5400" b="1">
                <a:solidFill>
                  <a:srgbClr val="FF3300"/>
                </a:solidFill>
              </a:rPr>
              <a:t>mas</a:t>
            </a:r>
            <a:r>
              <a:rPr lang="en-US" altLang="zh-CN" sz="5400" b="1"/>
              <a:t> lights on it.</a:t>
            </a:r>
            <a:endParaRPr lang="en-US" altLang="zh-CN" sz="5400" b="1"/>
          </a:p>
          <a:p>
            <a:pPr eaLnBrk="1" hangingPunct="1"/>
            <a:r>
              <a:rPr lang="en-US" altLang="zh-CN" sz="5400" b="1"/>
              <a:t>How beautiful they are!</a:t>
            </a:r>
            <a:endParaRPr lang="en-US" altLang="zh-CN" sz="6000" b="1"/>
          </a:p>
          <a:p>
            <a:pPr eaLnBrk="1" hangingPunct="1"/>
            <a:endParaRPr lang="en-US" altLang="zh-CN" sz="6000"/>
          </a:p>
        </p:txBody>
      </p:sp>
      <p:sp>
        <p:nvSpPr>
          <p:cNvPr id="93196" name="动作按钮: 开始 93195">
            <a:hlinkClick r:id="rId5" action="ppaction://hlinksldjump"/>
          </p:cNvPr>
          <p:cNvSpPr/>
          <p:nvPr/>
        </p:nvSpPr>
        <p:spPr>
          <a:xfrm>
            <a:off x="5795963" y="765175"/>
            <a:ext cx="1042987" cy="538163"/>
          </a:xfrm>
          <a:prstGeom prst="actionButtonBeginning">
            <a:avLst/>
          </a:prstGeom>
          <a:solidFill>
            <a:schemeClr val="bg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3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9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94210" name="图片 94209" descr="u=4270905334,242139680&amp;gp=1">
            <a:hlinkClick r:id="rId1" action="ppaction://hlinkpres?slideindex=1&amp;slidetitle=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553200" cy="4865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4211" name="文本框 94210"/>
          <p:cNvSpPr txBox="1"/>
          <p:nvPr/>
        </p:nvSpPr>
        <p:spPr>
          <a:xfrm>
            <a:off x="0" y="4198938"/>
            <a:ext cx="8659813" cy="13716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b="1"/>
              <a:t>This is </a:t>
            </a:r>
            <a:r>
              <a:rPr lang="en-US" altLang="zh-CN" b="1">
                <a:solidFill>
                  <a:srgbClr val="0000FF"/>
                </a:solidFill>
              </a:rPr>
              <a:t>Santa</a:t>
            </a:r>
            <a:r>
              <a:rPr lang="en-US" altLang="zh-CN" b="1"/>
              <a:t>. </a:t>
            </a:r>
            <a:endParaRPr lang="en-US" altLang="zh-CN" b="1"/>
          </a:p>
          <a:p>
            <a:r>
              <a:rPr lang="en-US" altLang="zh-CN" b="1"/>
              <a:t>We can call </a:t>
            </a:r>
            <a:r>
              <a:rPr lang="en-US" altLang="zh-CN" b="1">
                <a:solidFill>
                  <a:srgbClr val="0000FF"/>
                </a:solidFill>
              </a:rPr>
              <a:t>him</a:t>
            </a:r>
            <a:r>
              <a:rPr lang="en-US" altLang="zh-CN"/>
              <a:t> </a:t>
            </a:r>
            <a:r>
              <a:rPr lang="en-US" altLang="zh-CN" b="1"/>
              <a:t>Father Christmas</a:t>
            </a:r>
            <a:r>
              <a:rPr lang="en-US" altLang="zh-CN" sz="4400"/>
              <a:t> </a:t>
            </a:r>
            <a:r>
              <a:rPr lang="en-US" altLang="zh-CN" b="1"/>
              <a:t>too.</a:t>
            </a:r>
            <a:r>
              <a:rPr lang="en-US" altLang="zh-CN" sz="1800">
                <a:latin typeface="Arial" panose="020B0604020202020204" pitchFamily="34" charset="0"/>
              </a:rPr>
              <a:t> 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94212" name="文本框 94211"/>
          <p:cNvSpPr txBox="1"/>
          <p:nvPr/>
        </p:nvSpPr>
        <p:spPr>
          <a:xfrm>
            <a:off x="179388" y="5475288"/>
            <a:ext cx="7383462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b="1"/>
              <a:t>He is a </a:t>
            </a:r>
            <a:r>
              <a:rPr lang="en-US" altLang="zh-CN" b="1">
                <a:solidFill>
                  <a:srgbClr val="0000FF"/>
                </a:solidFill>
              </a:rPr>
              <a:t>merry</a:t>
            </a:r>
            <a:r>
              <a:rPr lang="en-US" altLang="zh-CN"/>
              <a:t> </a:t>
            </a:r>
            <a:r>
              <a:rPr lang="en-US" altLang="zh-CN" b="1"/>
              <a:t>man </a:t>
            </a:r>
            <a:r>
              <a:rPr lang="en-US" altLang="zh-CN" b="1">
                <a:solidFill>
                  <a:srgbClr val="0000FF"/>
                </a:solidFill>
              </a:rPr>
              <a:t>in</a:t>
            </a:r>
            <a:r>
              <a:rPr lang="en-US" altLang="zh-CN"/>
              <a:t> </a:t>
            </a:r>
            <a:r>
              <a:rPr lang="en-US" altLang="zh-CN" b="1"/>
              <a:t>red clothes.</a:t>
            </a:r>
            <a:endParaRPr lang="en-US" altLang="zh-CN" b="1"/>
          </a:p>
          <a:p>
            <a:r>
              <a:rPr lang="en-US" altLang="zh-CN" b="1"/>
              <a:t>He bring</a:t>
            </a:r>
            <a:r>
              <a:rPr lang="en-US" altLang="zh-CN" b="1">
                <a:solidFill>
                  <a:srgbClr val="FF3300"/>
                </a:solidFill>
              </a:rPr>
              <a:t>s</a:t>
            </a:r>
            <a:r>
              <a:rPr lang="en-US" altLang="zh-CN" b="1"/>
              <a:t> gifts on Christmas.</a:t>
            </a:r>
            <a:endParaRPr lang="en-US" altLang="zh-CN" b="1"/>
          </a:p>
        </p:txBody>
      </p:sp>
      <p:sp>
        <p:nvSpPr>
          <p:cNvPr id="94218" name="动作按钮: 开始 94217">
            <a:hlinkClick r:id="rId3" action="ppaction://hlinksldjump"/>
          </p:cNvPr>
          <p:cNvSpPr/>
          <p:nvPr/>
        </p:nvSpPr>
        <p:spPr>
          <a:xfrm>
            <a:off x="7740650" y="6021388"/>
            <a:ext cx="503238" cy="576262"/>
          </a:xfrm>
          <a:prstGeom prst="actionButtonBeginning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4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94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94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/>
      <p:bldP spid="942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4692" name="文本框 114691"/>
          <p:cNvSpPr txBox="1"/>
          <p:nvPr/>
        </p:nvSpPr>
        <p:spPr>
          <a:xfrm>
            <a:off x="250825" y="3860800"/>
            <a:ext cx="8570913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b="1"/>
              <a:t>We invite our family and friends.</a:t>
            </a:r>
            <a:endParaRPr lang="en-US" altLang="zh-CN" b="1"/>
          </a:p>
          <a:p>
            <a:r>
              <a:rPr lang="en-US" altLang="zh-CN" b="1"/>
              <a:t>They bring gifts for us .</a:t>
            </a:r>
            <a:endParaRPr lang="en-US" altLang="zh-CN" b="1"/>
          </a:p>
          <a:p>
            <a:r>
              <a:rPr lang="en-US" altLang="zh-CN" b="1"/>
              <a:t>We  give our family and friends</a:t>
            </a:r>
            <a:r>
              <a:rPr lang="en-US" altLang="zh-CN"/>
              <a:t> </a:t>
            </a:r>
            <a:r>
              <a:rPr lang="en-US" altLang="zh-CN" b="1"/>
              <a:t>gifts</a:t>
            </a:r>
            <a:r>
              <a:rPr lang="en-US" altLang="zh-CN"/>
              <a:t> </a:t>
            </a:r>
            <a:r>
              <a:rPr lang="en-US" altLang="zh-CN" b="1"/>
              <a:t>,too. </a:t>
            </a:r>
            <a:endParaRPr lang="en-US" altLang="zh-CN" b="1"/>
          </a:p>
        </p:txBody>
      </p:sp>
      <p:pic>
        <p:nvPicPr>
          <p:cNvPr id="114693" name="图片 114692" descr="uvs071121-0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404813"/>
            <a:ext cx="7345362" cy="3529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4694" name="动作按钮: 开始 114693">
            <a:hlinkClick r:id="rId2" action="ppaction://hlinksldjump"/>
          </p:cNvPr>
          <p:cNvSpPr/>
          <p:nvPr/>
        </p:nvSpPr>
        <p:spPr>
          <a:xfrm>
            <a:off x="7812088" y="6092825"/>
            <a:ext cx="431800" cy="431800"/>
          </a:xfrm>
          <a:prstGeom prst="actionButtonBeginning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4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14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5122" name="图片 5121" descr="xsgs5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947123">
            <a:off x="7019925" y="3068638"/>
            <a:ext cx="2371725" cy="4200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3" name="图片 5132" descr="LINE0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67800" cy="152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37" name="文本框 5136"/>
          <p:cNvSpPr txBox="1"/>
          <p:nvPr/>
        </p:nvSpPr>
        <p:spPr>
          <a:xfrm>
            <a:off x="323850" y="260350"/>
            <a:ext cx="8820150" cy="1736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5400" b="1">
                <a:solidFill>
                  <a:srgbClr val="FF0000"/>
                </a:solidFill>
                <a:latin typeface="Comic Sans MS" panose="030F0702030302020204" pitchFamily="66" charset="0"/>
              </a:rPr>
              <a:t>What do people do on </a:t>
            </a:r>
            <a:endParaRPr lang="en-US" altLang="zh-CN" sz="5400" b="1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r>
              <a:rPr lang="en-US" altLang="zh-CN" sz="5400" b="1">
                <a:solidFill>
                  <a:srgbClr val="FF0000"/>
                </a:solidFill>
                <a:latin typeface="Comic Sans MS" panose="030F0702030302020204" pitchFamily="66" charset="0"/>
              </a:rPr>
              <a:t>Christmas?</a:t>
            </a:r>
            <a:endParaRPr lang="en-US" altLang="zh-CN" sz="54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140" name="文本框 5139"/>
          <p:cNvSpPr txBox="1"/>
          <p:nvPr/>
        </p:nvSpPr>
        <p:spPr>
          <a:xfrm>
            <a:off x="468313" y="3716338"/>
            <a:ext cx="7488237" cy="1736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5400" b="1">
                <a:solidFill>
                  <a:srgbClr val="FF0000"/>
                </a:solidFill>
              </a:rPr>
              <a:t>What do people say on Christmas?</a:t>
            </a:r>
            <a:endParaRPr lang="en-US" altLang="zh-CN" sz="5400" b="1">
              <a:solidFill>
                <a:srgbClr val="FF0000"/>
              </a:solidFill>
            </a:endParaRPr>
          </a:p>
        </p:txBody>
      </p:sp>
      <p:sp>
        <p:nvSpPr>
          <p:cNvPr id="5141" name="矩形 5140"/>
          <p:cNvSpPr/>
          <p:nvPr/>
        </p:nvSpPr>
        <p:spPr>
          <a:xfrm>
            <a:off x="179388" y="2133600"/>
            <a:ext cx="9432925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>
                <a:solidFill>
                  <a:srgbClr val="0000FF"/>
                </a:solidFill>
                <a:latin typeface="Comic Sans MS" panose="030F0702030302020204" pitchFamily="66" charset="0"/>
              </a:rPr>
              <a:t>On a holiday , people don’t work . Children don’t go to school.</a:t>
            </a:r>
            <a:endParaRPr lang="zh-CN" altLang="en-US" sz="4400" b="1" dirty="0">
              <a:solidFill>
                <a:srgbClr val="0000FF"/>
              </a:solidFill>
              <a:latin typeface="Comic Sans MS" panose="030F0702030302020204" pitchFamily="66" charset="0"/>
            </a:endParaRPr>
          </a:p>
        </p:txBody>
      </p:sp>
      <p:sp>
        <p:nvSpPr>
          <p:cNvPr id="5142" name="矩形 5141"/>
          <p:cNvSpPr/>
          <p:nvPr/>
        </p:nvSpPr>
        <p:spPr>
          <a:xfrm>
            <a:off x="684213" y="5516563"/>
            <a:ext cx="570865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1" hangingPunct="1"/>
            <a:r>
              <a:rPr lang="en-US" altLang="zh-CN" sz="5400" b="1">
                <a:solidFill>
                  <a:srgbClr val="0000FF"/>
                </a:solidFill>
              </a:rPr>
              <a:t>Merry Christmas !</a:t>
            </a:r>
            <a:endParaRPr lang="en-US" altLang="zh-CN" sz="54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5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7" grpId="1"/>
      <p:bldP spid="5140" grpId="0"/>
      <p:bldP spid="5141" grpId="0"/>
      <p:bldP spid="5142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1406</Words>
  <Application>WPS 演示</Application>
  <PresentationFormat>在屏幕上显示</PresentationFormat>
  <Paragraphs>106</Paragraphs>
  <Slides>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13</vt:i4>
      </vt:variant>
    </vt:vector>
  </HeadingPairs>
  <TitlesOfParts>
    <vt:vector size="31" baseType="lpstr">
      <vt:lpstr>Arial</vt:lpstr>
      <vt:lpstr>宋体</vt:lpstr>
      <vt:lpstr>Wingdings</vt:lpstr>
      <vt:lpstr>Times New Roman</vt:lpstr>
      <vt:lpstr>Comic Sans MS</vt:lpstr>
      <vt:lpstr>Tahoma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PowerPoint.Slide.8</vt:lpstr>
      <vt:lpstr>PowerPoint.Slide.8</vt:lpstr>
      <vt:lpstr>PowerPoint.Slide.8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121</cp:revision>
  <dcterms:created xsi:type="dcterms:W3CDTF">2023-09-30T08:41:00Z</dcterms:created>
  <dcterms:modified xsi:type="dcterms:W3CDTF">2023-09-30T11:42:10Z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000800ca14000000000001024120</vt:lpwstr>
  </property>
  <property fmtid="{D5CDD505-2E9C-101B-9397-08002B2CF9AE}" pid="3" name="ICV">
    <vt:lpwstr>96EA97B35D9E4C8088A3980FBB32BBD3_13</vt:lpwstr>
  </property>
  <property fmtid="{D5CDD505-2E9C-101B-9397-08002B2CF9AE}" pid="4" name="KSOProductBuildVer">
    <vt:lpwstr>2052-12.1.0.15374</vt:lpwstr>
  </property>
</Properties>
</file>