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14"/>
  </p:notesMasterIdLst>
  <p:handoutMasterIdLst>
    <p:handoutMasterId r:id="rId51"/>
  </p:handoutMasterIdLst>
  <p:sldIdLst>
    <p:sldId id="306" r:id="rId4"/>
    <p:sldId id="330" r:id="rId5"/>
    <p:sldId id="331" r:id="rId6"/>
    <p:sldId id="332" r:id="rId7"/>
    <p:sldId id="333" r:id="rId8"/>
    <p:sldId id="309" r:id="rId9"/>
    <p:sldId id="310" r:id="rId10"/>
    <p:sldId id="311" r:id="rId11"/>
    <p:sldId id="312" r:id="rId12"/>
    <p:sldId id="358" r:id="rId13"/>
    <p:sldId id="336" r:id="rId15"/>
    <p:sldId id="334" r:id="rId16"/>
    <p:sldId id="314" r:id="rId17"/>
    <p:sldId id="337" r:id="rId18"/>
    <p:sldId id="315" r:id="rId19"/>
    <p:sldId id="359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7" r:id="rId28"/>
    <p:sldId id="346" r:id="rId29"/>
    <p:sldId id="345" r:id="rId30"/>
    <p:sldId id="361" r:id="rId31"/>
    <p:sldId id="348" r:id="rId32"/>
    <p:sldId id="362" r:id="rId33"/>
    <p:sldId id="349" r:id="rId34"/>
    <p:sldId id="350" r:id="rId35"/>
    <p:sldId id="353" r:id="rId36"/>
    <p:sldId id="352" r:id="rId37"/>
    <p:sldId id="354" r:id="rId38"/>
    <p:sldId id="351" r:id="rId39"/>
    <p:sldId id="355" r:id="rId40"/>
    <p:sldId id="356" r:id="rId41"/>
    <p:sldId id="360" r:id="rId42"/>
    <p:sldId id="323" r:id="rId43"/>
    <p:sldId id="326" r:id="rId44"/>
    <p:sldId id="327" r:id="rId45"/>
    <p:sldId id="328" r:id="rId46"/>
    <p:sldId id="357" r:id="rId47"/>
    <p:sldId id="394" r:id="rId48"/>
    <p:sldId id="296" r:id="rId49"/>
    <p:sldId id="396" r:id="rId50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3C3"/>
    <a:srgbClr val="5C5249"/>
    <a:srgbClr val="314B1E"/>
    <a:srgbClr val="24510D"/>
    <a:srgbClr val="A9E01D"/>
    <a:srgbClr val="3333FF"/>
    <a:srgbClr val="DE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9B84EA-7D68-4D60-9CB1-D50884785D1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3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6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2.png"/><Relationship Id="rId1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7.jpeg"/><Relationship Id="rId1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4086887" y="2331857"/>
            <a:ext cx="4573688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11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赵州桥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05971" y="4060697"/>
            <a:ext cx="3179929" cy="2119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64050" y="358775"/>
            <a:ext cx="2938463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难写的字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1374775" y="2135188"/>
          <a:ext cx="3697716" cy="3829050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160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12"/>
          <p:cNvGraphicFramePr>
            <a:graphicFrameLocks noGrp="1"/>
          </p:cNvGraphicFramePr>
          <p:nvPr/>
        </p:nvGraphicFramePr>
        <p:xfrm>
          <a:off x="6902450" y="2203450"/>
          <a:ext cx="3697716" cy="3692525"/>
        </p:xfrm>
        <a:graphic>
          <a:graphicData uri="http://schemas.openxmlformats.org/drawingml/2006/table">
            <a:tbl>
              <a:tblPr/>
              <a:tblGrid>
                <a:gridCol w="1848858"/>
                <a:gridCol w="1848858"/>
              </a:tblGrid>
              <a:tr h="20123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79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41600" marR="141600" marT="70678" marB="7067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0505" name="组合 37"/>
          <p:cNvGrpSpPr/>
          <p:nvPr/>
        </p:nvGrpSpPr>
        <p:grpSpPr>
          <a:xfrm>
            <a:off x="1885950" y="2593975"/>
            <a:ext cx="2676525" cy="2913063"/>
            <a:chOff x="4776788" y="2587625"/>
            <a:chExt cx="2260600" cy="2460625"/>
          </a:xfrm>
        </p:grpSpPr>
        <p:sp>
          <p:nvSpPr>
            <p:cNvPr id="20537" name="Freeform 7"/>
            <p:cNvSpPr/>
            <p:nvPr/>
          </p:nvSpPr>
          <p:spPr>
            <a:xfrm>
              <a:off x="4891088" y="3228975"/>
              <a:ext cx="1822450" cy="304800"/>
            </a:xfrm>
            <a:custGeom>
              <a:avLst/>
              <a:gdLst>
                <a:gd name="txL" fmla="*/ 0 w 1148"/>
                <a:gd name="txT" fmla="*/ 0 h 192"/>
                <a:gd name="txR" fmla="*/ 1148 w 1148"/>
                <a:gd name="txB" fmla="*/ 192 h 192"/>
              </a:gdLst>
              <a:ahLst/>
              <a:cxnLst>
                <a:cxn ang="0">
                  <a:pos x="1133" y="99"/>
                </a:cxn>
                <a:cxn ang="0">
                  <a:pos x="1119" y="99"/>
                </a:cxn>
                <a:cxn ang="0">
                  <a:pos x="1095" y="96"/>
                </a:cxn>
                <a:cxn ang="0">
                  <a:pos x="1057" y="94"/>
                </a:cxn>
                <a:cxn ang="0">
                  <a:pos x="1009" y="94"/>
                </a:cxn>
                <a:cxn ang="0">
                  <a:pos x="971" y="94"/>
                </a:cxn>
                <a:cxn ang="0">
                  <a:pos x="938" y="94"/>
                </a:cxn>
                <a:cxn ang="0">
                  <a:pos x="914" y="94"/>
                </a:cxn>
                <a:cxn ang="0">
                  <a:pos x="886" y="94"/>
                </a:cxn>
                <a:cxn ang="0">
                  <a:pos x="852" y="96"/>
                </a:cxn>
                <a:cxn ang="0">
                  <a:pos x="805" y="99"/>
                </a:cxn>
                <a:cxn ang="0">
                  <a:pos x="738" y="107"/>
                </a:cxn>
                <a:cxn ang="0">
                  <a:pos x="657" y="117"/>
                </a:cxn>
                <a:cxn ang="0">
                  <a:pos x="585" y="125"/>
                </a:cxn>
                <a:cxn ang="0">
                  <a:pos x="524" y="133"/>
                </a:cxn>
                <a:cxn ang="0">
                  <a:pos x="476" y="140"/>
                </a:cxn>
                <a:cxn ang="0">
                  <a:pos x="409" y="151"/>
                </a:cxn>
                <a:cxn ang="0">
                  <a:pos x="309" y="169"/>
                </a:cxn>
                <a:cxn ang="0">
                  <a:pos x="223" y="177"/>
                </a:cxn>
                <a:cxn ang="0">
                  <a:pos x="181" y="184"/>
                </a:cxn>
                <a:cxn ang="0">
                  <a:pos x="147" y="190"/>
                </a:cxn>
                <a:cxn ang="0">
                  <a:pos x="123" y="192"/>
                </a:cxn>
                <a:cxn ang="0">
                  <a:pos x="104" y="192"/>
                </a:cxn>
                <a:cxn ang="0">
                  <a:pos x="90" y="190"/>
                </a:cxn>
                <a:cxn ang="0">
                  <a:pos x="76" y="184"/>
                </a:cxn>
                <a:cxn ang="0">
                  <a:pos x="57" y="174"/>
                </a:cxn>
                <a:cxn ang="0">
                  <a:pos x="33" y="164"/>
                </a:cxn>
                <a:cxn ang="0">
                  <a:pos x="19" y="153"/>
                </a:cxn>
                <a:cxn ang="0">
                  <a:pos x="4" y="146"/>
                </a:cxn>
                <a:cxn ang="0">
                  <a:pos x="0" y="138"/>
                </a:cxn>
                <a:cxn ang="0">
                  <a:pos x="0" y="135"/>
                </a:cxn>
                <a:cxn ang="0">
                  <a:pos x="4" y="133"/>
                </a:cxn>
                <a:cxn ang="0">
                  <a:pos x="19" y="130"/>
                </a:cxn>
                <a:cxn ang="0">
                  <a:pos x="33" y="130"/>
                </a:cxn>
                <a:cxn ang="0">
                  <a:pos x="66" y="130"/>
                </a:cxn>
                <a:cxn ang="0">
                  <a:pos x="119" y="127"/>
                </a:cxn>
                <a:cxn ang="0">
                  <a:pos x="157" y="122"/>
                </a:cxn>
                <a:cxn ang="0">
                  <a:pos x="176" y="120"/>
                </a:cxn>
                <a:cxn ang="0">
                  <a:pos x="200" y="117"/>
                </a:cxn>
                <a:cxn ang="0">
                  <a:pos x="233" y="112"/>
                </a:cxn>
                <a:cxn ang="0">
                  <a:pos x="266" y="107"/>
                </a:cxn>
                <a:cxn ang="0">
                  <a:pos x="314" y="101"/>
                </a:cxn>
                <a:cxn ang="0">
                  <a:pos x="362" y="94"/>
                </a:cxn>
                <a:cxn ang="0">
                  <a:pos x="419" y="86"/>
                </a:cxn>
                <a:cxn ang="0">
                  <a:pos x="509" y="73"/>
                </a:cxn>
                <a:cxn ang="0">
                  <a:pos x="614" y="60"/>
                </a:cxn>
                <a:cxn ang="0">
                  <a:pos x="709" y="44"/>
                </a:cxn>
                <a:cxn ang="0">
                  <a:pos x="790" y="32"/>
                </a:cxn>
                <a:cxn ang="0">
                  <a:pos x="857" y="19"/>
                </a:cxn>
                <a:cxn ang="0">
                  <a:pos x="914" y="8"/>
                </a:cxn>
                <a:cxn ang="0">
                  <a:pos x="962" y="3"/>
                </a:cxn>
                <a:cxn ang="0">
                  <a:pos x="1000" y="0"/>
                </a:cxn>
                <a:cxn ang="0">
                  <a:pos x="1033" y="0"/>
                </a:cxn>
                <a:cxn ang="0">
                  <a:pos x="1057" y="6"/>
                </a:cxn>
                <a:cxn ang="0">
                  <a:pos x="1086" y="13"/>
                </a:cxn>
                <a:cxn ang="0">
                  <a:pos x="1105" y="24"/>
                </a:cxn>
                <a:cxn ang="0">
                  <a:pos x="1128" y="44"/>
                </a:cxn>
                <a:cxn ang="0">
                  <a:pos x="1143" y="70"/>
                </a:cxn>
                <a:cxn ang="0">
                  <a:pos x="1148" y="89"/>
                </a:cxn>
                <a:cxn ang="0">
                  <a:pos x="1143" y="99"/>
                </a:cxn>
                <a:cxn ang="0">
                  <a:pos x="1138" y="99"/>
                </a:cxn>
              </a:cxnLst>
              <a:rect l="txL" t="txT" r="txR" b="txB"/>
              <a:pathLst>
                <a:path w="1148" h="192">
                  <a:moveTo>
                    <a:pt x="1138" y="99"/>
                  </a:moveTo>
                  <a:lnTo>
                    <a:pt x="1133" y="99"/>
                  </a:lnTo>
                  <a:lnTo>
                    <a:pt x="1128" y="99"/>
                  </a:lnTo>
                  <a:lnTo>
                    <a:pt x="1119" y="99"/>
                  </a:lnTo>
                  <a:lnTo>
                    <a:pt x="1109" y="99"/>
                  </a:lnTo>
                  <a:lnTo>
                    <a:pt x="1095" y="96"/>
                  </a:lnTo>
                  <a:lnTo>
                    <a:pt x="1076" y="96"/>
                  </a:lnTo>
                  <a:lnTo>
                    <a:pt x="1057" y="94"/>
                  </a:lnTo>
                  <a:lnTo>
                    <a:pt x="1033" y="94"/>
                  </a:lnTo>
                  <a:lnTo>
                    <a:pt x="1009" y="94"/>
                  </a:lnTo>
                  <a:lnTo>
                    <a:pt x="990" y="94"/>
                  </a:lnTo>
                  <a:lnTo>
                    <a:pt x="971" y="94"/>
                  </a:lnTo>
                  <a:lnTo>
                    <a:pt x="952" y="94"/>
                  </a:lnTo>
                  <a:lnTo>
                    <a:pt x="938" y="94"/>
                  </a:lnTo>
                  <a:lnTo>
                    <a:pt x="924" y="94"/>
                  </a:lnTo>
                  <a:lnTo>
                    <a:pt x="914" y="94"/>
                  </a:lnTo>
                  <a:lnTo>
                    <a:pt x="900" y="94"/>
                  </a:lnTo>
                  <a:lnTo>
                    <a:pt x="886" y="94"/>
                  </a:lnTo>
                  <a:lnTo>
                    <a:pt x="871" y="94"/>
                  </a:lnTo>
                  <a:lnTo>
                    <a:pt x="852" y="96"/>
                  </a:lnTo>
                  <a:lnTo>
                    <a:pt x="828" y="96"/>
                  </a:lnTo>
                  <a:lnTo>
                    <a:pt x="805" y="99"/>
                  </a:lnTo>
                  <a:lnTo>
                    <a:pt x="771" y="104"/>
                  </a:lnTo>
                  <a:lnTo>
                    <a:pt x="738" y="107"/>
                  </a:lnTo>
                  <a:lnTo>
                    <a:pt x="700" y="112"/>
                  </a:lnTo>
                  <a:lnTo>
                    <a:pt x="657" y="117"/>
                  </a:lnTo>
                  <a:lnTo>
                    <a:pt x="619" y="120"/>
                  </a:lnTo>
                  <a:lnTo>
                    <a:pt x="585" y="125"/>
                  </a:lnTo>
                  <a:lnTo>
                    <a:pt x="557" y="130"/>
                  </a:lnTo>
                  <a:lnTo>
                    <a:pt x="524" y="133"/>
                  </a:lnTo>
                  <a:lnTo>
                    <a:pt x="500" y="138"/>
                  </a:lnTo>
                  <a:lnTo>
                    <a:pt x="476" y="140"/>
                  </a:lnTo>
                  <a:lnTo>
                    <a:pt x="457" y="143"/>
                  </a:lnTo>
                  <a:lnTo>
                    <a:pt x="409" y="151"/>
                  </a:lnTo>
                  <a:lnTo>
                    <a:pt x="362" y="161"/>
                  </a:lnTo>
                  <a:lnTo>
                    <a:pt x="309" y="169"/>
                  </a:lnTo>
                  <a:lnTo>
                    <a:pt x="252" y="174"/>
                  </a:lnTo>
                  <a:lnTo>
                    <a:pt x="223" y="177"/>
                  </a:lnTo>
                  <a:lnTo>
                    <a:pt x="200" y="182"/>
                  </a:lnTo>
                  <a:lnTo>
                    <a:pt x="181" y="184"/>
                  </a:lnTo>
                  <a:lnTo>
                    <a:pt x="161" y="187"/>
                  </a:lnTo>
                  <a:lnTo>
                    <a:pt x="147" y="190"/>
                  </a:lnTo>
                  <a:lnTo>
                    <a:pt x="133" y="190"/>
                  </a:lnTo>
                  <a:lnTo>
                    <a:pt x="123" y="192"/>
                  </a:lnTo>
                  <a:lnTo>
                    <a:pt x="114" y="192"/>
                  </a:lnTo>
                  <a:lnTo>
                    <a:pt x="104" y="192"/>
                  </a:lnTo>
                  <a:lnTo>
                    <a:pt x="100" y="190"/>
                  </a:lnTo>
                  <a:lnTo>
                    <a:pt x="90" y="190"/>
                  </a:lnTo>
                  <a:lnTo>
                    <a:pt x="85" y="187"/>
                  </a:lnTo>
                  <a:lnTo>
                    <a:pt x="76" y="184"/>
                  </a:lnTo>
                  <a:lnTo>
                    <a:pt x="66" y="179"/>
                  </a:lnTo>
                  <a:lnTo>
                    <a:pt x="57" y="174"/>
                  </a:lnTo>
                  <a:lnTo>
                    <a:pt x="42" y="166"/>
                  </a:lnTo>
                  <a:lnTo>
                    <a:pt x="33" y="164"/>
                  </a:lnTo>
                  <a:lnTo>
                    <a:pt x="23" y="158"/>
                  </a:lnTo>
                  <a:lnTo>
                    <a:pt x="19" y="153"/>
                  </a:lnTo>
                  <a:lnTo>
                    <a:pt x="9" y="148"/>
                  </a:lnTo>
                  <a:lnTo>
                    <a:pt x="4" y="146"/>
                  </a:lnTo>
                  <a:lnTo>
                    <a:pt x="0" y="143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4" y="133"/>
                  </a:lnTo>
                  <a:lnTo>
                    <a:pt x="9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33" y="130"/>
                  </a:lnTo>
                  <a:lnTo>
                    <a:pt x="42" y="130"/>
                  </a:lnTo>
                  <a:lnTo>
                    <a:pt x="66" y="130"/>
                  </a:lnTo>
                  <a:lnTo>
                    <a:pt x="90" y="130"/>
                  </a:lnTo>
                  <a:lnTo>
                    <a:pt x="119" y="127"/>
                  </a:lnTo>
                  <a:lnTo>
                    <a:pt x="147" y="125"/>
                  </a:lnTo>
                  <a:lnTo>
                    <a:pt x="157" y="122"/>
                  </a:lnTo>
                  <a:lnTo>
                    <a:pt x="166" y="122"/>
                  </a:lnTo>
                  <a:lnTo>
                    <a:pt x="176" y="120"/>
                  </a:lnTo>
                  <a:lnTo>
                    <a:pt x="185" y="117"/>
                  </a:lnTo>
                  <a:lnTo>
                    <a:pt x="200" y="117"/>
                  </a:lnTo>
                  <a:lnTo>
                    <a:pt x="214" y="114"/>
                  </a:lnTo>
                  <a:lnTo>
                    <a:pt x="233" y="112"/>
                  </a:lnTo>
                  <a:lnTo>
                    <a:pt x="247" y="109"/>
                  </a:lnTo>
                  <a:lnTo>
                    <a:pt x="266" y="107"/>
                  </a:lnTo>
                  <a:lnTo>
                    <a:pt x="290" y="104"/>
                  </a:lnTo>
                  <a:lnTo>
                    <a:pt x="314" y="101"/>
                  </a:lnTo>
                  <a:lnTo>
                    <a:pt x="338" y="96"/>
                  </a:lnTo>
                  <a:lnTo>
                    <a:pt x="362" y="94"/>
                  </a:lnTo>
                  <a:lnTo>
                    <a:pt x="390" y="89"/>
                  </a:lnTo>
                  <a:lnTo>
                    <a:pt x="419" y="86"/>
                  </a:lnTo>
                  <a:lnTo>
                    <a:pt x="447" y="81"/>
                  </a:lnTo>
                  <a:lnTo>
                    <a:pt x="509" y="73"/>
                  </a:lnTo>
                  <a:lnTo>
                    <a:pt x="562" y="65"/>
                  </a:lnTo>
                  <a:lnTo>
                    <a:pt x="614" y="60"/>
                  </a:lnTo>
                  <a:lnTo>
                    <a:pt x="666" y="52"/>
                  </a:lnTo>
                  <a:lnTo>
                    <a:pt x="709" y="44"/>
                  </a:lnTo>
                  <a:lnTo>
                    <a:pt x="752" y="39"/>
                  </a:lnTo>
                  <a:lnTo>
                    <a:pt x="790" y="32"/>
                  </a:lnTo>
                  <a:lnTo>
                    <a:pt x="824" y="24"/>
                  </a:lnTo>
                  <a:lnTo>
                    <a:pt x="857" y="19"/>
                  </a:lnTo>
                  <a:lnTo>
                    <a:pt x="886" y="13"/>
                  </a:lnTo>
                  <a:lnTo>
                    <a:pt x="914" y="8"/>
                  </a:lnTo>
                  <a:lnTo>
                    <a:pt x="938" y="6"/>
                  </a:lnTo>
                  <a:lnTo>
                    <a:pt x="962" y="3"/>
                  </a:lnTo>
                  <a:lnTo>
                    <a:pt x="981" y="0"/>
                  </a:lnTo>
                  <a:lnTo>
                    <a:pt x="1000" y="0"/>
                  </a:lnTo>
                  <a:lnTo>
                    <a:pt x="1014" y="0"/>
                  </a:lnTo>
                  <a:lnTo>
                    <a:pt x="1033" y="0"/>
                  </a:lnTo>
                  <a:lnTo>
                    <a:pt x="1047" y="3"/>
                  </a:lnTo>
                  <a:lnTo>
                    <a:pt x="1057" y="6"/>
                  </a:lnTo>
                  <a:lnTo>
                    <a:pt x="1071" y="8"/>
                  </a:lnTo>
                  <a:lnTo>
                    <a:pt x="1086" y="13"/>
                  </a:lnTo>
                  <a:lnTo>
                    <a:pt x="1095" y="19"/>
                  </a:lnTo>
                  <a:lnTo>
                    <a:pt x="1105" y="24"/>
                  </a:lnTo>
                  <a:lnTo>
                    <a:pt x="1114" y="32"/>
                  </a:lnTo>
                  <a:lnTo>
                    <a:pt x="1128" y="44"/>
                  </a:lnTo>
                  <a:lnTo>
                    <a:pt x="1138" y="57"/>
                  </a:lnTo>
                  <a:lnTo>
                    <a:pt x="1143" y="70"/>
                  </a:lnTo>
                  <a:lnTo>
                    <a:pt x="1148" y="81"/>
                  </a:lnTo>
                  <a:lnTo>
                    <a:pt x="1148" y="89"/>
                  </a:lnTo>
                  <a:lnTo>
                    <a:pt x="1148" y="94"/>
                  </a:lnTo>
                  <a:lnTo>
                    <a:pt x="1143" y="99"/>
                  </a:lnTo>
                  <a:lnTo>
                    <a:pt x="1138" y="9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8" name="Freeform 8"/>
            <p:cNvSpPr/>
            <p:nvPr/>
          </p:nvSpPr>
          <p:spPr>
            <a:xfrm>
              <a:off x="5918200" y="2587625"/>
              <a:ext cx="461963" cy="769937"/>
            </a:xfrm>
            <a:custGeom>
              <a:avLst/>
              <a:gdLst>
                <a:gd name="txL" fmla="*/ 0 w 291"/>
                <a:gd name="txT" fmla="*/ 0 h 485"/>
                <a:gd name="txR" fmla="*/ 291 w 291"/>
                <a:gd name="txB" fmla="*/ 485 h 485"/>
              </a:gdLst>
              <a:ahLst/>
              <a:cxnLst>
                <a:cxn ang="0">
                  <a:pos x="0" y="472"/>
                </a:cxn>
                <a:cxn ang="0">
                  <a:pos x="72" y="334"/>
                </a:cxn>
                <a:cxn ang="0">
                  <a:pos x="119" y="233"/>
                </a:cxn>
                <a:cxn ang="0">
                  <a:pos x="138" y="184"/>
                </a:cxn>
                <a:cxn ang="0">
                  <a:pos x="148" y="153"/>
                </a:cxn>
                <a:cxn ang="0">
                  <a:pos x="158" y="127"/>
                </a:cxn>
                <a:cxn ang="0">
                  <a:pos x="162" y="104"/>
                </a:cxn>
                <a:cxn ang="0">
                  <a:pos x="167" y="83"/>
                </a:cxn>
                <a:cxn ang="0">
                  <a:pos x="172" y="68"/>
                </a:cxn>
                <a:cxn ang="0">
                  <a:pos x="172" y="52"/>
                </a:cxn>
                <a:cxn ang="0">
                  <a:pos x="167" y="42"/>
                </a:cxn>
                <a:cxn ang="0">
                  <a:pos x="162" y="26"/>
                </a:cxn>
                <a:cxn ang="0">
                  <a:pos x="158" y="16"/>
                </a:cxn>
                <a:cxn ang="0">
                  <a:pos x="162" y="8"/>
                </a:cxn>
                <a:cxn ang="0">
                  <a:pos x="172" y="0"/>
                </a:cxn>
                <a:cxn ang="0">
                  <a:pos x="181" y="3"/>
                </a:cxn>
                <a:cxn ang="0">
                  <a:pos x="196" y="5"/>
                </a:cxn>
                <a:cxn ang="0">
                  <a:pos x="215" y="13"/>
                </a:cxn>
                <a:cxn ang="0">
                  <a:pos x="234" y="26"/>
                </a:cxn>
                <a:cxn ang="0">
                  <a:pos x="272" y="55"/>
                </a:cxn>
                <a:cxn ang="0">
                  <a:pos x="286" y="81"/>
                </a:cxn>
                <a:cxn ang="0">
                  <a:pos x="291" y="96"/>
                </a:cxn>
                <a:cxn ang="0">
                  <a:pos x="286" y="112"/>
                </a:cxn>
                <a:cxn ang="0">
                  <a:pos x="267" y="143"/>
                </a:cxn>
                <a:cxn ang="0">
                  <a:pos x="258" y="158"/>
                </a:cxn>
                <a:cxn ang="0">
                  <a:pos x="243" y="179"/>
                </a:cxn>
                <a:cxn ang="0">
                  <a:pos x="219" y="207"/>
                </a:cxn>
                <a:cxn ang="0">
                  <a:pos x="196" y="246"/>
                </a:cxn>
                <a:cxn ang="0">
                  <a:pos x="167" y="293"/>
                </a:cxn>
                <a:cxn ang="0">
                  <a:pos x="129" y="347"/>
                </a:cxn>
                <a:cxn ang="0">
                  <a:pos x="91" y="412"/>
                </a:cxn>
                <a:cxn ang="0">
                  <a:pos x="43" y="485"/>
                </a:cxn>
              </a:cxnLst>
              <a:rect l="txL" t="txT" r="txR" b="txB"/>
              <a:pathLst>
                <a:path w="291" h="485">
                  <a:moveTo>
                    <a:pt x="43" y="485"/>
                  </a:moveTo>
                  <a:lnTo>
                    <a:pt x="0" y="472"/>
                  </a:lnTo>
                  <a:lnTo>
                    <a:pt x="38" y="402"/>
                  </a:lnTo>
                  <a:lnTo>
                    <a:pt x="72" y="334"/>
                  </a:lnTo>
                  <a:lnTo>
                    <a:pt x="105" y="264"/>
                  </a:lnTo>
                  <a:lnTo>
                    <a:pt x="119" y="233"/>
                  </a:lnTo>
                  <a:lnTo>
                    <a:pt x="134" y="200"/>
                  </a:lnTo>
                  <a:lnTo>
                    <a:pt x="138" y="184"/>
                  </a:lnTo>
                  <a:lnTo>
                    <a:pt x="143" y="169"/>
                  </a:lnTo>
                  <a:lnTo>
                    <a:pt x="148" y="153"/>
                  </a:lnTo>
                  <a:lnTo>
                    <a:pt x="153" y="140"/>
                  </a:lnTo>
                  <a:lnTo>
                    <a:pt x="158" y="127"/>
                  </a:lnTo>
                  <a:lnTo>
                    <a:pt x="162" y="114"/>
                  </a:lnTo>
                  <a:lnTo>
                    <a:pt x="162" y="104"/>
                  </a:lnTo>
                  <a:lnTo>
                    <a:pt x="167" y="93"/>
                  </a:lnTo>
                  <a:lnTo>
                    <a:pt x="167" y="83"/>
                  </a:lnTo>
                  <a:lnTo>
                    <a:pt x="172" y="75"/>
                  </a:lnTo>
                  <a:lnTo>
                    <a:pt x="172" y="68"/>
                  </a:lnTo>
                  <a:lnTo>
                    <a:pt x="172" y="60"/>
                  </a:lnTo>
                  <a:lnTo>
                    <a:pt x="172" y="52"/>
                  </a:lnTo>
                  <a:lnTo>
                    <a:pt x="172" y="47"/>
                  </a:lnTo>
                  <a:lnTo>
                    <a:pt x="167" y="42"/>
                  </a:lnTo>
                  <a:lnTo>
                    <a:pt x="167" y="39"/>
                  </a:lnTo>
                  <a:lnTo>
                    <a:pt x="162" y="26"/>
                  </a:lnTo>
                  <a:lnTo>
                    <a:pt x="158" y="21"/>
                  </a:lnTo>
                  <a:lnTo>
                    <a:pt x="158" y="16"/>
                  </a:lnTo>
                  <a:lnTo>
                    <a:pt x="162" y="11"/>
                  </a:lnTo>
                  <a:lnTo>
                    <a:pt x="162" y="8"/>
                  </a:lnTo>
                  <a:lnTo>
                    <a:pt x="167" y="3"/>
                  </a:lnTo>
                  <a:lnTo>
                    <a:pt x="172" y="0"/>
                  </a:lnTo>
                  <a:lnTo>
                    <a:pt x="177" y="3"/>
                  </a:lnTo>
                  <a:lnTo>
                    <a:pt x="181" y="3"/>
                  </a:lnTo>
                  <a:lnTo>
                    <a:pt x="191" y="5"/>
                  </a:lnTo>
                  <a:lnTo>
                    <a:pt x="196" y="5"/>
                  </a:lnTo>
                  <a:lnTo>
                    <a:pt x="205" y="11"/>
                  </a:lnTo>
                  <a:lnTo>
                    <a:pt x="215" y="13"/>
                  </a:lnTo>
                  <a:lnTo>
                    <a:pt x="224" y="18"/>
                  </a:lnTo>
                  <a:lnTo>
                    <a:pt x="234" y="26"/>
                  </a:lnTo>
                  <a:lnTo>
                    <a:pt x="258" y="39"/>
                  </a:lnTo>
                  <a:lnTo>
                    <a:pt x="272" y="55"/>
                  </a:lnTo>
                  <a:lnTo>
                    <a:pt x="281" y="68"/>
                  </a:lnTo>
                  <a:lnTo>
                    <a:pt x="286" y="81"/>
                  </a:lnTo>
                  <a:lnTo>
                    <a:pt x="291" y="88"/>
                  </a:lnTo>
                  <a:lnTo>
                    <a:pt x="291" y="96"/>
                  </a:lnTo>
                  <a:lnTo>
                    <a:pt x="286" y="104"/>
                  </a:lnTo>
                  <a:lnTo>
                    <a:pt x="286" y="112"/>
                  </a:lnTo>
                  <a:lnTo>
                    <a:pt x="277" y="127"/>
                  </a:lnTo>
                  <a:lnTo>
                    <a:pt x="267" y="143"/>
                  </a:lnTo>
                  <a:lnTo>
                    <a:pt x="262" y="150"/>
                  </a:lnTo>
                  <a:lnTo>
                    <a:pt x="258" y="158"/>
                  </a:lnTo>
                  <a:lnTo>
                    <a:pt x="248" y="166"/>
                  </a:lnTo>
                  <a:lnTo>
                    <a:pt x="243" y="179"/>
                  </a:lnTo>
                  <a:lnTo>
                    <a:pt x="234" y="192"/>
                  </a:lnTo>
                  <a:lnTo>
                    <a:pt x="219" y="207"/>
                  </a:lnTo>
                  <a:lnTo>
                    <a:pt x="210" y="226"/>
                  </a:lnTo>
                  <a:lnTo>
                    <a:pt x="196" y="246"/>
                  </a:lnTo>
                  <a:lnTo>
                    <a:pt x="181" y="270"/>
                  </a:lnTo>
                  <a:lnTo>
                    <a:pt x="167" y="293"/>
                  </a:lnTo>
                  <a:lnTo>
                    <a:pt x="148" y="319"/>
                  </a:lnTo>
                  <a:lnTo>
                    <a:pt x="129" y="347"/>
                  </a:lnTo>
                  <a:lnTo>
                    <a:pt x="110" y="378"/>
                  </a:lnTo>
                  <a:lnTo>
                    <a:pt x="91" y="412"/>
                  </a:lnTo>
                  <a:lnTo>
                    <a:pt x="67" y="446"/>
                  </a:lnTo>
                  <a:lnTo>
                    <a:pt x="43" y="48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9" name="Freeform 9"/>
            <p:cNvSpPr/>
            <p:nvPr/>
          </p:nvSpPr>
          <p:spPr>
            <a:xfrm>
              <a:off x="4776788" y="3422650"/>
              <a:ext cx="785813" cy="909637"/>
            </a:xfrm>
            <a:custGeom>
              <a:avLst/>
              <a:gdLst>
                <a:gd name="txL" fmla="*/ 0 w 495"/>
                <a:gd name="txT" fmla="*/ 0 h 573"/>
                <a:gd name="txR" fmla="*/ 495 w 495"/>
                <a:gd name="txB" fmla="*/ 573 h 573"/>
              </a:gdLst>
              <a:ahLst/>
              <a:cxnLst>
                <a:cxn ang="0">
                  <a:pos x="391" y="24"/>
                </a:cxn>
                <a:cxn ang="0">
                  <a:pos x="395" y="8"/>
                </a:cxn>
                <a:cxn ang="0">
                  <a:pos x="400" y="0"/>
                </a:cxn>
                <a:cxn ang="0">
                  <a:pos x="410" y="0"/>
                </a:cxn>
                <a:cxn ang="0">
                  <a:pos x="424" y="5"/>
                </a:cxn>
                <a:cxn ang="0">
                  <a:pos x="443" y="13"/>
                </a:cxn>
                <a:cxn ang="0">
                  <a:pos x="472" y="39"/>
                </a:cxn>
                <a:cxn ang="0">
                  <a:pos x="486" y="55"/>
                </a:cxn>
                <a:cxn ang="0">
                  <a:pos x="495" y="68"/>
                </a:cxn>
                <a:cxn ang="0">
                  <a:pos x="495" y="83"/>
                </a:cxn>
                <a:cxn ang="0">
                  <a:pos x="491" y="99"/>
                </a:cxn>
                <a:cxn ang="0">
                  <a:pos x="476" y="122"/>
                </a:cxn>
                <a:cxn ang="0">
                  <a:pos x="462" y="150"/>
                </a:cxn>
                <a:cxn ang="0">
                  <a:pos x="434" y="187"/>
                </a:cxn>
                <a:cxn ang="0">
                  <a:pos x="372" y="267"/>
                </a:cxn>
                <a:cxn ang="0">
                  <a:pos x="314" y="342"/>
                </a:cxn>
                <a:cxn ang="0">
                  <a:pos x="276" y="379"/>
                </a:cxn>
                <a:cxn ang="0">
                  <a:pos x="233" y="417"/>
                </a:cxn>
                <a:cxn ang="0">
                  <a:pos x="186" y="456"/>
                </a:cxn>
                <a:cxn ang="0">
                  <a:pos x="129" y="498"/>
                </a:cxn>
                <a:cxn ang="0">
                  <a:pos x="100" y="516"/>
                </a:cxn>
                <a:cxn ang="0">
                  <a:pos x="76" y="534"/>
                </a:cxn>
                <a:cxn ang="0">
                  <a:pos x="52" y="547"/>
                </a:cxn>
                <a:cxn ang="0">
                  <a:pos x="38" y="557"/>
                </a:cxn>
                <a:cxn ang="0">
                  <a:pos x="24" y="565"/>
                </a:cxn>
                <a:cxn ang="0">
                  <a:pos x="10" y="570"/>
                </a:cxn>
                <a:cxn ang="0">
                  <a:pos x="5" y="573"/>
                </a:cxn>
                <a:cxn ang="0">
                  <a:pos x="0" y="570"/>
                </a:cxn>
                <a:cxn ang="0">
                  <a:pos x="0" y="565"/>
                </a:cxn>
                <a:cxn ang="0">
                  <a:pos x="5" y="557"/>
                </a:cxn>
                <a:cxn ang="0">
                  <a:pos x="14" y="550"/>
                </a:cxn>
                <a:cxn ang="0">
                  <a:pos x="24" y="537"/>
                </a:cxn>
                <a:cxn ang="0">
                  <a:pos x="43" y="521"/>
                </a:cxn>
                <a:cxn ang="0">
                  <a:pos x="62" y="500"/>
                </a:cxn>
                <a:cxn ang="0">
                  <a:pos x="86" y="480"/>
                </a:cxn>
                <a:cxn ang="0">
                  <a:pos x="148" y="417"/>
                </a:cxn>
                <a:cxn ang="0">
                  <a:pos x="214" y="345"/>
                </a:cxn>
                <a:cxn ang="0">
                  <a:pos x="253" y="298"/>
                </a:cxn>
                <a:cxn ang="0">
                  <a:pos x="291" y="252"/>
                </a:cxn>
                <a:cxn ang="0">
                  <a:pos x="319" y="207"/>
                </a:cxn>
                <a:cxn ang="0">
                  <a:pos x="343" y="166"/>
                </a:cxn>
                <a:cxn ang="0">
                  <a:pos x="367" y="130"/>
                </a:cxn>
                <a:cxn ang="0">
                  <a:pos x="381" y="99"/>
                </a:cxn>
                <a:cxn ang="0">
                  <a:pos x="391" y="73"/>
                </a:cxn>
                <a:cxn ang="0">
                  <a:pos x="395" y="52"/>
                </a:cxn>
                <a:cxn ang="0">
                  <a:pos x="395" y="39"/>
                </a:cxn>
                <a:cxn ang="0">
                  <a:pos x="395" y="34"/>
                </a:cxn>
              </a:cxnLst>
              <a:rect l="txL" t="txT" r="txR" b="txB"/>
              <a:pathLst>
                <a:path w="495" h="573">
                  <a:moveTo>
                    <a:pt x="395" y="34"/>
                  </a:moveTo>
                  <a:lnTo>
                    <a:pt x="391" y="24"/>
                  </a:lnTo>
                  <a:lnTo>
                    <a:pt x="391" y="16"/>
                  </a:lnTo>
                  <a:lnTo>
                    <a:pt x="395" y="8"/>
                  </a:lnTo>
                  <a:lnTo>
                    <a:pt x="400" y="3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10" y="0"/>
                  </a:lnTo>
                  <a:lnTo>
                    <a:pt x="419" y="3"/>
                  </a:lnTo>
                  <a:lnTo>
                    <a:pt x="424" y="5"/>
                  </a:lnTo>
                  <a:lnTo>
                    <a:pt x="434" y="8"/>
                  </a:lnTo>
                  <a:lnTo>
                    <a:pt x="443" y="13"/>
                  </a:lnTo>
                  <a:lnTo>
                    <a:pt x="453" y="21"/>
                  </a:lnTo>
                  <a:lnTo>
                    <a:pt x="472" y="39"/>
                  </a:lnTo>
                  <a:lnTo>
                    <a:pt x="476" y="47"/>
                  </a:lnTo>
                  <a:lnTo>
                    <a:pt x="486" y="55"/>
                  </a:lnTo>
                  <a:lnTo>
                    <a:pt x="491" y="60"/>
                  </a:lnTo>
                  <a:lnTo>
                    <a:pt x="495" y="68"/>
                  </a:lnTo>
                  <a:lnTo>
                    <a:pt x="495" y="75"/>
                  </a:lnTo>
                  <a:lnTo>
                    <a:pt x="495" y="83"/>
                  </a:lnTo>
                  <a:lnTo>
                    <a:pt x="495" y="91"/>
                  </a:lnTo>
                  <a:lnTo>
                    <a:pt x="491" y="99"/>
                  </a:lnTo>
                  <a:lnTo>
                    <a:pt x="486" y="109"/>
                  </a:lnTo>
                  <a:lnTo>
                    <a:pt x="476" y="122"/>
                  </a:lnTo>
                  <a:lnTo>
                    <a:pt x="472" y="135"/>
                  </a:lnTo>
                  <a:lnTo>
                    <a:pt x="462" y="150"/>
                  </a:lnTo>
                  <a:lnTo>
                    <a:pt x="448" y="169"/>
                  </a:lnTo>
                  <a:lnTo>
                    <a:pt x="434" y="187"/>
                  </a:lnTo>
                  <a:lnTo>
                    <a:pt x="405" y="228"/>
                  </a:lnTo>
                  <a:lnTo>
                    <a:pt x="372" y="267"/>
                  </a:lnTo>
                  <a:lnTo>
                    <a:pt x="343" y="306"/>
                  </a:lnTo>
                  <a:lnTo>
                    <a:pt x="314" y="342"/>
                  </a:lnTo>
                  <a:lnTo>
                    <a:pt x="295" y="360"/>
                  </a:lnTo>
                  <a:lnTo>
                    <a:pt x="276" y="379"/>
                  </a:lnTo>
                  <a:lnTo>
                    <a:pt x="257" y="399"/>
                  </a:lnTo>
                  <a:lnTo>
                    <a:pt x="233" y="417"/>
                  </a:lnTo>
                  <a:lnTo>
                    <a:pt x="210" y="436"/>
                  </a:lnTo>
                  <a:lnTo>
                    <a:pt x="186" y="456"/>
                  </a:lnTo>
                  <a:lnTo>
                    <a:pt x="157" y="477"/>
                  </a:lnTo>
                  <a:lnTo>
                    <a:pt x="129" y="498"/>
                  </a:lnTo>
                  <a:lnTo>
                    <a:pt x="114" y="508"/>
                  </a:lnTo>
                  <a:lnTo>
                    <a:pt x="100" y="516"/>
                  </a:lnTo>
                  <a:lnTo>
                    <a:pt x="86" y="526"/>
                  </a:lnTo>
                  <a:lnTo>
                    <a:pt x="76" y="534"/>
                  </a:lnTo>
                  <a:lnTo>
                    <a:pt x="62" y="542"/>
                  </a:lnTo>
                  <a:lnTo>
                    <a:pt x="52" y="547"/>
                  </a:lnTo>
                  <a:lnTo>
                    <a:pt x="43" y="552"/>
                  </a:lnTo>
                  <a:lnTo>
                    <a:pt x="38" y="557"/>
                  </a:lnTo>
                  <a:lnTo>
                    <a:pt x="29" y="562"/>
                  </a:lnTo>
                  <a:lnTo>
                    <a:pt x="24" y="565"/>
                  </a:lnTo>
                  <a:lnTo>
                    <a:pt x="14" y="568"/>
                  </a:lnTo>
                  <a:lnTo>
                    <a:pt x="10" y="570"/>
                  </a:lnTo>
                  <a:lnTo>
                    <a:pt x="5" y="573"/>
                  </a:lnTo>
                  <a:lnTo>
                    <a:pt x="0" y="573"/>
                  </a:lnTo>
                  <a:lnTo>
                    <a:pt x="0" y="570"/>
                  </a:lnTo>
                  <a:lnTo>
                    <a:pt x="0" y="568"/>
                  </a:lnTo>
                  <a:lnTo>
                    <a:pt x="0" y="565"/>
                  </a:lnTo>
                  <a:lnTo>
                    <a:pt x="5" y="562"/>
                  </a:lnTo>
                  <a:lnTo>
                    <a:pt x="5" y="557"/>
                  </a:lnTo>
                  <a:lnTo>
                    <a:pt x="10" y="555"/>
                  </a:lnTo>
                  <a:lnTo>
                    <a:pt x="14" y="550"/>
                  </a:lnTo>
                  <a:lnTo>
                    <a:pt x="19" y="542"/>
                  </a:lnTo>
                  <a:lnTo>
                    <a:pt x="24" y="537"/>
                  </a:lnTo>
                  <a:lnTo>
                    <a:pt x="33" y="529"/>
                  </a:lnTo>
                  <a:lnTo>
                    <a:pt x="43" y="521"/>
                  </a:lnTo>
                  <a:lnTo>
                    <a:pt x="52" y="511"/>
                  </a:lnTo>
                  <a:lnTo>
                    <a:pt x="62" y="500"/>
                  </a:lnTo>
                  <a:lnTo>
                    <a:pt x="72" y="490"/>
                  </a:lnTo>
                  <a:lnTo>
                    <a:pt x="86" y="480"/>
                  </a:lnTo>
                  <a:lnTo>
                    <a:pt x="100" y="467"/>
                  </a:lnTo>
                  <a:lnTo>
                    <a:pt x="148" y="417"/>
                  </a:lnTo>
                  <a:lnTo>
                    <a:pt x="195" y="368"/>
                  </a:lnTo>
                  <a:lnTo>
                    <a:pt x="214" y="345"/>
                  </a:lnTo>
                  <a:lnTo>
                    <a:pt x="233" y="322"/>
                  </a:lnTo>
                  <a:lnTo>
                    <a:pt x="253" y="298"/>
                  </a:lnTo>
                  <a:lnTo>
                    <a:pt x="272" y="275"/>
                  </a:lnTo>
                  <a:lnTo>
                    <a:pt x="291" y="252"/>
                  </a:lnTo>
                  <a:lnTo>
                    <a:pt x="305" y="228"/>
                  </a:lnTo>
                  <a:lnTo>
                    <a:pt x="319" y="207"/>
                  </a:lnTo>
                  <a:lnTo>
                    <a:pt x="334" y="187"/>
                  </a:lnTo>
                  <a:lnTo>
                    <a:pt x="343" y="166"/>
                  </a:lnTo>
                  <a:lnTo>
                    <a:pt x="357" y="148"/>
                  </a:lnTo>
                  <a:lnTo>
                    <a:pt x="367" y="130"/>
                  </a:lnTo>
                  <a:lnTo>
                    <a:pt x="376" y="114"/>
                  </a:lnTo>
                  <a:lnTo>
                    <a:pt x="381" y="99"/>
                  </a:lnTo>
                  <a:lnTo>
                    <a:pt x="386" y="83"/>
                  </a:lnTo>
                  <a:lnTo>
                    <a:pt x="391" y="73"/>
                  </a:lnTo>
                  <a:lnTo>
                    <a:pt x="395" y="62"/>
                  </a:lnTo>
                  <a:lnTo>
                    <a:pt x="395" y="52"/>
                  </a:lnTo>
                  <a:lnTo>
                    <a:pt x="395" y="44"/>
                  </a:lnTo>
                  <a:lnTo>
                    <a:pt x="395" y="39"/>
                  </a:lnTo>
                  <a:lnTo>
                    <a:pt x="395" y="3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0" name="Freeform 10"/>
            <p:cNvSpPr/>
            <p:nvPr/>
          </p:nvSpPr>
          <p:spPr>
            <a:xfrm>
              <a:off x="5434013" y="3846513"/>
              <a:ext cx="696913" cy="177800"/>
            </a:xfrm>
            <a:custGeom>
              <a:avLst/>
              <a:gdLst>
                <a:gd name="txL" fmla="*/ 0 w 439"/>
                <a:gd name="txT" fmla="*/ 0 h 112"/>
                <a:gd name="txR" fmla="*/ 439 w 439"/>
                <a:gd name="txB" fmla="*/ 112 h 112"/>
              </a:gdLst>
              <a:ahLst/>
              <a:cxnLst>
                <a:cxn ang="0">
                  <a:pos x="20" y="88"/>
                </a:cxn>
                <a:cxn ang="0">
                  <a:pos x="5" y="78"/>
                </a:cxn>
                <a:cxn ang="0">
                  <a:pos x="0" y="70"/>
                </a:cxn>
                <a:cxn ang="0">
                  <a:pos x="0" y="65"/>
                </a:cxn>
                <a:cxn ang="0">
                  <a:pos x="5" y="62"/>
                </a:cxn>
                <a:cxn ang="0">
                  <a:pos x="10" y="62"/>
                </a:cxn>
                <a:cxn ang="0">
                  <a:pos x="24" y="60"/>
                </a:cxn>
                <a:cxn ang="0">
                  <a:pos x="39" y="57"/>
                </a:cxn>
                <a:cxn ang="0">
                  <a:pos x="62" y="52"/>
                </a:cxn>
                <a:cxn ang="0">
                  <a:pos x="91" y="47"/>
                </a:cxn>
                <a:cxn ang="0">
                  <a:pos x="120" y="42"/>
                </a:cxn>
                <a:cxn ang="0">
                  <a:pos x="158" y="36"/>
                </a:cxn>
                <a:cxn ang="0">
                  <a:pos x="215" y="26"/>
                </a:cxn>
                <a:cxn ang="0">
                  <a:pos x="277" y="13"/>
                </a:cxn>
                <a:cxn ang="0">
                  <a:pos x="329" y="5"/>
                </a:cxn>
                <a:cxn ang="0">
                  <a:pos x="372" y="3"/>
                </a:cxn>
                <a:cxn ang="0">
                  <a:pos x="396" y="0"/>
                </a:cxn>
                <a:cxn ang="0">
                  <a:pos x="415" y="3"/>
                </a:cxn>
                <a:cxn ang="0">
                  <a:pos x="429" y="8"/>
                </a:cxn>
                <a:cxn ang="0">
                  <a:pos x="434" y="16"/>
                </a:cxn>
                <a:cxn ang="0">
                  <a:pos x="434" y="26"/>
                </a:cxn>
                <a:cxn ang="0">
                  <a:pos x="424" y="39"/>
                </a:cxn>
                <a:cxn ang="0">
                  <a:pos x="405" y="49"/>
                </a:cxn>
                <a:cxn ang="0">
                  <a:pos x="372" y="57"/>
                </a:cxn>
                <a:cxn ang="0">
                  <a:pos x="315" y="73"/>
                </a:cxn>
                <a:cxn ang="0">
                  <a:pos x="229" y="88"/>
                </a:cxn>
                <a:cxn ang="0">
                  <a:pos x="167" y="99"/>
                </a:cxn>
                <a:cxn ang="0">
                  <a:pos x="134" y="106"/>
                </a:cxn>
                <a:cxn ang="0">
                  <a:pos x="105" y="109"/>
                </a:cxn>
                <a:cxn ang="0">
                  <a:pos x="91" y="112"/>
                </a:cxn>
                <a:cxn ang="0">
                  <a:pos x="72" y="112"/>
                </a:cxn>
                <a:cxn ang="0">
                  <a:pos x="43" y="101"/>
                </a:cxn>
                <a:cxn ang="0">
                  <a:pos x="24" y="93"/>
                </a:cxn>
              </a:cxnLst>
              <a:rect l="txL" t="txT" r="txR" b="txB"/>
              <a:pathLst>
                <a:path w="439" h="112">
                  <a:moveTo>
                    <a:pt x="24" y="93"/>
                  </a:moveTo>
                  <a:lnTo>
                    <a:pt x="20" y="88"/>
                  </a:lnTo>
                  <a:lnTo>
                    <a:pt x="10" y="83"/>
                  </a:lnTo>
                  <a:lnTo>
                    <a:pt x="5" y="78"/>
                  </a:lnTo>
                  <a:lnTo>
                    <a:pt x="5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0" y="62"/>
                  </a:lnTo>
                  <a:lnTo>
                    <a:pt x="15" y="60"/>
                  </a:lnTo>
                  <a:lnTo>
                    <a:pt x="24" y="60"/>
                  </a:lnTo>
                  <a:lnTo>
                    <a:pt x="29" y="57"/>
                  </a:lnTo>
                  <a:lnTo>
                    <a:pt x="39" y="57"/>
                  </a:lnTo>
                  <a:lnTo>
                    <a:pt x="53" y="55"/>
                  </a:lnTo>
                  <a:lnTo>
                    <a:pt x="62" y="52"/>
                  </a:lnTo>
                  <a:lnTo>
                    <a:pt x="77" y="49"/>
                  </a:lnTo>
                  <a:lnTo>
                    <a:pt x="91" y="47"/>
                  </a:lnTo>
                  <a:lnTo>
                    <a:pt x="105" y="44"/>
                  </a:lnTo>
                  <a:lnTo>
                    <a:pt x="120" y="42"/>
                  </a:lnTo>
                  <a:lnTo>
                    <a:pt x="139" y="39"/>
                  </a:lnTo>
                  <a:lnTo>
                    <a:pt x="158" y="36"/>
                  </a:lnTo>
                  <a:lnTo>
                    <a:pt x="177" y="31"/>
                  </a:lnTo>
                  <a:lnTo>
                    <a:pt x="215" y="26"/>
                  </a:lnTo>
                  <a:lnTo>
                    <a:pt x="248" y="18"/>
                  </a:lnTo>
                  <a:lnTo>
                    <a:pt x="277" y="13"/>
                  </a:lnTo>
                  <a:lnTo>
                    <a:pt x="305" y="10"/>
                  </a:lnTo>
                  <a:lnTo>
                    <a:pt x="329" y="5"/>
                  </a:lnTo>
                  <a:lnTo>
                    <a:pt x="353" y="3"/>
                  </a:lnTo>
                  <a:lnTo>
                    <a:pt x="372" y="3"/>
                  </a:lnTo>
                  <a:lnTo>
                    <a:pt x="386" y="0"/>
                  </a:lnTo>
                  <a:lnTo>
                    <a:pt x="396" y="0"/>
                  </a:lnTo>
                  <a:lnTo>
                    <a:pt x="405" y="3"/>
                  </a:lnTo>
                  <a:lnTo>
                    <a:pt x="415" y="3"/>
                  </a:lnTo>
                  <a:lnTo>
                    <a:pt x="424" y="5"/>
                  </a:lnTo>
                  <a:lnTo>
                    <a:pt x="429" y="8"/>
                  </a:lnTo>
                  <a:lnTo>
                    <a:pt x="434" y="10"/>
                  </a:lnTo>
                  <a:lnTo>
                    <a:pt x="434" y="16"/>
                  </a:lnTo>
                  <a:lnTo>
                    <a:pt x="439" y="21"/>
                  </a:lnTo>
                  <a:lnTo>
                    <a:pt x="434" y="26"/>
                  </a:lnTo>
                  <a:lnTo>
                    <a:pt x="429" y="31"/>
                  </a:lnTo>
                  <a:lnTo>
                    <a:pt x="424" y="39"/>
                  </a:lnTo>
                  <a:lnTo>
                    <a:pt x="415" y="44"/>
                  </a:lnTo>
                  <a:lnTo>
                    <a:pt x="405" y="49"/>
                  </a:lnTo>
                  <a:lnTo>
                    <a:pt x="391" y="55"/>
                  </a:lnTo>
                  <a:lnTo>
                    <a:pt x="372" y="57"/>
                  </a:lnTo>
                  <a:lnTo>
                    <a:pt x="358" y="62"/>
                  </a:lnTo>
                  <a:lnTo>
                    <a:pt x="315" y="73"/>
                  </a:lnTo>
                  <a:lnTo>
                    <a:pt x="272" y="80"/>
                  </a:lnTo>
                  <a:lnTo>
                    <a:pt x="229" y="88"/>
                  </a:lnTo>
                  <a:lnTo>
                    <a:pt x="186" y="93"/>
                  </a:lnTo>
                  <a:lnTo>
                    <a:pt x="167" y="99"/>
                  </a:lnTo>
                  <a:lnTo>
                    <a:pt x="148" y="101"/>
                  </a:lnTo>
                  <a:lnTo>
                    <a:pt x="134" y="106"/>
                  </a:lnTo>
                  <a:lnTo>
                    <a:pt x="120" y="109"/>
                  </a:lnTo>
                  <a:lnTo>
                    <a:pt x="105" y="109"/>
                  </a:lnTo>
                  <a:lnTo>
                    <a:pt x="96" y="112"/>
                  </a:lnTo>
                  <a:lnTo>
                    <a:pt x="91" y="112"/>
                  </a:lnTo>
                  <a:lnTo>
                    <a:pt x="81" y="112"/>
                  </a:lnTo>
                  <a:lnTo>
                    <a:pt x="72" y="112"/>
                  </a:lnTo>
                  <a:lnTo>
                    <a:pt x="62" y="109"/>
                  </a:lnTo>
                  <a:lnTo>
                    <a:pt x="43" y="101"/>
                  </a:lnTo>
                  <a:lnTo>
                    <a:pt x="24" y="9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1" name="Freeform 11"/>
            <p:cNvSpPr/>
            <p:nvPr/>
          </p:nvSpPr>
          <p:spPr>
            <a:xfrm>
              <a:off x="5140325" y="4143375"/>
              <a:ext cx="1277938" cy="233362"/>
            </a:xfrm>
            <a:custGeom>
              <a:avLst/>
              <a:gdLst>
                <a:gd name="txL" fmla="*/ 0 w 805"/>
                <a:gd name="txT" fmla="*/ 0 h 147"/>
                <a:gd name="txR" fmla="*/ 805 w 805"/>
                <a:gd name="txB" fmla="*/ 147 h 147"/>
              </a:gdLst>
              <a:ahLst/>
              <a:cxnLst>
                <a:cxn ang="0">
                  <a:pos x="71" y="147"/>
                </a:cxn>
                <a:cxn ang="0">
                  <a:pos x="57" y="145"/>
                </a:cxn>
                <a:cxn ang="0">
                  <a:pos x="47" y="140"/>
                </a:cxn>
                <a:cxn ang="0">
                  <a:pos x="33" y="129"/>
                </a:cxn>
                <a:cxn ang="0">
                  <a:pos x="19" y="116"/>
                </a:cxn>
                <a:cxn ang="0">
                  <a:pos x="4" y="108"/>
                </a:cxn>
                <a:cxn ang="0">
                  <a:pos x="0" y="10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93"/>
                </a:cxn>
                <a:cxn ang="0">
                  <a:pos x="33" y="90"/>
                </a:cxn>
                <a:cxn ang="0">
                  <a:pos x="57" y="88"/>
                </a:cxn>
                <a:cxn ang="0">
                  <a:pos x="105" y="83"/>
                </a:cxn>
                <a:cxn ang="0">
                  <a:pos x="176" y="72"/>
                </a:cxn>
                <a:cxn ang="0">
                  <a:pos x="238" y="64"/>
                </a:cxn>
                <a:cxn ang="0">
                  <a:pos x="295" y="59"/>
                </a:cxn>
                <a:cxn ang="0">
                  <a:pos x="357" y="49"/>
                </a:cxn>
                <a:cxn ang="0">
                  <a:pos x="433" y="39"/>
                </a:cxn>
                <a:cxn ang="0">
                  <a:pos x="509" y="23"/>
                </a:cxn>
                <a:cxn ang="0">
                  <a:pos x="576" y="13"/>
                </a:cxn>
                <a:cxn ang="0">
                  <a:pos x="628" y="5"/>
                </a:cxn>
                <a:cxn ang="0">
                  <a:pos x="667" y="0"/>
                </a:cxn>
                <a:cxn ang="0">
                  <a:pos x="690" y="0"/>
                </a:cxn>
                <a:cxn ang="0">
                  <a:pos x="709" y="2"/>
                </a:cxn>
                <a:cxn ang="0">
                  <a:pos x="729" y="7"/>
                </a:cxn>
                <a:cxn ang="0">
                  <a:pos x="752" y="18"/>
                </a:cxn>
                <a:cxn ang="0">
                  <a:pos x="781" y="39"/>
                </a:cxn>
                <a:cxn ang="0">
                  <a:pos x="795" y="49"/>
                </a:cxn>
                <a:cxn ang="0">
                  <a:pos x="805" y="57"/>
                </a:cxn>
                <a:cxn ang="0">
                  <a:pos x="805" y="62"/>
                </a:cxn>
                <a:cxn ang="0">
                  <a:pos x="800" y="70"/>
                </a:cxn>
                <a:cxn ang="0">
                  <a:pos x="776" y="75"/>
                </a:cxn>
                <a:cxn ang="0">
                  <a:pos x="738" y="80"/>
                </a:cxn>
                <a:cxn ang="0">
                  <a:pos x="686" y="80"/>
                </a:cxn>
                <a:cxn ang="0">
                  <a:pos x="628" y="80"/>
                </a:cxn>
                <a:cxn ang="0">
                  <a:pos x="576" y="80"/>
                </a:cxn>
                <a:cxn ang="0">
                  <a:pos x="533" y="83"/>
                </a:cxn>
                <a:cxn ang="0">
                  <a:pos x="495" y="88"/>
                </a:cxn>
                <a:cxn ang="0">
                  <a:pos x="452" y="93"/>
                </a:cxn>
                <a:cxn ang="0">
                  <a:pos x="405" y="101"/>
                </a:cxn>
                <a:cxn ang="0">
                  <a:pos x="338" y="111"/>
                </a:cxn>
                <a:cxn ang="0">
                  <a:pos x="262" y="124"/>
                </a:cxn>
                <a:cxn ang="0">
                  <a:pos x="224" y="129"/>
                </a:cxn>
                <a:cxn ang="0">
                  <a:pos x="162" y="140"/>
                </a:cxn>
                <a:cxn ang="0">
                  <a:pos x="114" y="145"/>
                </a:cxn>
                <a:cxn ang="0">
                  <a:pos x="85" y="147"/>
                </a:cxn>
                <a:cxn ang="0">
                  <a:pos x="76" y="147"/>
                </a:cxn>
              </a:cxnLst>
              <a:rect l="txL" t="txT" r="txR" b="txB"/>
              <a:pathLst>
                <a:path w="805" h="147">
                  <a:moveTo>
                    <a:pt x="76" y="147"/>
                  </a:moveTo>
                  <a:lnTo>
                    <a:pt x="71" y="147"/>
                  </a:lnTo>
                  <a:lnTo>
                    <a:pt x="66" y="147"/>
                  </a:lnTo>
                  <a:lnTo>
                    <a:pt x="57" y="145"/>
                  </a:lnTo>
                  <a:lnTo>
                    <a:pt x="52" y="142"/>
                  </a:lnTo>
                  <a:lnTo>
                    <a:pt x="47" y="140"/>
                  </a:lnTo>
                  <a:lnTo>
                    <a:pt x="38" y="134"/>
                  </a:lnTo>
                  <a:lnTo>
                    <a:pt x="33" y="129"/>
                  </a:lnTo>
                  <a:lnTo>
                    <a:pt x="24" y="124"/>
                  </a:lnTo>
                  <a:lnTo>
                    <a:pt x="19" y="116"/>
                  </a:lnTo>
                  <a:lnTo>
                    <a:pt x="14" y="111"/>
                  </a:lnTo>
                  <a:lnTo>
                    <a:pt x="4" y="108"/>
                  </a:lnTo>
                  <a:lnTo>
                    <a:pt x="4" y="103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3"/>
                  </a:lnTo>
                  <a:lnTo>
                    <a:pt x="19" y="93"/>
                  </a:lnTo>
                  <a:lnTo>
                    <a:pt x="24" y="93"/>
                  </a:lnTo>
                  <a:lnTo>
                    <a:pt x="33" y="90"/>
                  </a:lnTo>
                  <a:lnTo>
                    <a:pt x="47" y="90"/>
                  </a:lnTo>
                  <a:lnTo>
                    <a:pt x="57" y="88"/>
                  </a:lnTo>
                  <a:lnTo>
                    <a:pt x="71" y="88"/>
                  </a:lnTo>
                  <a:lnTo>
                    <a:pt x="105" y="83"/>
                  </a:lnTo>
                  <a:lnTo>
                    <a:pt x="138" y="77"/>
                  </a:lnTo>
                  <a:lnTo>
                    <a:pt x="176" y="72"/>
                  </a:lnTo>
                  <a:lnTo>
                    <a:pt x="219" y="67"/>
                  </a:lnTo>
                  <a:lnTo>
                    <a:pt x="238" y="64"/>
                  </a:lnTo>
                  <a:lnTo>
                    <a:pt x="266" y="62"/>
                  </a:lnTo>
                  <a:lnTo>
                    <a:pt x="295" y="59"/>
                  </a:lnTo>
                  <a:lnTo>
                    <a:pt x="324" y="54"/>
                  </a:lnTo>
                  <a:lnTo>
                    <a:pt x="357" y="49"/>
                  </a:lnTo>
                  <a:lnTo>
                    <a:pt x="395" y="44"/>
                  </a:lnTo>
                  <a:lnTo>
                    <a:pt x="433" y="39"/>
                  </a:lnTo>
                  <a:lnTo>
                    <a:pt x="471" y="31"/>
                  </a:lnTo>
                  <a:lnTo>
                    <a:pt x="509" y="23"/>
                  </a:lnTo>
                  <a:lnTo>
                    <a:pt x="548" y="18"/>
                  </a:lnTo>
                  <a:lnTo>
                    <a:pt x="576" y="13"/>
                  </a:lnTo>
                  <a:lnTo>
                    <a:pt x="605" y="7"/>
                  </a:lnTo>
                  <a:lnTo>
                    <a:pt x="628" y="5"/>
                  </a:lnTo>
                  <a:lnTo>
                    <a:pt x="652" y="2"/>
                  </a:lnTo>
                  <a:lnTo>
                    <a:pt x="667" y="0"/>
                  </a:lnTo>
                  <a:lnTo>
                    <a:pt x="681" y="0"/>
                  </a:lnTo>
                  <a:lnTo>
                    <a:pt x="690" y="0"/>
                  </a:lnTo>
                  <a:lnTo>
                    <a:pt x="700" y="2"/>
                  </a:lnTo>
                  <a:lnTo>
                    <a:pt x="709" y="2"/>
                  </a:lnTo>
                  <a:lnTo>
                    <a:pt x="719" y="5"/>
                  </a:lnTo>
                  <a:lnTo>
                    <a:pt x="729" y="7"/>
                  </a:lnTo>
                  <a:lnTo>
                    <a:pt x="738" y="13"/>
                  </a:lnTo>
                  <a:lnTo>
                    <a:pt x="752" y="18"/>
                  </a:lnTo>
                  <a:lnTo>
                    <a:pt x="762" y="26"/>
                  </a:lnTo>
                  <a:lnTo>
                    <a:pt x="781" y="39"/>
                  </a:lnTo>
                  <a:lnTo>
                    <a:pt x="786" y="44"/>
                  </a:lnTo>
                  <a:lnTo>
                    <a:pt x="795" y="49"/>
                  </a:lnTo>
                  <a:lnTo>
                    <a:pt x="800" y="51"/>
                  </a:lnTo>
                  <a:lnTo>
                    <a:pt x="805" y="57"/>
                  </a:lnTo>
                  <a:lnTo>
                    <a:pt x="805" y="59"/>
                  </a:lnTo>
                  <a:lnTo>
                    <a:pt x="805" y="62"/>
                  </a:lnTo>
                  <a:lnTo>
                    <a:pt x="805" y="67"/>
                  </a:lnTo>
                  <a:lnTo>
                    <a:pt x="800" y="70"/>
                  </a:lnTo>
                  <a:lnTo>
                    <a:pt x="790" y="72"/>
                  </a:lnTo>
                  <a:lnTo>
                    <a:pt x="776" y="75"/>
                  </a:lnTo>
                  <a:lnTo>
                    <a:pt x="762" y="77"/>
                  </a:lnTo>
                  <a:lnTo>
                    <a:pt x="738" y="80"/>
                  </a:lnTo>
                  <a:lnTo>
                    <a:pt x="714" y="80"/>
                  </a:lnTo>
                  <a:lnTo>
                    <a:pt x="686" y="80"/>
                  </a:lnTo>
                  <a:lnTo>
                    <a:pt x="657" y="80"/>
                  </a:lnTo>
                  <a:lnTo>
                    <a:pt x="628" y="80"/>
                  </a:lnTo>
                  <a:lnTo>
                    <a:pt x="600" y="80"/>
                  </a:lnTo>
                  <a:lnTo>
                    <a:pt x="576" y="80"/>
                  </a:lnTo>
                  <a:lnTo>
                    <a:pt x="552" y="83"/>
                  </a:lnTo>
                  <a:lnTo>
                    <a:pt x="533" y="83"/>
                  </a:lnTo>
                  <a:lnTo>
                    <a:pt x="514" y="85"/>
                  </a:lnTo>
                  <a:lnTo>
                    <a:pt x="495" y="88"/>
                  </a:lnTo>
                  <a:lnTo>
                    <a:pt x="476" y="90"/>
                  </a:lnTo>
                  <a:lnTo>
                    <a:pt x="452" y="93"/>
                  </a:lnTo>
                  <a:lnTo>
                    <a:pt x="428" y="96"/>
                  </a:lnTo>
                  <a:lnTo>
                    <a:pt x="405" y="101"/>
                  </a:lnTo>
                  <a:lnTo>
                    <a:pt x="371" y="106"/>
                  </a:lnTo>
                  <a:lnTo>
                    <a:pt x="338" y="111"/>
                  </a:lnTo>
                  <a:lnTo>
                    <a:pt x="305" y="116"/>
                  </a:lnTo>
                  <a:lnTo>
                    <a:pt x="262" y="124"/>
                  </a:lnTo>
                  <a:lnTo>
                    <a:pt x="243" y="127"/>
                  </a:lnTo>
                  <a:lnTo>
                    <a:pt x="224" y="129"/>
                  </a:lnTo>
                  <a:lnTo>
                    <a:pt x="190" y="134"/>
                  </a:lnTo>
                  <a:lnTo>
                    <a:pt x="162" y="140"/>
                  </a:lnTo>
                  <a:lnTo>
                    <a:pt x="138" y="142"/>
                  </a:lnTo>
                  <a:lnTo>
                    <a:pt x="114" y="145"/>
                  </a:lnTo>
                  <a:lnTo>
                    <a:pt x="100" y="147"/>
                  </a:lnTo>
                  <a:lnTo>
                    <a:pt x="85" y="147"/>
                  </a:lnTo>
                  <a:lnTo>
                    <a:pt x="76" y="14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2" name="Freeform 12"/>
            <p:cNvSpPr/>
            <p:nvPr/>
          </p:nvSpPr>
          <p:spPr>
            <a:xfrm>
              <a:off x="5691188" y="3644900"/>
              <a:ext cx="204788" cy="1403350"/>
            </a:xfrm>
            <a:custGeom>
              <a:avLst/>
              <a:gdLst>
                <a:gd name="txL" fmla="*/ 0 w 129"/>
                <a:gd name="txT" fmla="*/ 0 h 884"/>
                <a:gd name="txR" fmla="*/ 129 w 129"/>
                <a:gd name="txB" fmla="*/ 884 h 884"/>
              </a:gdLst>
              <a:ahLst/>
              <a:cxnLst>
                <a:cxn ang="0">
                  <a:pos x="115" y="430"/>
                </a:cxn>
                <a:cxn ang="0">
                  <a:pos x="110" y="490"/>
                </a:cxn>
                <a:cxn ang="0">
                  <a:pos x="110" y="544"/>
                </a:cxn>
                <a:cxn ang="0">
                  <a:pos x="110" y="594"/>
                </a:cxn>
                <a:cxn ang="0">
                  <a:pos x="110" y="640"/>
                </a:cxn>
                <a:cxn ang="0">
                  <a:pos x="105" y="682"/>
                </a:cxn>
                <a:cxn ang="0">
                  <a:pos x="105" y="718"/>
                </a:cxn>
                <a:cxn ang="0">
                  <a:pos x="100" y="752"/>
                </a:cxn>
                <a:cxn ang="0">
                  <a:pos x="100" y="780"/>
                </a:cxn>
                <a:cxn ang="0">
                  <a:pos x="96" y="803"/>
                </a:cxn>
                <a:cxn ang="0">
                  <a:pos x="96" y="824"/>
                </a:cxn>
                <a:cxn ang="0">
                  <a:pos x="91" y="842"/>
                </a:cxn>
                <a:cxn ang="0">
                  <a:pos x="86" y="858"/>
                </a:cxn>
                <a:cxn ang="0">
                  <a:pos x="86" y="868"/>
                </a:cxn>
                <a:cxn ang="0">
                  <a:pos x="81" y="876"/>
                </a:cxn>
                <a:cxn ang="0">
                  <a:pos x="81" y="881"/>
                </a:cxn>
                <a:cxn ang="0">
                  <a:pos x="77" y="884"/>
                </a:cxn>
                <a:cxn ang="0">
                  <a:pos x="72" y="881"/>
                </a:cxn>
                <a:cxn ang="0">
                  <a:pos x="72" y="876"/>
                </a:cxn>
                <a:cxn ang="0">
                  <a:pos x="67" y="866"/>
                </a:cxn>
                <a:cxn ang="0">
                  <a:pos x="67" y="855"/>
                </a:cxn>
                <a:cxn ang="0">
                  <a:pos x="62" y="834"/>
                </a:cxn>
                <a:cxn ang="0">
                  <a:pos x="53" y="798"/>
                </a:cxn>
                <a:cxn ang="0">
                  <a:pos x="53" y="772"/>
                </a:cxn>
                <a:cxn ang="0">
                  <a:pos x="48" y="744"/>
                </a:cxn>
                <a:cxn ang="0">
                  <a:pos x="43" y="710"/>
                </a:cxn>
                <a:cxn ang="0">
                  <a:pos x="43" y="671"/>
                </a:cxn>
                <a:cxn ang="0">
                  <a:pos x="39" y="627"/>
                </a:cxn>
                <a:cxn ang="0">
                  <a:pos x="39" y="578"/>
                </a:cxn>
                <a:cxn ang="0">
                  <a:pos x="39" y="524"/>
                </a:cxn>
                <a:cxn ang="0">
                  <a:pos x="39" y="461"/>
                </a:cxn>
                <a:cxn ang="0">
                  <a:pos x="34" y="404"/>
                </a:cxn>
                <a:cxn ang="0">
                  <a:pos x="34" y="353"/>
                </a:cxn>
                <a:cxn ang="0">
                  <a:pos x="34" y="306"/>
                </a:cxn>
                <a:cxn ang="0">
                  <a:pos x="34" y="262"/>
                </a:cxn>
                <a:cxn ang="0">
                  <a:pos x="34" y="226"/>
                </a:cxn>
                <a:cxn ang="0">
                  <a:pos x="34" y="194"/>
                </a:cxn>
                <a:cxn ang="0">
                  <a:pos x="34" y="169"/>
                </a:cxn>
                <a:cxn ang="0">
                  <a:pos x="34" y="148"/>
                </a:cxn>
                <a:cxn ang="0">
                  <a:pos x="29" y="112"/>
                </a:cxn>
                <a:cxn ang="0">
                  <a:pos x="24" y="86"/>
                </a:cxn>
                <a:cxn ang="0">
                  <a:pos x="15" y="65"/>
                </a:cxn>
                <a:cxn ang="0">
                  <a:pos x="10" y="47"/>
                </a:cxn>
                <a:cxn ang="0">
                  <a:pos x="0" y="23"/>
                </a:cxn>
                <a:cxn ang="0">
                  <a:pos x="5" y="5"/>
                </a:cxn>
                <a:cxn ang="0">
                  <a:pos x="10" y="0"/>
                </a:cxn>
                <a:cxn ang="0">
                  <a:pos x="20" y="0"/>
                </a:cxn>
                <a:cxn ang="0">
                  <a:pos x="39" y="3"/>
                </a:cxn>
                <a:cxn ang="0">
                  <a:pos x="62" y="10"/>
                </a:cxn>
                <a:cxn ang="0">
                  <a:pos x="96" y="23"/>
                </a:cxn>
                <a:cxn ang="0">
                  <a:pos x="110" y="36"/>
                </a:cxn>
                <a:cxn ang="0">
                  <a:pos x="120" y="47"/>
                </a:cxn>
                <a:cxn ang="0">
                  <a:pos x="129" y="67"/>
                </a:cxn>
                <a:cxn ang="0">
                  <a:pos x="129" y="96"/>
                </a:cxn>
                <a:cxn ang="0">
                  <a:pos x="124" y="114"/>
                </a:cxn>
                <a:cxn ang="0">
                  <a:pos x="120" y="132"/>
                </a:cxn>
                <a:cxn ang="0">
                  <a:pos x="120" y="156"/>
                </a:cxn>
                <a:cxn ang="0">
                  <a:pos x="120" y="184"/>
                </a:cxn>
                <a:cxn ang="0">
                  <a:pos x="115" y="220"/>
                </a:cxn>
                <a:cxn ang="0">
                  <a:pos x="115" y="264"/>
                </a:cxn>
                <a:cxn ang="0">
                  <a:pos x="115" y="314"/>
                </a:cxn>
                <a:cxn ang="0">
                  <a:pos x="115" y="371"/>
                </a:cxn>
                <a:cxn ang="0">
                  <a:pos x="115" y="402"/>
                </a:cxn>
              </a:cxnLst>
              <a:rect l="txL" t="txT" r="txR" b="txB"/>
              <a:pathLst>
                <a:path w="129" h="884">
                  <a:moveTo>
                    <a:pt x="115" y="402"/>
                  </a:moveTo>
                  <a:lnTo>
                    <a:pt x="115" y="430"/>
                  </a:lnTo>
                  <a:lnTo>
                    <a:pt x="115" y="461"/>
                  </a:lnTo>
                  <a:lnTo>
                    <a:pt x="110" y="490"/>
                  </a:lnTo>
                  <a:lnTo>
                    <a:pt x="110" y="518"/>
                  </a:lnTo>
                  <a:lnTo>
                    <a:pt x="110" y="544"/>
                  </a:lnTo>
                  <a:lnTo>
                    <a:pt x="110" y="570"/>
                  </a:lnTo>
                  <a:lnTo>
                    <a:pt x="110" y="594"/>
                  </a:lnTo>
                  <a:lnTo>
                    <a:pt x="110" y="619"/>
                  </a:lnTo>
                  <a:lnTo>
                    <a:pt x="110" y="640"/>
                  </a:lnTo>
                  <a:lnTo>
                    <a:pt x="105" y="661"/>
                  </a:lnTo>
                  <a:lnTo>
                    <a:pt x="105" y="682"/>
                  </a:lnTo>
                  <a:lnTo>
                    <a:pt x="105" y="702"/>
                  </a:lnTo>
                  <a:lnTo>
                    <a:pt x="105" y="718"/>
                  </a:lnTo>
                  <a:lnTo>
                    <a:pt x="105" y="736"/>
                  </a:lnTo>
                  <a:lnTo>
                    <a:pt x="100" y="752"/>
                  </a:lnTo>
                  <a:lnTo>
                    <a:pt x="100" y="767"/>
                  </a:lnTo>
                  <a:lnTo>
                    <a:pt x="100" y="780"/>
                  </a:lnTo>
                  <a:lnTo>
                    <a:pt x="100" y="793"/>
                  </a:lnTo>
                  <a:lnTo>
                    <a:pt x="96" y="803"/>
                  </a:lnTo>
                  <a:lnTo>
                    <a:pt x="96" y="814"/>
                  </a:lnTo>
                  <a:lnTo>
                    <a:pt x="96" y="824"/>
                  </a:lnTo>
                  <a:lnTo>
                    <a:pt x="91" y="834"/>
                  </a:lnTo>
                  <a:lnTo>
                    <a:pt x="91" y="842"/>
                  </a:lnTo>
                  <a:lnTo>
                    <a:pt x="91" y="850"/>
                  </a:lnTo>
                  <a:lnTo>
                    <a:pt x="86" y="858"/>
                  </a:lnTo>
                  <a:lnTo>
                    <a:pt x="86" y="863"/>
                  </a:lnTo>
                  <a:lnTo>
                    <a:pt x="86" y="868"/>
                  </a:lnTo>
                  <a:lnTo>
                    <a:pt x="81" y="873"/>
                  </a:lnTo>
                  <a:lnTo>
                    <a:pt x="81" y="876"/>
                  </a:lnTo>
                  <a:lnTo>
                    <a:pt x="81" y="881"/>
                  </a:lnTo>
                  <a:lnTo>
                    <a:pt x="77" y="884"/>
                  </a:lnTo>
                  <a:lnTo>
                    <a:pt x="77" y="881"/>
                  </a:lnTo>
                  <a:lnTo>
                    <a:pt x="72" y="881"/>
                  </a:lnTo>
                  <a:lnTo>
                    <a:pt x="72" y="879"/>
                  </a:lnTo>
                  <a:lnTo>
                    <a:pt x="72" y="876"/>
                  </a:lnTo>
                  <a:lnTo>
                    <a:pt x="72" y="871"/>
                  </a:lnTo>
                  <a:lnTo>
                    <a:pt x="67" y="866"/>
                  </a:lnTo>
                  <a:lnTo>
                    <a:pt x="67" y="860"/>
                  </a:lnTo>
                  <a:lnTo>
                    <a:pt x="67" y="855"/>
                  </a:lnTo>
                  <a:lnTo>
                    <a:pt x="62" y="850"/>
                  </a:lnTo>
                  <a:lnTo>
                    <a:pt x="62" y="834"/>
                  </a:lnTo>
                  <a:lnTo>
                    <a:pt x="58" y="816"/>
                  </a:lnTo>
                  <a:lnTo>
                    <a:pt x="53" y="798"/>
                  </a:lnTo>
                  <a:lnTo>
                    <a:pt x="53" y="785"/>
                  </a:lnTo>
                  <a:lnTo>
                    <a:pt x="53" y="772"/>
                  </a:lnTo>
                  <a:lnTo>
                    <a:pt x="48" y="759"/>
                  </a:lnTo>
                  <a:lnTo>
                    <a:pt x="48" y="744"/>
                  </a:lnTo>
                  <a:lnTo>
                    <a:pt x="48" y="728"/>
                  </a:lnTo>
                  <a:lnTo>
                    <a:pt x="43" y="710"/>
                  </a:lnTo>
                  <a:lnTo>
                    <a:pt x="43" y="692"/>
                  </a:lnTo>
                  <a:lnTo>
                    <a:pt x="43" y="671"/>
                  </a:lnTo>
                  <a:lnTo>
                    <a:pt x="39" y="651"/>
                  </a:lnTo>
                  <a:lnTo>
                    <a:pt x="39" y="627"/>
                  </a:lnTo>
                  <a:lnTo>
                    <a:pt x="39" y="604"/>
                  </a:lnTo>
                  <a:lnTo>
                    <a:pt x="39" y="578"/>
                  </a:lnTo>
                  <a:lnTo>
                    <a:pt x="39" y="549"/>
                  </a:lnTo>
                  <a:lnTo>
                    <a:pt x="39" y="524"/>
                  </a:lnTo>
                  <a:lnTo>
                    <a:pt x="39" y="492"/>
                  </a:lnTo>
                  <a:lnTo>
                    <a:pt x="39" y="461"/>
                  </a:lnTo>
                  <a:lnTo>
                    <a:pt x="39" y="433"/>
                  </a:lnTo>
                  <a:lnTo>
                    <a:pt x="34" y="404"/>
                  </a:lnTo>
                  <a:lnTo>
                    <a:pt x="34" y="378"/>
                  </a:lnTo>
                  <a:lnTo>
                    <a:pt x="34" y="353"/>
                  </a:lnTo>
                  <a:lnTo>
                    <a:pt x="34" y="327"/>
                  </a:lnTo>
                  <a:lnTo>
                    <a:pt x="34" y="306"/>
                  </a:lnTo>
                  <a:lnTo>
                    <a:pt x="34" y="283"/>
                  </a:lnTo>
                  <a:lnTo>
                    <a:pt x="34" y="262"/>
                  </a:lnTo>
                  <a:lnTo>
                    <a:pt x="34" y="244"/>
                  </a:lnTo>
                  <a:lnTo>
                    <a:pt x="34" y="226"/>
                  </a:lnTo>
                  <a:lnTo>
                    <a:pt x="34" y="210"/>
                  </a:lnTo>
                  <a:lnTo>
                    <a:pt x="34" y="194"/>
                  </a:lnTo>
                  <a:lnTo>
                    <a:pt x="34" y="182"/>
                  </a:lnTo>
                  <a:lnTo>
                    <a:pt x="34" y="169"/>
                  </a:lnTo>
                  <a:lnTo>
                    <a:pt x="34" y="156"/>
                  </a:lnTo>
                  <a:lnTo>
                    <a:pt x="34" y="148"/>
                  </a:lnTo>
                  <a:lnTo>
                    <a:pt x="29" y="130"/>
                  </a:lnTo>
                  <a:lnTo>
                    <a:pt x="29" y="112"/>
                  </a:lnTo>
                  <a:lnTo>
                    <a:pt x="24" y="99"/>
                  </a:lnTo>
                  <a:lnTo>
                    <a:pt x="24" y="86"/>
                  </a:lnTo>
                  <a:lnTo>
                    <a:pt x="20" y="73"/>
                  </a:lnTo>
                  <a:lnTo>
                    <a:pt x="15" y="65"/>
                  </a:lnTo>
                  <a:lnTo>
                    <a:pt x="15" y="55"/>
                  </a:lnTo>
                  <a:lnTo>
                    <a:pt x="10" y="47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5" y="5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39" y="3"/>
                  </a:lnTo>
                  <a:lnTo>
                    <a:pt x="48" y="5"/>
                  </a:lnTo>
                  <a:lnTo>
                    <a:pt x="62" y="10"/>
                  </a:lnTo>
                  <a:lnTo>
                    <a:pt x="86" y="21"/>
                  </a:lnTo>
                  <a:lnTo>
                    <a:pt x="96" y="23"/>
                  </a:lnTo>
                  <a:lnTo>
                    <a:pt x="105" y="29"/>
                  </a:lnTo>
                  <a:lnTo>
                    <a:pt x="110" y="36"/>
                  </a:lnTo>
                  <a:lnTo>
                    <a:pt x="115" y="42"/>
                  </a:lnTo>
                  <a:lnTo>
                    <a:pt x="120" y="47"/>
                  </a:lnTo>
                  <a:lnTo>
                    <a:pt x="124" y="55"/>
                  </a:lnTo>
                  <a:lnTo>
                    <a:pt x="129" y="67"/>
                  </a:lnTo>
                  <a:lnTo>
                    <a:pt x="129" y="80"/>
                  </a:lnTo>
                  <a:lnTo>
                    <a:pt x="129" y="96"/>
                  </a:lnTo>
                  <a:lnTo>
                    <a:pt x="124" y="109"/>
                  </a:lnTo>
                  <a:lnTo>
                    <a:pt x="124" y="114"/>
                  </a:lnTo>
                  <a:lnTo>
                    <a:pt x="124" y="122"/>
                  </a:lnTo>
                  <a:lnTo>
                    <a:pt x="120" y="132"/>
                  </a:lnTo>
                  <a:lnTo>
                    <a:pt x="120" y="143"/>
                  </a:lnTo>
                  <a:lnTo>
                    <a:pt x="120" y="156"/>
                  </a:lnTo>
                  <a:lnTo>
                    <a:pt x="120" y="169"/>
                  </a:lnTo>
                  <a:lnTo>
                    <a:pt x="120" y="184"/>
                  </a:lnTo>
                  <a:lnTo>
                    <a:pt x="115" y="202"/>
                  </a:lnTo>
                  <a:lnTo>
                    <a:pt x="115" y="220"/>
                  </a:lnTo>
                  <a:lnTo>
                    <a:pt x="115" y="241"/>
                  </a:lnTo>
                  <a:lnTo>
                    <a:pt x="115" y="264"/>
                  </a:lnTo>
                  <a:lnTo>
                    <a:pt x="115" y="288"/>
                  </a:lnTo>
                  <a:lnTo>
                    <a:pt x="115" y="314"/>
                  </a:lnTo>
                  <a:lnTo>
                    <a:pt x="115" y="342"/>
                  </a:lnTo>
                  <a:lnTo>
                    <a:pt x="115" y="371"/>
                  </a:lnTo>
                  <a:lnTo>
                    <a:pt x="115" y="40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3" name="Freeform 13"/>
            <p:cNvSpPr/>
            <p:nvPr/>
          </p:nvSpPr>
          <p:spPr>
            <a:xfrm>
              <a:off x="5888038" y="3357563"/>
              <a:ext cx="1149350" cy="793750"/>
            </a:xfrm>
            <a:custGeom>
              <a:avLst/>
              <a:gdLst>
                <a:gd name="txL" fmla="*/ 0 w 724"/>
                <a:gd name="txT" fmla="*/ 0 h 500"/>
                <a:gd name="txR" fmla="*/ 724 w 724"/>
                <a:gd name="txB" fmla="*/ 500 h 500"/>
              </a:gdLst>
              <a:ahLst/>
              <a:cxnLst>
                <a:cxn ang="0">
                  <a:pos x="724" y="464"/>
                </a:cxn>
                <a:cxn ang="0">
                  <a:pos x="720" y="471"/>
                </a:cxn>
                <a:cxn ang="0">
                  <a:pos x="701" y="479"/>
                </a:cxn>
                <a:cxn ang="0">
                  <a:pos x="677" y="487"/>
                </a:cxn>
                <a:cxn ang="0">
                  <a:pos x="624" y="492"/>
                </a:cxn>
                <a:cxn ang="0">
                  <a:pos x="558" y="500"/>
                </a:cxn>
                <a:cxn ang="0">
                  <a:pos x="500" y="500"/>
                </a:cxn>
                <a:cxn ang="0">
                  <a:pos x="458" y="497"/>
                </a:cxn>
                <a:cxn ang="0">
                  <a:pos x="434" y="492"/>
                </a:cxn>
                <a:cxn ang="0">
                  <a:pos x="419" y="484"/>
                </a:cxn>
                <a:cxn ang="0">
                  <a:pos x="400" y="474"/>
                </a:cxn>
                <a:cxn ang="0">
                  <a:pos x="381" y="456"/>
                </a:cxn>
                <a:cxn ang="0">
                  <a:pos x="358" y="435"/>
                </a:cxn>
                <a:cxn ang="0">
                  <a:pos x="334" y="407"/>
                </a:cxn>
                <a:cxn ang="0">
                  <a:pos x="315" y="388"/>
                </a:cxn>
                <a:cxn ang="0">
                  <a:pos x="300" y="368"/>
                </a:cxn>
                <a:cxn ang="0">
                  <a:pos x="281" y="344"/>
                </a:cxn>
                <a:cxn ang="0">
                  <a:pos x="262" y="318"/>
                </a:cxn>
                <a:cxn ang="0">
                  <a:pos x="238" y="290"/>
                </a:cxn>
                <a:cxn ang="0">
                  <a:pos x="186" y="230"/>
                </a:cxn>
                <a:cxn ang="0">
                  <a:pos x="129" y="160"/>
                </a:cxn>
                <a:cxn ang="0">
                  <a:pos x="67" y="85"/>
                </a:cxn>
                <a:cxn ang="0">
                  <a:pos x="0" y="0"/>
                </a:cxn>
                <a:cxn ang="0">
                  <a:pos x="100" y="57"/>
                </a:cxn>
                <a:cxn ang="0">
                  <a:pos x="172" y="127"/>
                </a:cxn>
                <a:cxn ang="0">
                  <a:pos x="238" y="186"/>
                </a:cxn>
                <a:cxn ang="0">
                  <a:pos x="300" y="238"/>
                </a:cxn>
                <a:cxn ang="0">
                  <a:pos x="358" y="280"/>
                </a:cxn>
                <a:cxn ang="0">
                  <a:pos x="415" y="316"/>
                </a:cxn>
                <a:cxn ang="0">
                  <a:pos x="477" y="350"/>
                </a:cxn>
                <a:cxn ang="0">
                  <a:pos x="543" y="378"/>
                </a:cxn>
                <a:cxn ang="0">
                  <a:pos x="615" y="401"/>
                </a:cxn>
                <a:cxn ang="0">
                  <a:pos x="667" y="422"/>
                </a:cxn>
                <a:cxn ang="0">
                  <a:pos x="705" y="440"/>
                </a:cxn>
                <a:cxn ang="0">
                  <a:pos x="720" y="453"/>
                </a:cxn>
                <a:cxn ang="0">
                  <a:pos x="724" y="458"/>
                </a:cxn>
              </a:cxnLst>
              <a:rect l="txL" t="txT" r="txR" b="txB"/>
              <a:pathLst>
                <a:path w="724" h="500">
                  <a:moveTo>
                    <a:pt x="724" y="458"/>
                  </a:moveTo>
                  <a:lnTo>
                    <a:pt x="724" y="464"/>
                  </a:lnTo>
                  <a:lnTo>
                    <a:pt x="724" y="466"/>
                  </a:lnTo>
                  <a:lnTo>
                    <a:pt x="720" y="471"/>
                  </a:lnTo>
                  <a:lnTo>
                    <a:pt x="710" y="477"/>
                  </a:lnTo>
                  <a:lnTo>
                    <a:pt x="701" y="479"/>
                  </a:lnTo>
                  <a:lnTo>
                    <a:pt x="691" y="482"/>
                  </a:lnTo>
                  <a:lnTo>
                    <a:pt x="677" y="487"/>
                  </a:lnTo>
                  <a:lnTo>
                    <a:pt x="662" y="489"/>
                  </a:lnTo>
                  <a:lnTo>
                    <a:pt x="624" y="492"/>
                  </a:lnTo>
                  <a:lnTo>
                    <a:pt x="591" y="497"/>
                  </a:lnTo>
                  <a:lnTo>
                    <a:pt x="558" y="500"/>
                  </a:lnTo>
                  <a:lnTo>
                    <a:pt x="529" y="500"/>
                  </a:lnTo>
                  <a:lnTo>
                    <a:pt x="500" y="500"/>
                  </a:lnTo>
                  <a:lnTo>
                    <a:pt x="477" y="500"/>
                  </a:lnTo>
                  <a:lnTo>
                    <a:pt x="458" y="497"/>
                  </a:lnTo>
                  <a:lnTo>
                    <a:pt x="439" y="495"/>
                  </a:lnTo>
                  <a:lnTo>
                    <a:pt x="434" y="492"/>
                  </a:lnTo>
                  <a:lnTo>
                    <a:pt x="424" y="489"/>
                  </a:lnTo>
                  <a:lnTo>
                    <a:pt x="419" y="484"/>
                  </a:lnTo>
                  <a:lnTo>
                    <a:pt x="410" y="479"/>
                  </a:lnTo>
                  <a:lnTo>
                    <a:pt x="400" y="474"/>
                  </a:lnTo>
                  <a:lnTo>
                    <a:pt x="391" y="466"/>
                  </a:lnTo>
                  <a:lnTo>
                    <a:pt x="381" y="456"/>
                  </a:lnTo>
                  <a:lnTo>
                    <a:pt x="372" y="445"/>
                  </a:lnTo>
                  <a:lnTo>
                    <a:pt x="358" y="435"/>
                  </a:lnTo>
                  <a:lnTo>
                    <a:pt x="348" y="422"/>
                  </a:lnTo>
                  <a:lnTo>
                    <a:pt x="334" y="407"/>
                  </a:lnTo>
                  <a:lnTo>
                    <a:pt x="324" y="399"/>
                  </a:lnTo>
                  <a:lnTo>
                    <a:pt x="315" y="388"/>
                  </a:lnTo>
                  <a:lnTo>
                    <a:pt x="310" y="378"/>
                  </a:lnTo>
                  <a:lnTo>
                    <a:pt x="300" y="368"/>
                  </a:lnTo>
                  <a:lnTo>
                    <a:pt x="291" y="357"/>
                  </a:lnTo>
                  <a:lnTo>
                    <a:pt x="281" y="344"/>
                  </a:lnTo>
                  <a:lnTo>
                    <a:pt x="272" y="331"/>
                  </a:lnTo>
                  <a:lnTo>
                    <a:pt x="262" y="318"/>
                  </a:lnTo>
                  <a:lnTo>
                    <a:pt x="248" y="306"/>
                  </a:lnTo>
                  <a:lnTo>
                    <a:pt x="238" y="290"/>
                  </a:lnTo>
                  <a:lnTo>
                    <a:pt x="215" y="261"/>
                  </a:lnTo>
                  <a:lnTo>
                    <a:pt x="186" y="230"/>
                  </a:lnTo>
                  <a:lnTo>
                    <a:pt x="157" y="197"/>
                  </a:lnTo>
                  <a:lnTo>
                    <a:pt x="129" y="160"/>
                  </a:lnTo>
                  <a:lnTo>
                    <a:pt x="100" y="124"/>
                  </a:lnTo>
                  <a:lnTo>
                    <a:pt x="67" y="85"/>
                  </a:lnTo>
                  <a:lnTo>
                    <a:pt x="34" y="44"/>
                  </a:lnTo>
                  <a:lnTo>
                    <a:pt x="0" y="0"/>
                  </a:lnTo>
                  <a:lnTo>
                    <a:pt x="62" y="18"/>
                  </a:lnTo>
                  <a:lnTo>
                    <a:pt x="100" y="57"/>
                  </a:lnTo>
                  <a:lnTo>
                    <a:pt x="138" y="93"/>
                  </a:lnTo>
                  <a:lnTo>
                    <a:pt x="172" y="127"/>
                  </a:lnTo>
                  <a:lnTo>
                    <a:pt x="210" y="158"/>
                  </a:lnTo>
                  <a:lnTo>
                    <a:pt x="238" y="186"/>
                  </a:lnTo>
                  <a:lnTo>
                    <a:pt x="272" y="212"/>
                  </a:lnTo>
                  <a:lnTo>
                    <a:pt x="300" y="238"/>
                  </a:lnTo>
                  <a:lnTo>
                    <a:pt x="329" y="259"/>
                  </a:lnTo>
                  <a:lnTo>
                    <a:pt x="358" y="280"/>
                  </a:lnTo>
                  <a:lnTo>
                    <a:pt x="386" y="300"/>
                  </a:lnTo>
                  <a:lnTo>
                    <a:pt x="415" y="316"/>
                  </a:lnTo>
                  <a:lnTo>
                    <a:pt x="443" y="334"/>
                  </a:lnTo>
                  <a:lnTo>
                    <a:pt x="477" y="350"/>
                  </a:lnTo>
                  <a:lnTo>
                    <a:pt x="510" y="365"/>
                  </a:lnTo>
                  <a:lnTo>
                    <a:pt x="543" y="378"/>
                  </a:lnTo>
                  <a:lnTo>
                    <a:pt x="581" y="388"/>
                  </a:lnTo>
                  <a:lnTo>
                    <a:pt x="615" y="401"/>
                  </a:lnTo>
                  <a:lnTo>
                    <a:pt x="643" y="412"/>
                  </a:lnTo>
                  <a:lnTo>
                    <a:pt x="667" y="422"/>
                  </a:lnTo>
                  <a:lnTo>
                    <a:pt x="686" y="430"/>
                  </a:lnTo>
                  <a:lnTo>
                    <a:pt x="705" y="440"/>
                  </a:lnTo>
                  <a:lnTo>
                    <a:pt x="715" y="445"/>
                  </a:lnTo>
                  <a:lnTo>
                    <a:pt x="720" y="453"/>
                  </a:lnTo>
                  <a:lnTo>
                    <a:pt x="724" y="45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4" name="Freeform 14"/>
            <p:cNvSpPr/>
            <p:nvPr/>
          </p:nvSpPr>
          <p:spPr>
            <a:xfrm>
              <a:off x="5222875" y="2897188"/>
              <a:ext cx="249238" cy="352425"/>
            </a:xfrm>
            <a:custGeom>
              <a:avLst/>
              <a:gdLst>
                <a:gd name="txL" fmla="*/ 0 w 157"/>
                <a:gd name="txT" fmla="*/ 0 h 222"/>
                <a:gd name="txR" fmla="*/ 157 w 157"/>
                <a:gd name="txB" fmla="*/ 222 h 222"/>
              </a:gdLst>
              <a:ahLst/>
              <a:cxnLst>
                <a:cxn ang="0">
                  <a:pos x="14" y="72"/>
                </a:cxn>
                <a:cxn ang="0">
                  <a:pos x="10" y="59"/>
                </a:cxn>
                <a:cxn ang="0">
                  <a:pos x="5" y="46"/>
                </a:cxn>
                <a:cxn ang="0">
                  <a:pos x="5" y="36"/>
                </a:cxn>
                <a:cxn ang="0">
                  <a:pos x="0" y="28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5" y="5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24" y="0"/>
                </a:cxn>
                <a:cxn ang="0">
                  <a:pos x="29" y="2"/>
                </a:cxn>
                <a:cxn ang="0">
                  <a:pos x="38" y="2"/>
                </a:cxn>
                <a:cxn ang="0">
                  <a:pos x="48" y="5"/>
                </a:cxn>
                <a:cxn ang="0">
                  <a:pos x="72" y="15"/>
                </a:cxn>
                <a:cxn ang="0">
                  <a:pos x="91" y="28"/>
                </a:cxn>
                <a:cxn ang="0">
                  <a:pos x="110" y="41"/>
                </a:cxn>
                <a:cxn ang="0">
                  <a:pos x="129" y="54"/>
                </a:cxn>
                <a:cxn ang="0">
                  <a:pos x="143" y="75"/>
                </a:cxn>
                <a:cxn ang="0">
                  <a:pos x="153" y="95"/>
                </a:cxn>
                <a:cxn ang="0">
                  <a:pos x="157" y="119"/>
                </a:cxn>
                <a:cxn ang="0">
                  <a:pos x="157" y="139"/>
                </a:cxn>
                <a:cxn ang="0">
                  <a:pos x="157" y="155"/>
                </a:cxn>
                <a:cxn ang="0">
                  <a:pos x="157" y="165"/>
                </a:cxn>
                <a:cxn ang="0">
                  <a:pos x="157" y="176"/>
                </a:cxn>
                <a:cxn ang="0">
                  <a:pos x="153" y="186"/>
                </a:cxn>
                <a:cxn ang="0">
                  <a:pos x="153" y="194"/>
                </a:cxn>
                <a:cxn ang="0">
                  <a:pos x="148" y="202"/>
                </a:cxn>
                <a:cxn ang="0">
                  <a:pos x="148" y="207"/>
                </a:cxn>
                <a:cxn ang="0">
                  <a:pos x="143" y="209"/>
                </a:cxn>
                <a:cxn ang="0">
                  <a:pos x="133" y="215"/>
                </a:cxn>
                <a:cxn ang="0">
                  <a:pos x="129" y="217"/>
                </a:cxn>
                <a:cxn ang="0">
                  <a:pos x="124" y="220"/>
                </a:cxn>
                <a:cxn ang="0">
                  <a:pos x="119" y="222"/>
                </a:cxn>
                <a:cxn ang="0">
                  <a:pos x="114" y="220"/>
                </a:cxn>
                <a:cxn ang="0">
                  <a:pos x="110" y="217"/>
                </a:cxn>
                <a:cxn ang="0">
                  <a:pos x="110" y="215"/>
                </a:cxn>
                <a:cxn ang="0">
                  <a:pos x="100" y="207"/>
                </a:cxn>
                <a:cxn ang="0">
                  <a:pos x="95" y="202"/>
                </a:cxn>
                <a:cxn ang="0">
                  <a:pos x="86" y="191"/>
                </a:cxn>
                <a:cxn ang="0">
                  <a:pos x="81" y="183"/>
                </a:cxn>
                <a:cxn ang="0">
                  <a:pos x="72" y="171"/>
                </a:cxn>
                <a:cxn ang="0">
                  <a:pos x="57" y="147"/>
                </a:cxn>
                <a:cxn ang="0">
                  <a:pos x="43" y="121"/>
                </a:cxn>
                <a:cxn ang="0">
                  <a:pos x="29" y="95"/>
                </a:cxn>
                <a:cxn ang="0">
                  <a:pos x="14" y="72"/>
                </a:cxn>
                <a:cxn ang="0">
                  <a:pos x="14" y="72"/>
                </a:cxn>
              </a:cxnLst>
              <a:rect l="txL" t="txT" r="txR" b="txB"/>
              <a:pathLst>
                <a:path w="157" h="222">
                  <a:moveTo>
                    <a:pt x="14" y="72"/>
                  </a:moveTo>
                  <a:lnTo>
                    <a:pt x="10" y="59"/>
                  </a:lnTo>
                  <a:lnTo>
                    <a:pt x="5" y="46"/>
                  </a:lnTo>
                  <a:lnTo>
                    <a:pt x="5" y="36"/>
                  </a:lnTo>
                  <a:lnTo>
                    <a:pt x="0" y="2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7"/>
                  </a:lnTo>
                  <a:lnTo>
                    <a:pt x="5" y="5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29" y="2"/>
                  </a:lnTo>
                  <a:lnTo>
                    <a:pt x="38" y="2"/>
                  </a:lnTo>
                  <a:lnTo>
                    <a:pt x="48" y="5"/>
                  </a:lnTo>
                  <a:lnTo>
                    <a:pt x="72" y="15"/>
                  </a:lnTo>
                  <a:lnTo>
                    <a:pt x="91" y="28"/>
                  </a:lnTo>
                  <a:lnTo>
                    <a:pt x="110" y="41"/>
                  </a:lnTo>
                  <a:lnTo>
                    <a:pt x="129" y="54"/>
                  </a:lnTo>
                  <a:lnTo>
                    <a:pt x="143" y="75"/>
                  </a:lnTo>
                  <a:lnTo>
                    <a:pt x="153" y="95"/>
                  </a:lnTo>
                  <a:lnTo>
                    <a:pt x="157" y="119"/>
                  </a:lnTo>
                  <a:lnTo>
                    <a:pt x="157" y="139"/>
                  </a:lnTo>
                  <a:lnTo>
                    <a:pt x="157" y="155"/>
                  </a:lnTo>
                  <a:lnTo>
                    <a:pt x="157" y="165"/>
                  </a:lnTo>
                  <a:lnTo>
                    <a:pt x="157" y="176"/>
                  </a:lnTo>
                  <a:lnTo>
                    <a:pt x="153" y="186"/>
                  </a:lnTo>
                  <a:lnTo>
                    <a:pt x="153" y="194"/>
                  </a:lnTo>
                  <a:lnTo>
                    <a:pt x="148" y="202"/>
                  </a:lnTo>
                  <a:lnTo>
                    <a:pt x="148" y="207"/>
                  </a:lnTo>
                  <a:lnTo>
                    <a:pt x="143" y="209"/>
                  </a:lnTo>
                  <a:lnTo>
                    <a:pt x="133" y="215"/>
                  </a:lnTo>
                  <a:lnTo>
                    <a:pt x="129" y="217"/>
                  </a:lnTo>
                  <a:lnTo>
                    <a:pt x="124" y="220"/>
                  </a:lnTo>
                  <a:lnTo>
                    <a:pt x="119" y="222"/>
                  </a:lnTo>
                  <a:lnTo>
                    <a:pt x="114" y="220"/>
                  </a:lnTo>
                  <a:lnTo>
                    <a:pt x="110" y="217"/>
                  </a:lnTo>
                  <a:lnTo>
                    <a:pt x="110" y="215"/>
                  </a:lnTo>
                  <a:lnTo>
                    <a:pt x="100" y="207"/>
                  </a:lnTo>
                  <a:lnTo>
                    <a:pt x="95" y="202"/>
                  </a:lnTo>
                  <a:lnTo>
                    <a:pt x="86" y="191"/>
                  </a:lnTo>
                  <a:lnTo>
                    <a:pt x="81" y="183"/>
                  </a:lnTo>
                  <a:lnTo>
                    <a:pt x="72" y="171"/>
                  </a:lnTo>
                  <a:lnTo>
                    <a:pt x="57" y="147"/>
                  </a:lnTo>
                  <a:lnTo>
                    <a:pt x="43" y="121"/>
                  </a:lnTo>
                  <a:lnTo>
                    <a:pt x="29" y="95"/>
                  </a:lnTo>
                  <a:lnTo>
                    <a:pt x="14" y="7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5" name="Freeform 15"/>
            <p:cNvSpPr/>
            <p:nvPr/>
          </p:nvSpPr>
          <p:spPr>
            <a:xfrm>
              <a:off x="5608638" y="2760663"/>
              <a:ext cx="241300" cy="357187"/>
            </a:xfrm>
            <a:custGeom>
              <a:avLst/>
              <a:gdLst>
                <a:gd name="txL" fmla="*/ 0 w 152"/>
                <a:gd name="txT" fmla="*/ 0 h 225"/>
                <a:gd name="txR" fmla="*/ 152 w 152"/>
                <a:gd name="txB" fmla="*/ 225 h 225"/>
              </a:gdLst>
              <a:ahLst/>
              <a:cxnLst>
                <a:cxn ang="0">
                  <a:pos x="5" y="3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38" y="3"/>
                </a:cxn>
                <a:cxn ang="0">
                  <a:pos x="48" y="3"/>
                </a:cxn>
                <a:cxn ang="0">
                  <a:pos x="67" y="13"/>
                </a:cxn>
                <a:cxn ang="0">
                  <a:pos x="86" y="26"/>
                </a:cxn>
                <a:cxn ang="0">
                  <a:pos x="100" y="39"/>
                </a:cxn>
                <a:cxn ang="0">
                  <a:pos x="119" y="54"/>
                </a:cxn>
                <a:cxn ang="0">
                  <a:pos x="133" y="67"/>
                </a:cxn>
                <a:cxn ang="0">
                  <a:pos x="143" y="86"/>
                </a:cxn>
                <a:cxn ang="0">
                  <a:pos x="152" y="106"/>
                </a:cxn>
                <a:cxn ang="0">
                  <a:pos x="152" y="127"/>
                </a:cxn>
                <a:cxn ang="0">
                  <a:pos x="152" y="150"/>
                </a:cxn>
                <a:cxn ang="0">
                  <a:pos x="148" y="168"/>
                </a:cxn>
                <a:cxn ang="0">
                  <a:pos x="148" y="187"/>
                </a:cxn>
                <a:cxn ang="0">
                  <a:pos x="143" y="202"/>
                </a:cxn>
                <a:cxn ang="0">
                  <a:pos x="138" y="207"/>
                </a:cxn>
                <a:cxn ang="0">
                  <a:pos x="138" y="212"/>
                </a:cxn>
                <a:cxn ang="0">
                  <a:pos x="133" y="218"/>
                </a:cxn>
                <a:cxn ang="0">
                  <a:pos x="129" y="220"/>
                </a:cxn>
                <a:cxn ang="0">
                  <a:pos x="129" y="223"/>
                </a:cxn>
                <a:cxn ang="0">
                  <a:pos x="124" y="225"/>
                </a:cxn>
                <a:cxn ang="0">
                  <a:pos x="119" y="225"/>
                </a:cxn>
                <a:cxn ang="0">
                  <a:pos x="119" y="225"/>
                </a:cxn>
                <a:cxn ang="0">
                  <a:pos x="114" y="225"/>
                </a:cxn>
                <a:cxn ang="0">
                  <a:pos x="110" y="223"/>
                </a:cxn>
                <a:cxn ang="0">
                  <a:pos x="105" y="218"/>
                </a:cxn>
                <a:cxn ang="0">
                  <a:pos x="95" y="210"/>
                </a:cxn>
                <a:cxn ang="0">
                  <a:pos x="91" y="200"/>
                </a:cxn>
                <a:cxn ang="0">
                  <a:pos x="81" y="187"/>
                </a:cxn>
                <a:cxn ang="0">
                  <a:pos x="76" y="174"/>
                </a:cxn>
                <a:cxn ang="0">
                  <a:pos x="67" y="158"/>
                </a:cxn>
                <a:cxn ang="0">
                  <a:pos x="57" y="143"/>
                </a:cxn>
                <a:cxn ang="0">
                  <a:pos x="48" y="127"/>
                </a:cxn>
                <a:cxn ang="0">
                  <a:pos x="38" y="114"/>
                </a:cxn>
                <a:cxn ang="0">
                  <a:pos x="33" y="101"/>
                </a:cxn>
                <a:cxn ang="0">
                  <a:pos x="19" y="78"/>
                </a:cxn>
                <a:cxn ang="0">
                  <a:pos x="14" y="54"/>
                </a:cxn>
                <a:cxn ang="0">
                  <a:pos x="10" y="41"/>
                </a:cxn>
                <a:cxn ang="0">
                  <a:pos x="5" y="34"/>
                </a:cxn>
                <a:cxn ang="0">
                  <a:pos x="5" y="26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0" y="10"/>
                </a:cxn>
                <a:cxn ang="0">
                  <a:pos x="0" y="5"/>
                </a:cxn>
                <a:cxn ang="0">
                  <a:pos x="5" y="3"/>
                </a:cxn>
                <a:cxn ang="0">
                  <a:pos x="5" y="3"/>
                </a:cxn>
              </a:cxnLst>
              <a:rect l="txL" t="txT" r="txR" b="txB"/>
              <a:pathLst>
                <a:path w="152" h="225">
                  <a:moveTo>
                    <a:pt x="5" y="3"/>
                  </a:moveTo>
                  <a:lnTo>
                    <a:pt x="10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8" y="3"/>
                  </a:lnTo>
                  <a:lnTo>
                    <a:pt x="48" y="3"/>
                  </a:lnTo>
                  <a:lnTo>
                    <a:pt x="67" y="13"/>
                  </a:lnTo>
                  <a:lnTo>
                    <a:pt x="86" y="26"/>
                  </a:lnTo>
                  <a:lnTo>
                    <a:pt x="100" y="39"/>
                  </a:lnTo>
                  <a:lnTo>
                    <a:pt x="119" y="54"/>
                  </a:lnTo>
                  <a:lnTo>
                    <a:pt x="133" y="67"/>
                  </a:lnTo>
                  <a:lnTo>
                    <a:pt x="143" y="86"/>
                  </a:lnTo>
                  <a:lnTo>
                    <a:pt x="152" y="106"/>
                  </a:lnTo>
                  <a:lnTo>
                    <a:pt x="152" y="127"/>
                  </a:lnTo>
                  <a:lnTo>
                    <a:pt x="152" y="150"/>
                  </a:lnTo>
                  <a:lnTo>
                    <a:pt x="148" y="168"/>
                  </a:lnTo>
                  <a:lnTo>
                    <a:pt x="148" y="187"/>
                  </a:lnTo>
                  <a:lnTo>
                    <a:pt x="143" y="202"/>
                  </a:lnTo>
                  <a:lnTo>
                    <a:pt x="138" y="207"/>
                  </a:lnTo>
                  <a:lnTo>
                    <a:pt x="138" y="212"/>
                  </a:lnTo>
                  <a:lnTo>
                    <a:pt x="133" y="218"/>
                  </a:lnTo>
                  <a:lnTo>
                    <a:pt x="129" y="220"/>
                  </a:lnTo>
                  <a:lnTo>
                    <a:pt x="129" y="223"/>
                  </a:lnTo>
                  <a:lnTo>
                    <a:pt x="124" y="225"/>
                  </a:lnTo>
                  <a:lnTo>
                    <a:pt x="119" y="225"/>
                  </a:lnTo>
                  <a:lnTo>
                    <a:pt x="114" y="225"/>
                  </a:lnTo>
                  <a:lnTo>
                    <a:pt x="110" y="223"/>
                  </a:lnTo>
                  <a:lnTo>
                    <a:pt x="105" y="218"/>
                  </a:lnTo>
                  <a:lnTo>
                    <a:pt x="95" y="210"/>
                  </a:lnTo>
                  <a:lnTo>
                    <a:pt x="91" y="200"/>
                  </a:lnTo>
                  <a:lnTo>
                    <a:pt x="81" y="187"/>
                  </a:lnTo>
                  <a:lnTo>
                    <a:pt x="76" y="174"/>
                  </a:lnTo>
                  <a:lnTo>
                    <a:pt x="67" y="158"/>
                  </a:lnTo>
                  <a:lnTo>
                    <a:pt x="57" y="143"/>
                  </a:lnTo>
                  <a:lnTo>
                    <a:pt x="48" y="127"/>
                  </a:lnTo>
                  <a:lnTo>
                    <a:pt x="38" y="114"/>
                  </a:lnTo>
                  <a:lnTo>
                    <a:pt x="33" y="101"/>
                  </a:lnTo>
                  <a:lnTo>
                    <a:pt x="19" y="78"/>
                  </a:lnTo>
                  <a:lnTo>
                    <a:pt x="14" y="54"/>
                  </a:lnTo>
                  <a:lnTo>
                    <a:pt x="10" y="41"/>
                  </a:lnTo>
                  <a:lnTo>
                    <a:pt x="5" y="34"/>
                  </a:lnTo>
                  <a:lnTo>
                    <a:pt x="5" y="26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5"/>
                  </a:lnTo>
                  <a:lnTo>
                    <a:pt x="5" y="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6038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06" name="组合 24"/>
          <p:cNvGrpSpPr/>
          <p:nvPr/>
        </p:nvGrpSpPr>
        <p:grpSpPr>
          <a:xfrm>
            <a:off x="7454900" y="2616200"/>
            <a:ext cx="2592388" cy="2867025"/>
            <a:chOff x="5329238" y="2466975"/>
            <a:chExt cx="2592388" cy="2867025"/>
          </a:xfrm>
        </p:grpSpPr>
        <p:sp>
          <p:nvSpPr>
            <p:cNvPr id="20525" name="Freeform 8"/>
            <p:cNvSpPr/>
            <p:nvPr/>
          </p:nvSpPr>
          <p:spPr>
            <a:xfrm>
              <a:off x="5657850" y="2466975"/>
              <a:ext cx="665163" cy="892175"/>
            </a:xfrm>
            <a:custGeom>
              <a:avLst/>
              <a:gdLst>
                <a:gd name="txL" fmla="*/ 0 w 419"/>
                <a:gd name="txT" fmla="*/ 0 h 562"/>
                <a:gd name="txR" fmla="*/ 419 w 419"/>
                <a:gd name="txB" fmla="*/ 562 h 562"/>
              </a:gdLst>
              <a:ahLst/>
              <a:cxnLst>
                <a:cxn ang="0">
                  <a:pos x="0" y="553"/>
                </a:cxn>
                <a:cxn ang="0">
                  <a:pos x="6" y="534"/>
                </a:cxn>
                <a:cxn ang="0">
                  <a:pos x="21" y="513"/>
                </a:cxn>
                <a:cxn ang="0">
                  <a:pos x="45" y="480"/>
                </a:cxn>
                <a:cxn ang="0">
                  <a:pos x="78" y="443"/>
                </a:cxn>
                <a:cxn ang="0">
                  <a:pos x="112" y="407"/>
                </a:cxn>
                <a:cxn ang="0">
                  <a:pos x="145" y="364"/>
                </a:cxn>
                <a:cxn ang="0">
                  <a:pos x="176" y="319"/>
                </a:cxn>
                <a:cxn ang="0">
                  <a:pos x="203" y="270"/>
                </a:cxn>
                <a:cxn ang="0">
                  <a:pos x="224" y="228"/>
                </a:cxn>
                <a:cxn ang="0">
                  <a:pos x="255" y="170"/>
                </a:cxn>
                <a:cxn ang="0">
                  <a:pos x="276" y="119"/>
                </a:cxn>
                <a:cxn ang="0">
                  <a:pos x="282" y="91"/>
                </a:cxn>
                <a:cxn ang="0">
                  <a:pos x="285" y="67"/>
                </a:cxn>
                <a:cxn ang="0">
                  <a:pos x="282" y="49"/>
                </a:cxn>
                <a:cxn ang="0">
                  <a:pos x="276" y="34"/>
                </a:cxn>
                <a:cxn ang="0">
                  <a:pos x="276" y="12"/>
                </a:cxn>
                <a:cxn ang="0">
                  <a:pos x="282" y="3"/>
                </a:cxn>
                <a:cxn ang="0">
                  <a:pos x="291" y="0"/>
                </a:cxn>
                <a:cxn ang="0">
                  <a:pos x="306" y="3"/>
                </a:cxn>
                <a:cxn ang="0">
                  <a:pos x="324" y="9"/>
                </a:cxn>
                <a:cxn ang="0">
                  <a:pos x="352" y="18"/>
                </a:cxn>
                <a:cxn ang="0">
                  <a:pos x="376" y="31"/>
                </a:cxn>
                <a:cxn ang="0">
                  <a:pos x="394" y="43"/>
                </a:cxn>
                <a:cxn ang="0">
                  <a:pos x="406" y="52"/>
                </a:cxn>
                <a:cxn ang="0">
                  <a:pos x="415" y="67"/>
                </a:cxn>
                <a:cxn ang="0">
                  <a:pos x="419" y="85"/>
                </a:cxn>
                <a:cxn ang="0">
                  <a:pos x="415" y="103"/>
                </a:cxn>
                <a:cxn ang="0">
                  <a:pos x="406" y="125"/>
                </a:cxn>
                <a:cxn ang="0">
                  <a:pos x="388" y="146"/>
                </a:cxn>
                <a:cxn ang="0">
                  <a:pos x="367" y="179"/>
                </a:cxn>
                <a:cxn ang="0">
                  <a:pos x="340" y="219"/>
                </a:cxn>
                <a:cxn ang="0">
                  <a:pos x="306" y="267"/>
                </a:cxn>
                <a:cxn ang="0">
                  <a:pos x="267" y="325"/>
                </a:cxn>
                <a:cxn ang="0">
                  <a:pos x="224" y="380"/>
                </a:cxn>
                <a:cxn ang="0">
                  <a:pos x="182" y="428"/>
                </a:cxn>
                <a:cxn ang="0">
                  <a:pos x="136" y="471"/>
                </a:cxn>
                <a:cxn ang="0">
                  <a:pos x="91" y="510"/>
                </a:cxn>
                <a:cxn ang="0">
                  <a:pos x="51" y="537"/>
                </a:cxn>
                <a:cxn ang="0">
                  <a:pos x="24" y="556"/>
                </a:cxn>
                <a:cxn ang="0">
                  <a:pos x="6" y="562"/>
                </a:cxn>
                <a:cxn ang="0">
                  <a:pos x="3" y="559"/>
                </a:cxn>
              </a:cxnLst>
              <a:rect l="txL" t="txT" r="txR" b="txB"/>
              <a:pathLst>
                <a:path w="419" h="562">
                  <a:moveTo>
                    <a:pt x="3" y="559"/>
                  </a:moveTo>
                  <a:lnTo>
                    <a:pt x="0" y="553"/>
                  </a:lnTo>
                  <a:lnTo>
                    <a:pt x="3" y="547"/>
                  </a:lnTo>
                  <a:lnTo>
                    <a:pt x="6" y="534"/>
                  </a:lnTo>
                  <a:lnTo>
                    <a:pt x="12" y="525"/>
                  </a:lnTo>
                  <a:lnTo>
                    <a:pt x="21" y="513"/>
                  </a:lnTo>
                  <a:lnTo>
                    <a:pt x="33" y="498"/>
                  </a:lnTo>
                  <a:lnTo>
                    <a:pt x="45" y="480"/>
                  </a:lnTo>
                  <a:lnTo>
                    <a:pt x="60" y="462"/>
                  </a:lnTo>
                  <a:lnTo>
                    <a:pt x="78" y="443"/>
                  </a:lnTo>
                  <a:lnTo>
                    <a:pt x="97" y="425"/>
                  </a:lnTo>
                  <a:lnTo>
                    <a:pt x="112" y="407"/>
                  </a:lnTo>
                  <a:lnTo>
                    <a:pt x="127" y="386"/>
                  </a:lnTo>
                  <a:lnTo>
                    <a:pt x="145" y="364"/>
                  </a:lnTo>
                  <a:lnTo>
                    <a:pt x="160" y="343"/>
                  </a:lnTo>
                  <a:lnTo>
                    <a:pt x="176" y="319"/>
                  </a:lnTo>
                  <a:lnTo>
                    <a:pt x="188" y="295"/>
                  </a:lnTo>
                  <a:lnTo>
                    <a:pt x="203" y="270"/>
                  </a:lnTo>
                  <a:lnTo>
                    <a:pt x="215" y="249"/>
                  </a:lnTo>
                  <a:lnTo>
                    <a:pt x="224" y="228"/>
                  </a:lnTo>
                  <a:lnTo>
                    <a:pt x="236" y="210"/>
                  </a:lnTo>
                  <a:lnTo>
                    <a:pt x="255" y="170"/>
                  </a:lnTo>
                  <a:lnTo>
                    <a:pt x="273" y="134"/>
                  </a:lnTo>
                  <a:lnTo>
                    <a:pt x="276" y="119"/>
                  </a:lnTo>
                  <a:lnTo>
                    <a:pt x="279" y="103"/>
                  </a:lnTo>
                  <a:lnTo>
                    <a:pt x="282" y="91"/>
                  </a:lnTo>
                  <a:lnTo>
                    <a:pt x="282" y="79"/>
                  </a:lnTo>
                  <a:lnTo>
                    <a:pt x="285" y="67"/>
                  </a:lnTo>
                  <a:lnTo>
                    <a:pt x="282" y="58"/>
                  </a:lnTo>
                  <a:lnTo>
                    <a:pt x="282" y="49"/>
                  </a:lnTo>
                  <a:lnTo>
                    <a:pt x="279" y="43"/>
                  </a:lnTo>
                  <a:lnTo>
                    <a:pt x="276" y="34"/>
                  </a:lnTo>
                  <a:lnTo>
                    <a:pt x="273" y="21"/>
                  </a:lnTo>
                  <a:lnTo>
                    <a:pt x="276" y="12"/>
                  </a:lnTo>
                  <a:lnTo>
                    <a:pt x="279" y="6"/>
                  </a:lnTo>
                  <a:lnTo>
                    <a:pt x="282" y="3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7" y="0"/>
                  </a:lnTo>
                  <a:lnTo>
                    <a:pt x="306" y="3"/>
                  </a:lnTo>
                  <a:lnTo>
                    <a:pt x="315" y="3"/>
                  </a:lnTo>
                  <a:lnTo>
                    <a:pt x="324" y="9"/>
                  </a:lnTo>
                  <a:lnTo>
                    <a:pt x="340" y="12"/>
                  </a:lnTo>
                  <a:lnTo>
                    <a:pt x="352" y="18"/>
                  </a:lnTo>
                  <a:lnTo>
                    <a:pt x="364" y="24"/>
                  </a:lnTo>
                  <a:lnTo>
                    <a:pt x="376" y="31"/>
                  </a:lnTo>
                  <a:lnTo>
                    <a:pt x="385" y="37"/>
                  </a:lnTo>
                  <a:lnTo>
                    <a:pt x="394" y="43"/>
                  </a:lnTo>
                  <a:lnTo>
                    <a:pt x="400" y="49"/>
                  </a:lnTo>
                  <a:lnTo>
                    <a:pt x="406" y="52"/>
                  </a:lnTo>
                  <a:lnTo>
                    <a:pt x="412" y="58"/>
                  </a:lnTo>
                  <a:lnTo>
                    <a:pt x="415" y="67"/>
                  </a:lnTo>
                  <a:lnTo>
                    <a:pt x="419" y="76"/>
                  </a:lnTo>
                  <a:lnTo>
                    <a:pt x="419" y="85"/>
                  </a:lnTo>
                  <a:lnTo>
                    <a:pt x="419" y="94"/>
                  </a:lnTo>
                  <a:lnTo>
                    <a:pt x="415" y="103"/>
                  </a:lnTo>
                  <a:lnTo>
                    <a:pt x="412" y="112"/>
                  </a:lnTo>
                  <a:lnTo>
                    <a:pt x="406" y="125"/>
                  </a:lnTo>
                  <a:lnTo>
                    <a:pt x="397" y="134"/>
                  </a:lnTo>
                  <a:lnTo>
                    <a:pt x="388" y="146"/>
                  </a:lnTo>
                  <a:lnTo>
                    <a:pt x="379" y="161"/>
                  </a:lnTo>
                  <a:lnTo>
                    <a:pt x="367" y="179"/>
                  </a:lnTo>
                  <a:lnTo>
                    <a:pt x="355" y="197"/>
                  </a:lnTo>
                  <a:lnTo>
                    <a:pt x="340" y="219"/>
                  </a:lnTo>
                  <a:lnTo>
                    <a:pt x="321" y="240"/>
                  </a:lnTo>
                  <a:lnTo>
                    <a:pt x="306" y="267"/>
                  </a:lnTo>
                  <a:lnTo>
                    <a:pt x="285" y="295"/>
                  </a:lnTo>
                  <a:lnTo>
                    <a:pt x="267" y="325"/>
                  </a:lnTo>
                  <a:lnTo>
                    <a:pt x="245" y="352"/>
                  </a:lnTo>
                  <a:lnTo>
                    <a:pt x="224" y="380"/>
                  </a:lnTo>
                  <a:lnTo>
                    <a:pt x="203" y="404"/>
                  </a:lnTo>
                  <a:lnTo>
                    <a:pt x="182" y="428"/>
                  </a:lnTo>
                  <a:lnTo>
                    <a:pt x="157" y="449"/>
                  </a:lnTo>
                  <a:lnTo>
                    <a:pt x="136" y="471"/>
                  </a:lnTo>
                  <a:lnTo>
                    <a:pt x="115" y="492"/>
                  </a:lnTo>
                  <a:lnTo>
                    <a:pt x="91" y="510"/>
                  </a:lnTo>
                  <a:lnTo>
                    <a:pt x="69" y="525"/>
                  </a:lnTo>
                  <a:lnTo>
                    <a:pt x="51" y="537"/>
                  </a:lnTo>
                  <a:lnTo>
                    <a:pt x="36" y="550"/>
                  </a:lnTo>
                  <a:lnTo>
                    <a:pt x="24" y="556"/>
                  </a:lnTo>
                  <a:lnTo>
                    <a:pt x="12" y="559"/>
                  </a:lnTo>
                  <a:lnTo>
                    <a:pt x="6" y="562"/>
                  </a:lnTo>
                  <a:lnTo>
                    <a:pt x="3" y="55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6" name="Freeform 9"/>
            <p:cNvSpPr/>
            <p:nvPr/>
          </p:nvSpPr>
          <p:spPr>
            <a:xfrm>
              <a:off x="5956300" y="2838450"/>
              <a:ext cx="823913" cy="250825"/>
            </a:xfrm>
            <a:custGeom>
              <a:avLst/>
              <a:gdLst>
                <a:gd name="txL" fmla="*/ 0 w 519"/>
                <a:gd name="txT" fmla="*/ 0 h 158"/>
                <a:gd name="txR" fmla="*/ 519 w 519"/>
                <a:gd name="txB" fmla="*/ 158 h 158"/>
              </a:gdLst>
              <a:ahLst/>
              <a:cxnLst>
                <a:cxn ang="0">
                  <a:pos x="279" y="33"/>
                </a:cxn>
                <a:cxn ang="0">
                  <a:pos x="331" y="18"/>
                </a:cxn>
                <a:cxn ang="0">
                  <a:pos x="373" y="6"/>
                </a:cxn>
                <a:cxn ang="0">
                  <a:pos x="388" y="3"/>
                </a:cxn>
                <a:cxn ang="0">
                  <a:pos x="404" y="0"/>
                </a:cxn>
                <a:cxn ang="0">
                  <a:pos x="413" y="0"/>
                </a:cxn>
                <a:cxn ang="0">
                  <a:pos x="449" y="6"/>
                </a:cxn>
                <a:cxn ang="0">
                  <a:pos x="489" y="21"/>
                </a:cxn>
                <a:cxn ang="0">
                  <a:pos x="501" y="33"/>
                </a:cxn>
                <a:cxn ang="0">
                  <a:pos x="510" y="42"/>
                </a:cxn>
                <a:cxn ang="0">
                  <a:pos x="516" y="52"/>
                </a:cxn>
                <a:cxn ang="0">
                  <a:pos x="519" y="61"/>
                </a:cxn>
                <a:cxn ang="0">
                  <a:pos x="516" y="61"/>
                </a:cxn>
                <a:cxn ang="0">
                  <a:pos x="510" y="64"/>
                </a:cxn>
                <a:cxn ang="0">
                  <a:pos x="501" y="67"/>
                </a:cxn>
                <a:cxn ang="0">
                  <a:pos x="486" y="70"/>
                </a:cxn>
                <a:cxn ang="0">
                  <a:pos x="467" y="76"/>
                </a:cxn>
                <a:cxn ang="0">
                  <a:pos x="446" y="79"/>
                </a:cxn>
                <a:cxn ang="0">
                  <a:pos x="419" y="85"/>
                </a:cxn>
                <a:cxn ang="0">
                  <a:pos x="388" y="91"/>
                </a:cxn>
                <a:cxn ang="0">
                  <a:pos x="355" y="97"/>
                </a:cxn>
                <a:cxn ang="0">
                  <a:pos x="316" y="106"/>
                </a:cxn>
                <a:cxn ang="0">
                  <a:pos x="273" y="112"/>
                </a:cxn>
                <a:cxn ang="0">
                  <a:pos x="227" y="121"/>
                </a:cxn>
                <a:cxn ang="0">
                  <a:pos x="176" y="130"/>
                </a:cxn>
                <a:cxn ang="0">
                  <a:pos x="121" y="140"/>
                </a:cxn>
                <a:cxn ang="0">
                  <a:pos x="64" y="149"/>
                </a:cxn>
                <a:cxn ang="0">
                  <a:pos x="0" y="158"/>
                </a:cxn>
                <a:cxn ang="0">
                  <a:pos x="33" y="94"/>
                </a:cxn>
                <a:cxn ang="0">
                  <a:pos x="94" y="85"/>
                </a:cxn>
                <a:cxn ang="0">
                  <a:pos x="185" y="61"/>
                </a:cxn>
                <a:cxn ang="0">
                  <a:pos x="249" y="45"/>
                </a:cxn>
              </a:cxnLst>
              <a:rect l="txL" t="txT" r="txR" b="txB"/>
              <a:pathLst>
                <a:path w="519" h="158">
                  <a:moveTo>
                    <a:pt x="249" y="45"/>
                  </a:moveTo>
                  <a:lnTo>
                    <a:pt x="279" y="33"/>
                  </a:lnTo>
                  <a:lnTo>
                    <a:pt x="306" y="24"/>
                  </a:lnTo>
                  <a:lnTo>
                    <a:pt x="331" y="18"/>
                  </a:lnTo>
                  <a:lnTo>
                    <a:pt x="352" y="9"/>
                  </a:lnTo>
                  <a:lnTo>
                    <a:pt x="373" y="6"/>
                  </a:lnTo>
                  <a:lnTo>
                    <a:pt x="382" y="3"/>
                  </a:lnTo>
                  <a:lnTo>
                    <a:pt x="388" y="3"/>
                  </a:lnTo>
                  <a:lnTo>
                    <a:pt x="397" y="0"/>
                  </a:lnTo>
                  <a:lnTo>
                    <a:pt x="404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31" y="0"/>
                  </a:lnTo>
                  <a:lnTo>
                    <a:pt x="449" y="6"/>
                  </a:lnTo>
                  <a:lnTo>
                    <a:pt x="470" y="12"/>
                  </a:lnTo>
                  <a:lnTo>
                    <a:pt x="489" y="21"/>
                  </a:lnTo>
                  <a:lnTo>
                    <a:pt x="495" y="27"/>
                  </a:lnTo>
                  <a:lnTo>
                    <a:pt x="501" y="33"/>
                  </a:lnTo>
                  <a:lnTo>
                    <a:pt x="507" y="39"/>
                  </a:lnTo>
                  <a:lnTo>
                    <a:pt x="510" y="42"/>
                  </a:lnTo>
                  <a:lnTo>
                    <a:pt x="513" y="48"/>
                  </a:lnTo>
                  <a:lnTo>
                    <a:pt x="516" y="52"/>
                  </a:lnTo>
                  <a:lnTo>
                    <a:pt x="516" y="58"/>
                  </a:lnTo>
                  <a:lnTo>
                    <a:pt x="519" y="61"/>
                  </a:lnTo>
                  <a:lnTo>
                    <a:pt x="516" y="61"/>
                  </a:lnTo>
                  <a:lnTo>
                    <a:pt x="513" y="64"/>
                  </a:lnTo>
                  <a:lnTo>
                    <a:pt x="510" y="64"/>
                  </a:lnTo>
                  <a:lnTo>
                    <a:pt x="504" y="67"/>
                  </a:lnTo>
                  <a:lnTo>
                    <a:pt x="501" y="67"/>
                  </a:lnTo>
                  <a:lnTo>
                    <a:pt x="492" y="70"/>
                  </a:lnTo>
                  <a:lnTo>
                    <a:pt x="486" y="70"/>
                  </a:lnTo>
                  <a:lnTo>
                    <a:pt x="476" y="73"/>
                  </a:lnTo>
                  <a:lnTo>
                    <a:pt x="467" y="76"/>
                  </a:lnTo>
                  <a:lnTo>
                    <a:pt x="455" y="79"/>
                  </a:lnTo>
                  <a:lnTo>
                    <a:pt x="446" y="79"/>
                  </a:lnTo>
                  <a:lnTo>
                    <a:pt x="431" y="82"/>
                  </a:lnTo>
                  <a:lnTo>
                    <a:pt x="419" y="85"/>
                  </a:lnTo>
                  <a:lnTo>
                    <a:pt x="404" y="88"/>
                  </a:lnTo>
                  <a:lnTo>
                    <a:pt x="388" y="91"/>
                  </a:lnTo>
                  <a:lnTo>
                    <a:pt x="373" y="94"/>
                  </a:lnTo>
                  <a:lnTo>
                    <a:pt x="355" y="97"/>
                  </a:lnTo>
                  <a:lnTo>
                    <a:pt x="337" y="103"/>
                  </a:lnTo>
                  <a:lnTo>
                    <a:pt x="316" y="106"/>
                  </a:lnTo>
                  <a:lnTo>
                    <a:pt x="294" y="109"/>
                  </a:lnTo>
                  <a:lnTo>
                    <a:pt x="273" y="112"/>
                  </a:lnTo>
                  <a:lnTo>
                    <a:pt x="252" y="118"/>
                  </a:lnTo>
                  <a:lnTo>
                    <a:pt x="227" y="121"/>
                  </a:lnTo>
                  <a:lnTo>
                    <a:pt x="203" y="124"/>
                  </a:lnTo>
                  <a:lnTo>
                    <a:pt x="176" y="130"/>
                  </a:lnTo>
                  <a:lnTo>
                    <a:pt x="149" y="133"/>
                  </a:lnTo>
                  <a:lnTo>
                    <a:pt x="121" y="140"/>
                  </a:lnTo>
                  <a:lnTo>
                    <a:pt x="94" y="143"/>
                  </a:lnTo>
                  <a:lnTo>
                    <a:pt x="64" y="149"/>
                  </a:lnTo>
                  <a:lnTo>
                    <a:pt x="33" y="155"/>
                  </a:lnTo>
                  <a:lnTo>
                    <a:pt x="0" y="158"/>
                  </a:lnTo>
                  <a:lnTo>
                    <a:pt x="0" y="97"/>
                  </a:lnTo>
                  <a:lnTo>
                    <a:pt x="33" y="94"/>
                  </a:lnTo>
                  <a:lnTo>
                    <a:pt x="64" y="91"/>
                  </a:lnTo>
                  <a:lnTo>
                    <a:pt x="94" y="85"/>
                  </a:lnTo>
                  <a:lnTo>
                    <a:pt x="124" y="76"/>
                  </a:lnTo>
                  <a:lnTo>
                    <a:pt x="185" y="61"/>
                  </a:lnTo>
                  <a:lnTo>
                    <a:pt x="249" y="4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7" name="Freeform 10"/>
            <p:cNvSpPr/>
            <p:nvPr/>
          </p:nvSpPr>
          <p:spPr>
            <a:xfrm>
              <a:off x="5468938" y="2992438"/>
              <a:ext cx="906463" cy="1382713"/>
            </a:xfrm>
            <a:custGeom>
              <a:avLst/>
              <a:gdLst>
                <a:gd name="txL" fmla="*/ 0 w 571"/>
                <a:gd name="txT" fmla="*/ 0 h 871"/>
                <a:gd name="txR" fmla="*/ 571 w 571"/>
                <a:gd name="txB" fmla="*/ 871 h 871"/>
              </a:gdLst>
              <a:ahLst/>
              <a:cxnLst>
                <a:cxn ang="0">
                  <a:pos x="571" y="12"/>
                </a:cxn>
                <a:cxn ang="0">
                  <a:pos x="571" y="40"/>
                </a:cxn>
                <a:cxn ang="0">
                  <a:pos x="571" y="70"/>
                </a:cxn>
                <a:cxn ang="0">
                  <a:pos x="568" y="103"/>
                </a:cxn>
                <a:cxn ang="0">
                  <a:pos x="562" y="137"/>
                </a:cxn>
                <a:cxn ang="0">
                  <a:pos x="553" y="176"/>
                </a:cxn>
                <a:cxn ang="0">
                  <a:pos x="544" y="219"/>
                </a:cxn>
                <a:cxn ang="0">
                  <a:pos x="525" y="288"/>
                </a:cxn>
                <a:cxn ang="0">
                  <a:pos x="492" y="383"/>
                </a:cxn>
                <a:cxn ang="0">
                  <a:pos x="452" y="471"/>
                </a:cxn>
                <a:cxn ang="0">
                  <a:pos x="410" y="546"/>
                </a:cxn>
                <a:cxn ang="0">
                  <a:pos x="361" y="616"/>
                </a:cxn>
                <a:cxn ang="0">
                  <a:pos x="310" y="677"/>
                </a:cxn>
                <a:cxn ang="0">
                  <a:pos x="255" y="729"/>
                </a:cxn>
                <a:cxn ang="0">
                  <a:pos x="197" y="774"/>
                </a:cxn>
                <a:cxn ang="0">
                  <a:pos x="137" y="814"/>
                </a:cxn>
                <a:cxn ang="0">
                  <a:pos x="106" y="832"/>
                </a:cxn>
                <a:cxn ang="0">
                  <a:pos x="82" y="847"/>
                </a:cxn>
                <a:cxn ang="0">
                  <a:pos x="58" y="856"/>
                </a:cxn>
                <a:cxn ang="0">
                  <a:pos x="40" y="865"/>
                </a:cxn>
                <a:cxn ang="0">
                  <a:pos x="24" y="871"/>
                </a:cxn>
                <a:cxn ang="0">
                  <a:pos x="12" y="871"/>
                </a:cxn>
                <a:cxn ang="0">
                  <a:pos x="6" y="871"/>
                </a:cxn>
                <a:cxn ang="0">
                  <a:pos x="0" y="865"/>
                </a:cxn>
                <a:cxn ang="0">
                  <a:pos x="0" y="862"/>
                </a:cxn>
                <a:cxn ang="0">
                  <a:pos x="3" y="856"/>
                </a:cxn>
                <a:cxn ang="0">
                  <a:pos x="9" y="850"/>
                </a:cxn>
                <a:cxn ang="0">
                  <a:pos x="27" y="829"/>
                </a:cxn>
                <a:cxn ang="0">
                  <a:pos x="58" y="805"/>
                </a:cxn>
                <a:cxn ang="0">
                  <a:pos x="94" y="774"/>
                </a:cxn>
                <a:cxn ang="0">
                  <a:pos x="137" y="741"/>
                </a:cxn>
                <a:cxn ang="0">
                  <a:pos x="179" y="698"/>
                </a:cxn>
                <a:cxn ang="0">
                  <a:pos x="225" y="650"/>
                </a:cxn>
                <a:cxn ang="0">
                  <a:pos x="270" y="595"/>
                </a:cxn>
                <a:cxn ang="0">
                  <a:pos x="313" y="528"/>
                </a:cxn>
                <a:cxn ang="0">
                  <a:pos x="352" y="455"/>
                </a:cxn>
                <a:cxn ang="0">
                  <a:pos x="389" y="370"/>
                </a:cxn>
                <a:cxn ang="0">
                  <a:pos x="419" y="282"/>
                </a:cxn>
                <a:cxn ang="0">
                  <a:pos x="443" y="197"/>
                </a:cxn>
                <a:cxn ang="0">
                  <a:pos x="456" y="115"/>
                </a:cxn>
                <a:cxn ang="0">
                  <a:pos x="459" y="40"/>
                </a:cxn>
                <a:cxn ang="0">
                  <a:pos x="571" y="0"/>
                </a:cxn>
              </a:cxnLst>
              <a:rect l="txL" t="txT" r="txR" b="txB"/>
              <a:pathLst>
                <a:path w="571" h="871">
                  <a:moveTo>
                    <a:pt x="571" y="0"/>
                  </a:moveTo>
                  <a:lnTo>
                    <a:pt x="571" y="12"/>
                  </a:lnTo>
                  <a:lnTo>
                    <a:pt x="571" y="24"/>
                  </a:lnTo>
                  <a:lnTo>
                    <a:pt x="571" y="40"/>
                  </a:lnTo>
                  <a:lnTo>
                    <a:pt x="571" y="55"/>
                  </a:lnTo>
                  <a:lnTo>
                    <a:pt x="571" y="70"/>
                  </a:lnTo>
                  <a:lnTo>
                    <a:pt x="568" y="85"/>
                  </a:lnTo>
                  <a:lnTo>
                    <a:pt x="568" y="103"/>
                  </a:lnTo>
                  <a:lnTo>
                    <a:pt x="565" y="118"/>
                  </a:lnTo>
                  <a:lnTo>
                    <a:pt x="562" y="137"/>
                  </a:lnTo>
                  <a:lnTo>
                    <a:pt x="559" y="158"/>
                  </a:lnTo>
                  <a:lnTo>
                    <a:pt x="553" y="176"/>
                  </a:lnTo>
                  <a:lnTo>
                    <a:pt x="550" y="197"/>
                  </a:lnTo>
                  <a:lnTo>
                    <a:pt x="544" y="219"/>
                  </a:lnTo>
                  <a:lnTo>
                    <a:pt x="538" y="243"/>
                  </a:lnTo>
                  <a:lnTo>
                    <a:pt x="525" y="288"/>
                  </a:lnTo>
                  <a:lnTo>
                    <a:pt x="510" y="337"/>
                  </a:lnTo>
                  <a:lnTo>
                    <a:pt x="492" y="383"/>
                  </a:lnTo>
                  <a:lnTo>
                    <a:pt x="474" y="428"/>
                  </a:lnTo>
                  <a:lnTo>
                    <a:pt x="452" y="471"/>
                  </a:lnTo>
                  <a:lnTo>
                    <a:pt x="431" y="510"/>
                  </a:lnTo>
                  <a:lnTo>
                    <a:pt x="410" y="546"/>
                  </a:lnTo>
                  <a:lnTo>
                    <a:pt x="386" y="583"/>
                  </a:lnTo>
                  <a:lnTo>
                    <a:pt x="361" y="616"/>
                  </a:lnTo>
                  <a:lnTo>
                    <a:pt x="334" y="647"/>
                  </a:lnTo>
                  <a:lnTo>
                    <a:pt x="310" y="677"/>
                  </a:lnTo>
                  <a:lnTo>
                    <a:pt x="282" y="704"/>
                  </a:lnTo>
                  <a:lnTo>
                    <a:pt x="255" y="729"/>
                  </a:lnTo>
                  <a:lnTo>
                    <a:pt x="225" y="753"/>
                  </a:lnTo>
                  <a:lnTo>
                    <a:pt x="197" y="774"/>
                  </a:lnTo>
                  <a:lnTo>
                    <a:pt x="167" y="795"/>
                  </a:lnTo>
                  <a:lnTo>
                    <a:pt x="137" y="814"/>
                  </a:lnTo>
                  <a:lnTo>
                    <a:pt x="122" y="823"/>
                  </a:lnTo>
                  <a:lnTo>
                    <a:pt x="106" y="832"/>
                  </a:lnTo>
                  <a:lnTo>
                    <a:pt x="94" y="838"/>
                  </a:lnTo>
                  <a:lnTo>
                    <a:pt x="82" y="847"/>
                  </a:lnTo>
                  <a:lnTo>
                    <a:pt x="70" y="853"/>
                  </a:lnTo>
                  <a:lnTo>
                    <a:pt x="58" y="856"/>
                  </a:lnTo>
                  <a:lnTo>
                    <a:pt x="49" y="862"/>
                  </a:lnTo>
                  <a:lnTo>
                    <a:pt x="40" y="865"/>
                  </a:lnTo>
                  <a:lnTo>
                    <a:pt x="34" y="868"/>
                  </a:lnTo>
                  <a:lnTo>
                    <a:pt x="24" y="871"/>
                  </a:lnTo>
                  <a:lnTo>
                    <a:pt x="18" y="871"/>
                  </a:lnTo>
                  <a:lnTo>
                    <a:pt x="12" y="871"/>
                  </a:lnTo>
                  <a:lnTo>
                    <a:pt x="9" y="871"/>
                  </a:lnTo>
                  <a:lnTo>
                    <a:pt x="6" y="871"/>
                  </a:lnTo>
                  <a:lnTo>
                    <a:pt x="3" y="868"/>
                  </a:lnTo>
                  <a:lnTo>
                    <a:pt x="0" y="865"/>
                  </a:lnTo>
                  <a:lnTo>
                    <a:pt x="0" y="862"/>
                  </a:lnTo>
                  <a:lnTo>
                    <a:pt x="0" y="859"/>
                  </a:lnTo>
                  <a:lnTo>
                    <a:pt x="3" y="856"/>
                  </a:lnTo>
                  <a:lnTo>
                    <a:pt x="6" y="853"/>
                  </a:lnTo>
                  <a:lnTo>
                    <a:pt x="9" y="850"/>
                  </a:lnTo>
                  <a:lnTo>
                    <a:pt x="15" y="841"/>
                  </a:lnTo>
                  <a:lnTo>
                    <a:pt x="27" y="829"/>
                  </a:lnTo>
                  <a:lnTo>
                    <a:pt x="43" y="817"/>
                  </a:lnTo>
                  <a:lnTo>
                    <a:pt x="58" y="805"/>
                  </a:lnTo>
                  <a:lnTo>
                    <a:pt x="76" y="789"/>
                  </a:lnTo>
                  <a:lnTo>
                    <a:pt x="94" y="774"/>
                  </a:lnTo>
                  <a:lnTo>
                    <a:pt x="116" y="759"/>
                  </a:lnTo>
                  <a:lnTo>
                    <a:pt x="137" y="741"/>
                  </a:lnTo>
                  <a:lnTo>
                    <a:pt x="158" y="723"/>
                  </a:lnTo>
                  <a:lnTo>
                    <a:pt x="179" y="698"/>
                  </a:lnTo>
                  <a:lnTo>
                    <a:pt x="201" y="677"/>
                  </a:lnTo>
                  <a:lnTo>
                    <a:pt x="225" y="650"/>
                  </a:lnTo>
                  <a:lnTo>
                    <a:pt x="249" y="622"/>
                  </a:lnTo>
                  <a:lnTo>
                    <a:pt x="270" y="595"/>
                  </a:lnTo>
                  <a:lnTo>
                    <a:pt x="292" y="562"/>
                  </a:lnTo>
                  <a:lnTo>
                    <a:pt x="313" y="528"/>
                  </a:lnTo>
                  <a:lnTo>
                    <a:pt x="331" y="492"/>
                  </a:lnTo>
                  <a:lnTo>
                    <a:pt x="352" y="455"/>
                  </a:lnTo>
                  <a:lnTo>
                    <a:pt x="371" y="413"/>
                  </a:lnTo>
                  <a:lnTo>
                    <a:pt x="389" y="370"/>
                  </a:lnTo>
                  <a:lnTo>
                    <a:pt x="404" y="328"/>
                  </a:lnTo>
                  <a:lnTo>
                    <a:pt x="419" y="282"/>
                  </a:lnTo>
                  <a:lnTo>
                    <a:pt x="434" y="240"/>
                  </a:lnTo>
                  <a:lnTo>
                    <a:pt x="443" y="197"/>
                  </a:lnTo>
                  <a:lnTo>
                    <a:pt x="449" y="155"/>
                  </a:lnTo>
                  <a:lnTo>
                    <a:pt x="456" y="115"/>
                  </a:lnTo>
                  <a:lnTo>
                    <a:pt x="459" y="76"/>
                  </a:lnTo>
                  <a:lnTo>
                    <a:pt x="459" y="40"/>
                  </a:lnTo>
                  <a:lnTo>
                    <a:pt x="459" y="0"/>
                  </a:lnTo>
                  <a:lnTo>
                    <a:pt x="571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8" name="Freeform 11"/>
            <p:cNvSpPr/>
            <p:nvPr/>
          </p:nvSpPr>
          <p:spPr>
            <a:xfrm>
              <a:off x="5329238" y="3267075"/>
              <a:ext cx="1484313" cy="414338"/>
            </a:xfrm>
            <a:custGeom>
              <a:avLst/>
              <a:gdLst>
                <a:gd name="txL" fmla="*/ 0 w 935"/>
                <a:gd name="txT" fmla="*/ 0 h 261"/>
                <a:gd name="txR" fmla="*/ 935 w 935"/>
                <a:gd name="txB" fmla="*/ 261 h 261"/>
              </a:gdLst>
              <a:ahLst/>
              <a:cxnLst>
                <a:cxn ang="0">
                  <a:pos x="908" y="73"/>
                </a:cxn>
                <a:cxn ang="0">
                  <a:pos x="893" y="79"/>
                </a:cxn>
                <a:cxn ang="0">
                  <a:pos x="865" y="85"/>
                </a:cxn>
                <a:cxn ang="0">
                  <a:pos x="829" y="91"/>
                </a:cxn>
                <a:cxn ang="0">
                  <a:pos x="796" y="97"/>
                </a:cxn>
                <a:cxn ang="0">
                  <a:pos x="768" y="103"/>
                </a:cxn>
                <a:cxn ang="0">
                  <a:pos x="732" y="112"/>
                </a:cxn>
                <a:cxn ang="0">
                  <a:pos x="692" y="122"/>
                </a:cxn>
                <a:cxn ang="0">
                  <a:pos x="644" y="134"/>
                </a:cxn>
                <a:cxn ang="0">
                  <a:pos x="592" y="146"/>
                </a:cxn>
                <a:cxn ang="0">
                  <a:pos x="531" y="161"/>
                </a:cxn>
                <a:cxn ang="0">
                  <a:pos x="468" y="176"/>
                </a:cxn>
                <a:cxn ang="0">
                  <a:pos x="398" y="194"/>
                </a:cxn>
                <a:cxn ang="0">
                  <a:pos x="334" y="213"/>
                </a:cxn>
                <a:cxn ang="0">
                  <a:pos x="276" y="225"/>
                </a:cxn>
                <a:cxn ang="0">
                  <a:pos x="225" y="237"/>
                </a:cxn>
                <a:cxn ang="0">
                  <a:pos x="185" y="246"/>
                </a:cxn>
                <a:cxn ang="0">
                  <a:pos x="152" y="255"/>
                </a:cxn>
                <a:cxn ang="0">
                  <a:pos x="128" y="258"/>
                </a:cxn>
                <a:cxn ang="0">
                  <a:pos x="109" y="261"/>
                </a:cxn>
                <a:cxn ang="0">
                  <a:pos x="94" y="261"/>
                </a:cxn>
                <a:cxn ang="0">
                  <a:pos x="73" y="258"/>
                </a:cxn>
                <a:cxn ang="0">
                  <a:pos x="55" y="249"/>
                </a:cxn>
                <a:cxn ang="0">
                  <a:pos x="37" y="237"/>
                </a:cxn>
                <a:cxn ang="0">
                  <a:pos x="21" y="222"/>
                </a:cxn>
                <a:cxn ang="0">
                  <a:pos x="9" y="207"/>
                </a:cxn>
                <a:cxn ang="0">
                  <a:pos x="3" y="197"/>
                </a:cxn>
                <a:cxn ang="0">
                  <a:pos x="0" y="188"/>
                </a:cxn>
                <a:cxn ang="0">
                  <a:pos x="0" y="182"/>
                </a:cxn>
                <a:cxn ang="0">
                  <a:pos x="3" y="179"/>
                </a:cxn>
                <a:cxn ang="0">
                  <a:pos x="9" y="176"/>
                </a:cxn>
                <a:cxn ang="0">
                  <a:pos x="21" y="176"/>
                </a:cxn>
                <a:cxn ang="0">
                  <a:pos x="37" y="176"/>
                </a:cxn>
                <a:cxn ang="0">
                  <a:pos x="58" y="173"/>
                </a:cxn>
                <a:cxn ang="0">
                  <a:pos x="85" y="170"/>
                </a:cxn>
                <a:cxn ang="0">
                  <a:pos x="115" y="164"/>
                </a:cxn>
                <a:cxn ang="0">
                  <a:pos x="143" y="161"/>
                </a:cxn>
                <a:cxn ang="0">
                  <a:pos x="164" y="158"/>
                </a:cxn>
                <a:cxn ang="0">
                  <a:pos x="188" y="152"/>
                </a:cxn>
                <a:cxn ang="0">
                  <a:pos x="216" y="149"/>
                </a:cxn>
                <a:cxn ang="0">
                  <a:pos x="246" y="143"/>
                </a:cxn>
                <a:cxn ang="0">
                  <a:pos x="279" y="137"/>
                </a:cxn>
                <a:cxn ang="0">
                  <a:pos x="319" y="128"/>
                </a:cxn>
                <a:cxn ang="0">
                  <a:pos x="358" y="122"/>
                </a:cxn>
                <a:cxn ang="0">
                  <a:pos x="471" y="97"/>
                </a:cxn>
                <a:cxn ang="0">
                  <a:pos x="638" y="55"/>
                </a:cxn>
                <a:cxn ang="0">
                  <a:pos x="738" y="27"/>
                </a:cxn>
                <a:cxn ang="0">
                  <a:pos x="771" y="21"/>
                </a:cxn>
                <a:cxn ang="0">
                  <a:pos x="805" y="15"/>
                </a:cxn>
                <a:cxn ang="0">
                  <a:pos x="829" y="9"/>
                </a:cxn>
                <a:cxn ang="0">
                  <a:pos x="853" y="3"/>
                </a:cxn>
                <a:cxn ang="0">
                  <a:pos x="871" y="0"/>
                </a:cxn>
                <a:cxn ang="0">
                  <a:pos x="890" y="0"/>
                </a:cxn>
                <a:cxn ang="0">
                  <a:pos x="902" y="0"/>
                </a:cxn>
                <a:cxn ang="0">
                  <a:pos x="914" y="6"/>
                </a:cxn>
                <a:cxn ang="0">
                  <a:pos x="923" y="12"/>
                </a:cxn>
                <a:cxn ang="0">
                  <a:pos x="932" y="21"/>
                </a:cxn>
                <a:cxn ang="0">
                  <a:pos x="935" y="30"/>
                </a:cxn>
                <a:cxn ang="0">
                  <a:pos x="935" y="43"/>
                </a:cxn>
                <a:cxn ang="0">
                  <a:pos x="923" y="64"/>
                </a:cxn>
                <a:cxn ang="0">
                  <a:pos x="914" y="70"/>
                </a:cxn>
              </a:cxnLst>
              <a:rect l="txL" t="txT" r="txR" b="txB"/>
              <a:pathLst>
                <a:path w="935" h="261">
                  <a:moveTo>
                    <a:pt x="914" y="70"/>
                  </a:moveTo>
                  <a:lnTo>
                    <a:pt x="908" y="73"/>
                  </a:lnTo>
                  <a:lnTo>
                    <a:pt x="902" y="76"/>
                  </a:lnTo>
                  <a:lnTo>
                    <a:pt x="893" y="79"/>
                  </a:lnTo>
                  <a:lnTo>
                    <a:pt x="881" y="82"/>
                  </a:lnTo>
                  <a:lnTo>
                    <a:pt x="865" y="85"/>
                  </a:lnTo>
                  <a:lnTo>
                    <a:pt x="847" y="88"/>
                  </a:lnTo>
                  <a:lnTo>
                    <a:pt x="829" y="91"/>
                  </a:lnTo>
                  <a:lnTo>
                    <a:pt x="808" y="94"/>
                  </a:lnTo>
                  <a:lnTo>
                    <a:pt x="796" y="97"/>
                  </a:lnTo>
                  <a:lnTo>
                    <a:pt x="783" y="100"/>
                  </a:lnTo>
                  <a:lnTo>
                    <a:pt x="768" y="103"/>
                  </a:lnTo>
                  <a:lnTo>
                    <a:pt x="750" y="106"/>
                  </a:lnTo>
                  <a:lnTo>
                    <a:pt x="732" y="112"/>
                  </a:lnTo>
                  <a:lnTo>
                    <a:pt x="714" y="115"/>
                  </a:lnTo>
                  <a:lnTo>
                    <a:pt x="692" y="122"/>
                  </a:lnTo>
                  <a:lnTo>
                    <a:pt x="668" y="128"/>
                  </a:lnTo>
                  <a:lnTo>
                    <a:pt x="644" y="134"/>
                  </a:lnTo>
                  <a:lnTo>
                    <a:pt x="619" y="140"/>
                  </a:lnTo>
                  <a:lnTo>
                    <a:pt x="592" y="146"/>
                  </a:lnTo>
                  <a:lnTo>
                    <a:pt x="562" y="152"/>
                  </a:lnTo>
                  <a:lnTo>
                    <a:pt x="531" y="161"/>
                  </a:lnTo>
                  <a:lnTo>
                    <a:pt x="501" y="167"/>
                  </a:lnTo>
                  <a:lnTo>
                    <a:pt x="468" y="176"/>
                  </a:lnTo>
                  <a:lnTo>
                    <a:pt x="434" y="185"/>
                  </a:lnTo>
                  <a:lnTo>
                    <a:pt x="398" y="194"/>
                  </a:lnTo>
                  <a:lnTo>
                    <a:pt x="364" y="203"/>
                  </a:lnTo>
                  <a:lnTo>
                    <a:pt x="334" y="213"/>
                  </a:lnTo>
                  <a:lnTo>
                    <a:pt x="304" y="219"/>
                  </a:lnTo>
                  <a:lnTo>
                    <a:pt x="276" y="225"/>
                  </a:lnTo>
                  <a:lnTo>
                    <a:pt x="249" y="234"/>
                  </a:lnTo>
                  <a:lnTo>
                    <a:pt x="225" y="237"/>
                  </a:lnTo>
                  <a:lnTo>
                    <a:pt x="204" y="243"/>
                  </a:lnTo>
                  <a:lnTo>
                    <a:pt x="185" y="246"/>
                  </a:lnTo>
                  <a:lnTo>
                    <a:pt x="167" y="252"/>
                  </a:lnTo>
                  <a:lnTo>
                    <a:pt x="152" y="255"/>
                  </a:lnTo>
                  <a:lnTo>
                    <a:pt x="137" y="255"/>
                  </a:lnTo>
                  <a:lnTo>
                    <a:pt x="128" y="258"/>
                  </a:lnTo>
                  <a:lnTo>
                    <a:pt x="115" y="258"/>
                  </a:lnTo>
                  <a:lnTo>
                    <a:pt x="109" y="261"/>
                  </a:lnTo>
                  <a:lnTo>
                    <a:pt x="103" y="261"/>
                  </a:lnTo>
                  <a:lnTo>
                    <a:pt x="94" y="261"/>
                  </a:lnTo>
                  <a:lnTo>
                    <a:pt x="82" y="258"/>
                  </a:lnTo>
                  <a:lnTo>
                    <a:pt x="73" y="258"/>
                  </a:lnTo>
                  <a:lnTo>
                    <a:pt x="64" y="255"/>
                  </a:lnTo>
                  <a:lnTo>
                    <a:pt x="55" y="249"/>
                  </a:lnTo>
                  <a:lnTo>
                    <a:pt x="46" y="246"/>
                  </a:lnTo>
                  <a:lnTo>
                    <a:pt x="37" y="237"/>
                  </a:lnTo>
                  <a:lnTo>
                    <a:pt x="30" y="231"/>
                  </a:lnTo>
                  <a:lnTo>
                    <a:pt x="21" y="222"/>
                  </a:lnTo>
                  <a:lnTo>
                    <a:pt x="15" y="216"/>
                  </a:lnTo>
                  <a:lnTo>
                    <a:pt x="9" y="207"/>
                  </a:lnTo>
                  <a:lnTo>
                    <a:pt x="6" y="200"/>
                  </a:lnTo>
                  <a:lnTo>
                    <a:pt x="3" y="197"/>
                  </a:lnTo>
                  <a:lnTo>
                    <a:pt x="0" y="191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3" y="179"/>
                  </a:lnTo>
                  <a:lnTo>
                    <a:pt x="6" y="179"/>
                  </a:lnTo>
                  <a:lnTo>
                    <a:pt x="9" y="176"/>
                  </a:lnTo>
                  <a:lnTo>
                    <a:pt x="15" y="176"/>
                  </a:lnTo>
                  <a:lnTo>
                    <a:pt x="21" y="176"/>
                  </a:lnTo>
                  <a:lnTo>
                    <a:pt x="30" y="176"/>
                  </a:lnTo>
                  <a:lnTo>
                    <a:pt x="37" y="176"/>
                  </a:lnTo>
                  <a:lnTo>
                    <a:pt x="49" y="176"/>
                  </a:lnTo>
                  <a:lnTo>
                    <a:pt x="58" y="173"/>
                  </a:lnTo>
                  <a:lnTo>
                    <a:pt x="70" y="173"/>
                  </a:lnTo>
                  <a:lnTo>
                    <a:pt x="85" y="170"/>
                  </a:lnTo>
                  <a:lnTo>
                    <a:pt x="97" y="167"/>
                  </a:lnTo>
                  <a:lnTo>
                    <a:pt x="115" y="164"/>
                  </a:lnTo>
                  <a:lnTo>
                    <a:pt x="134" y="161"/>
                  </a:lnTo>
                  <a:lnTo>
                    <a:pt x="143" y="161"/>
                  </a:lnTo>
                  <a:lnTo>
                    <a:pt x="152" y="158"/>
                  </a:lnTo>
                  <a:lnTo>
                    <a:pt x="164" y="158"/>
                  </a:lnTo>
                  <a:lnTo>
                    <a:pt x="176" y="155"/>
                  </a:lnTo>
                  <a:lnTo>
                    <a:pt x="188" y="152"/>
                  </a:lnTo>
                  <a:lnTo>
                    <a:pt x="200" y="149"/>
                  </a:lnTo>
                  <a:lnTo>
                    <a:pt x="216" y="149"/>
                  </a:lnTo>
                  <a:lnTo>
                    <a:pt x="231" y="146"/>
                  </a:lnTo>
                  <a:lnTo>
                    <a:pt x="246" y="143"/>
                  </a:lnTo>
                  <a:lnTo>
                    <a:pt x="261" y="140"/>
                  </a:lnTo>
                  <a:lnTo>
                    <a:pt x="279" y="137"/>
                  </a:lnTo>
                  <a:lnTo>
                    <a:pt x="298" y="134"/>
                  </a:lnTo>
                  <a:lnTo>
                    <a:pt x="319" y="128"/>
                  </a:lnTo>
                  <a:lnTo>
                    <a:pt x="337" y="125"/>
                  </a:lnTo>
                  <a:lnTo>
                    <a:pt x="358" y="122"/>
                  </a:lnTo>
                  <a:lnTo>
                    <a:pt x="380" y="115"/>
                  </a:lnTo>
                  <a:lnTo>
                    <a:pt x="471" y="97"/>
                  </a:lnTo>
                  <a:lnTo>
                    <a:pt x="556" y="76"/>
                  </a:lnTo>
                  <a:lnTo>
                    <a:pt x="638" y="55"/>
                  </a:lnTo>
                  <a:lnTo>
                    <a:pt x="717" y="33"/>
                  </a:lnTo>
                  <a:lnTo>
                    <a:pt x="738" y="27"/>
                  </a:lnTo>
                  <a:lnTo>
                    <a:pt x="756" y="24"/>
                  </a:lnTo>
                  <a:lnTo>
                    <a:pt x="771" y="21"/>
                  </a:lnTo>
                  <a:lnTo>
                    <a:pt x="789" y="18"/>
                  </a:lnTo>
                  <a:lnTo>
                    <a:pt x="805" y="15"/>
                  </a:lnTo>
                  <a:lnTo>
                    <a:pt x="817" y="12"/>
                  </a:lnTo>
                  <a:lnTo>
                    <a:pt x="829" y="9"/>
                  </a:lnTo>
                  <a:lnTo>
                    <a:pt x="841" y="6"/>
                  </a:lnTo>
                  <a:lnTo>
                    <a:pt x="853" y="3"/>
                  </a:lnTo>
                  <a:lnTo>
                    <a:pt x="862" y="3"/>
                  </a:lnTo>
                  <a:lnTo>
                    <a:pt x="871" y="0"/>
                  </a:lnTo>
                  <a:lnTo>
                    <a:pt x="881" y="0"/>
                  </a:lnTo>
                  <a:lnTo>
                    <a:pt x="890" y="0"/>
                  </a:lnTo>
                  <a:lnTo>
                    <a:pt x="896" y="0"/>
                  </a:lnTo>
                  <a:lnTo>
                    <a:pt x="902" y="0"/>
                  </a:lnTo>
                  <a:lnTo>
                    <a:pt x="905" y="3"/>
                  </a:lnTo>
                  <a:lnTo>
                    <a:pt x="914" y="6"/>
                  </a:lnTo>
                  <a:lnTo>
                    <a:pt x="920" y="9"/>
                  </a:lnTo>
                  <a:lnTo>
                    <a:pt x="923" y="12"/>
                  </a:lnTo>
                  <a:lnTo>
                    <a:pt x="929" y="18"/>
                  </a:lnTo>
                  <a:lnTo>
                    <a:pt x="932" y="21"/>
                  </a:lnTo>
                  <a:lnTo>
                    <a:pt x="932" y="27"/>
                  </a:lnTo>
                  <a:lnTo>
                    <a:pt x="935" y="30"/>
                  </a:lnTo>
                  <a:lnTo>
                    <a:pt x="935" y="33"/>
                  </a:lnTo>
                  <a:lnTo>
                    <a:pt x="935" y="43"/>
                  </a:lnTo>
                  <a:lnTo>
                    <a:pt x="929" y="55"/>
                  </a:lnTo>
                  <a:lnTo>
                    <a:pt x="923" y="64"/>
                  </a:lnTo>
                  <a:lnTo>
                    <a:pt x="914" y="7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9" name="Freeform 12"/>
            <p:cNvSpPr/>
            <p:nvPr/>
          </p:nvSpPr>
          <p:spPr>
            <a:xfrm>
              <a:off x="6337300" y="3570288"/>
              <a:ext cx="379413" cy="328613"/>
            </a:xfrm>
            <a:custGeom>
              <a:avLst/>
              <a:gdLst>
                <a:gd name="txL" fmla="*/ 0 w 239"/>
                <a:gd name="txT" fmla="*/ 0 h 207"/>
                <a:gd name="txR" fmla="*/ 239 w 239"/>
                <a:gd name="txB" fmla="*/ 207 h 207"/>
              </a:gdLst>
              <a:ahLst/>
              <a:cxnLst>
                <a:cxn ang="0">
                  <a:pos x="157" y="46"/>
                </a:cxn>
                <a:cxn ang="0">
                  <a:pos x="173" y="55"/>
                </a:cxn>
                <a:cxn ang="0">
                  <a:pos x="185" y="64"/>
                </a:cxn>
                <a:cxn ang="0">
                  <a:pos x="197" y="73"/>
                </a:cxn>
                <a:cxn ang="0">
                  <a:pos x="206" y="82"/>
                </a:cxn>
                <a:cxn ang="0">
                  <a:pos x="215" y="88"/>
                </a:cxn>
                <a:cxn ang="0">
                  <a:pos x="224" y="97"/>
                </a:cxn>
                <a:cxn ang="0">
                  <a:pos x="230" y="107"/>
                </a:cxn>
                <a:cxn ang="0">
                  <a:pos x="233" y="116"/>
                </a:cxn>
                <a:cxn ang="0">
                  <a:pos x="236" y="131"/>
                </a:cxn>
                <a:cxn ang="0">
                  <a:pos x="239" y="146"/>
                </a:cxn>
                <a:cxn ang="0">
                  <a:pos x="236" y="161"/>
                </a:cxn>
                <a:cxn ang="0">
                  <a:pos x="233" y="176"/>
                </a:cxn>
                <a:cxn ang="0">
                  <a:pos x="230" y="182"/>
                </a:cxn>
                <a:cxn ang="0">
                  <a:pos x="224" y="192"/>
                </a:cxn>
                <a:cxn ang="0">
                  <a:pos x="221" y="195"/>
                </a:cxn>
                <a:cxn ang="0">
                  <a:pos x="215" y="201"/>
                </a:cxn>
                <a:cxn ang="0">
                  <a:pos x="209" y="204"/>
                </a:cxn>
                <a:cxn ang="0">
                  <a:pos x="203" y="204"/>
                </a:cxn>
                <a:cxn ang="0">
                  <a:pos x="197" y="207"/>
                </a:cxn>
                <a:cxn ang="0">
                  <a:pos x="188" y="207"/>
                </a:cxn>
                <a:cxn ang="0">
                  <a:pos x="179" y="204"/>
                </a:cxn>
                <a:cxn ang="0">
                  <a:pos x="170" y="201"/>
                </a:cxn>
                <a:cxn ang="0">
                  <a:pos x="157" y="195"/>
                </a:cxn>
                <a:cxn ang="0">
                  <a:pos x="145" y="182"/>
                </a:cxn>
                <a:cxn ang="0">
                  <a:pos x="133" y="170"/>
                </a:cxn>
                <a:cxn ang="0">
                  <a:pos x="118" y="155"/>
                </a:cxn>
                <a:cxn ang="0">
                  <a:pos x="103" y="137"/>
                </a:cxn>
                <a:cxn ang="0">
                  <a:pos x="82" y="116"/>
                </a:cxn>
                <a:cxn ang="0">
                  <a:pos x="63" y="94"/>
                </a:cxn>
                <a:cxn ang="0">
                  <a:pos x="48" y="79"/>
                </a:cxn>
                <a:cxn ang="0">
                  <a:pos x="33" y="61"/>
                </a:cxn>
                <a:cxn ang="0">
                  <a:pos x="21" y="49"/>
                </a:cxn>
                <a:cxn ang="0">
                  <a:pos x="12" y="37"/>
                </a:cxn>
                <a:cxn ang="0">
                  <a:pos x="6" y="28"/>
                </a:cxn>
                <a:cxn ang="0">
                  <a:pos x="3" y="22"/>
                </a:cxn>
                <a:cxn ang="0">
                  <a:pos x="0" y="16"/>
                </a:cxn>
                <a:cxn ang="0">
                  <a:pos x="3" y="12"/>
                </a:cxn>
                <a:cxn ang="0">
                  <a:pos x="3" y="9"/>
                </a:cxn>
                <a:cxn ang="0">
                  <a:pos x="9" y="9"/>
                </a:cxn>
                <a:cxn ang="0">
                  <a:pos x="12" y="6"/>
                </a:cxn>
                <a:cxn ang="0">
                  <a:pos x="21" y="3"/>
                </a:cxn>
                <a:cxn ang="0">
                  <a:pos x="30" y="3"/>
                </a:cxn>
                <a:cxn ang="0">
                  <a:pos x="39" y="0"/>
                </a:cxn>
                <a:cxn ang="0">
                  <a:pos x="54" y="0"/>
                </a:cxn>
                <a:cxn ang="0">
                  <a:pos x="76" y="9"/>
                </a:cxn>
                <a:cxn ang="0">
                  <a:pos x="103" y="19"/>
                </a:cxn>
                <a:cxn ang="0">
                  <a:pos x="130" y="31"/>
                </a:cxn>
                <a:cxn ang="0">
                  <a:pos x="157" y="46"/>
                </a:cxn>
                <a:cxn ang="0">
                  <a:pos x="157" y="46"/>
                </a:cxn>
              </a:cxnLst>
              <a:rect l="txL" t="txT" r="txR" b="txB"/>
              <a:pathLst>
                <a:path w="239" h="207">
                  <a:moveTo>
                    <a:pt x="157" y="46"/>
                  </a:moveTo>
                  <a:lnTo>
                    <a:pt x="173" y="55"/>
                  </a:lnTo>
                  <a:lnTo>
                    <a:pt x="185" y="64"/>
                  </a:lnTo>
                  <a:lnTo>
                    <a:pt x="197" y="73"/>
                  </a:lnTo>
                  <a:lnTo>
                    <a:pt x="206" y="82"/>
                  </a:lnTo>
                  <a:lnTo>
                    <a:pt x="215" y="88"/>
                  </a:lnTo>
                  <a:lnTo>
                    <a:pt x="224" y="97"/>
                  </a:lnTo>
                  <a:lnTo>
                    <a:pt x="230" y="107"/>
                  </a:lnTo>
                  <a:lnTo>
                    <a:pt x="233" y="116"/>
                  </a:lnTo>
                  <a:lnTo>
                    <a:pt x="236" y="131"/>
                  </a:lnTo>
                  <a:lnTo>
                    <a:pt x="239" y="146"/>
                  </a:lnTo>
                  <a:lnTo>
                    <a:pt x="236" y="161"/>
                  </a:lnTo>
                  <a:lnTo>
                    <a:pt x="233" y="176"/>
                  </a:lnTo>
                  <a:lnTo>
                    <a:pt x="230" y="182"/>
                  </a:lnTo>
                  <a:lnTo>
                    <a:pt x="224" y="192"/>
                  </a:lnTo>
                  <a:lnTo>
                    <a:pt x="221" y="195"/>
                  </a:lnTo>
                  <a:lnTo>
                    <a:pt x="215" y="201"/>
                  </a:lnTo>
                  <a:lnTo>
                    <a:pt x="209" y="204"/>
                  </a:lnTo>
                  <a:lnTo>
                    <a:pt x="203" y="204"/>
                  </a:lnTo>
                  <a:lnTo>
                    <a:pt x="197" y="207"/>
                  </a:lnTo>
                  <a:lnTo>
                    <a:pt x="188" y="207"/>
                  </a:lnTo>
                  <a:lnTo>
                    <a:pt x="179" y="204"/>
                  </a:lnTo>
                  <a:lnTo>
                    <a:pt x="170" y="201"/>
                  </a:lnTo>
                  <a:lnTo>
                    <a:pt x="157" y="195"/>
                  </a:lnTo>
                  <a:lnTo>
                    <a:pt x="145" y="182"/>
                  </a:lnTo>
                  <a:lnTo>
                    <a:pt x="133" y="170"/>
                  </a:lnTo>
                  <a:lnTo>
                    <a:pt x="118" y="155"/>
                  </a:lnTo>
                  <a:lnTo>
                    <a:pt x="103" y="137"/>
                  </a:lnTo>
                  <a:lnTo>
                    <a:pt x="82" y="116"/>
                  </a:lnTo>
                  <a:lnTo>
                    <a:pt x="63" y="94"/>
                  </a:lnTo>
                  <a:lnTo>
                    <a:pt x="48" y="79"/>
                  </a:lnTo>
                  <a:lnTo>
                    <a:pt x="33" y="61"/>
                  </a:lnTo>
                  <a:lnTo>
                    <a:pt x="21" y="49"/>
                  </a:lnTo>
                  <a:lnTo>
                    <a:pt x="12" y="37"/>
                  </a:lnTo>
                  <a:lnTo>
                    <a:pt x="6" y="28"/>
                  </a:lnTo>
                  <a:lnTo>
                    <a:pt x="3" y="22"/>
                  </a:lnTo>
                  <a:lnTo>
                    <a:pt x="0" y="16"/>
                  </a:lnTo>
                  <a:lnTo>
                    <a:pt x="3" y="12"/>
                  </a:lnTo>
                  <a:lnTo>
                    <a:pt x="3" y="9"/>
                  </a:lnTo>
                  <a:lnTo>
                    <a:pt x="9" y="9"/>
                  </a:lnTo>
                  <a:lnTo>
                    <a:pt x="12" y="6"/>
                  </a:lnTo>
                  <a:lnTo>
                    <a:pt x="21" y="3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4" y="0"/>
                  </a:lnTo>
                  <a:lnTo>
                    <a:pt x="76" y="9"/>
                  </a:lnTo>
                  <a:lnTo>
                    <a:pt x="103" y="19"/>
                  </a:lnTo>
                  <a:lnTo>
                    <a:pt x="130" y="31"/>
                  </a:lnTo>
                  <a:lnTo>
                    <a:pt x="157" y="4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0" name="Freeform 13"/>
            <p:cNvSpPr/>
            <p:nvPr/>
          </p:nvSpPr>
          <p:spPr>
            <a:xfrm>
              <a:off x="6900863" y="3060700"/>
              <a:ext cx="211138" cy="769938"/>
            </a:xfrm>
            <a:custGeom>
              <a:avLst/>
              <a:gdLst>
                <a:gd name="txL" fmla="*/ 0 w 133"/>
                <a:gd name="txT" fmla="*/ 0 h 485"/>
                <a:gd name="txR" fmla="*/ 133 w 133"/>
                <a:gd name="txB" fmla="*/ 485 h 485"/>
              </a:gdLst>
              <a:ahLst/>
              <a:cxnLst>
                <a:cxn ang="0">
                  <a:pos x="0" y="39"/>
                </a:cxn>
                <a:cxn ang="0">
                  <a:pos x="0" y="18"/>
                </a:cxn>
                <a:cxn ang="0">
                  <a:pos x="3" y="6"/>
                </a:cxn>
                <a:cxn ang="0">
                  <a:pos x="9" y="3"/>
                </a:cxn>
                <a:cxn ang="0">
                  <a:pos x="27" y="3"/>
                </a:cxn>
                <a:cxn ang="0">
                  <a:pos x="51" y="6"/>
                </a:cxn>
                <a:cxn ang="0">
                  <a:pos x="88" y="18"/>
                </a:cxn>
                <a:cxn ang="0">
                  <a:pos x="112" y="51"/>
                </a:cxn>
                <a:cxn ang="0">
                  <a:pos x="115" y="103"/>
                </a:cxn>
                <a:cxn ang="0">
                  <a:pos x="115" y="148"/>
                </a:cxn>
                <a:cxn ang="0">
                  <a:pos x="118" y="191"/>
                </a:cxn>
                <a:cxn ang="0">
                  <a:pos x="121" y="233"/>
                </a:cxn>
                <a:cxn ang="0">
                  <a:pos x="121" y="270"/>
                </a:cxn>
                <a:cxn ang="0">
                  <a:pos x="124" y="303"/>
                </a:cxn>
                <a:cxn ang="0">
                  <a:pos x="124" y="333"/>
                </a:cxn>
                <a:cxn ang="0">
                  <a:pos x="127" y="361"/>
                </a:cxn>
                <a:cxn ang="0">
                  <a:pos x="127" y="388"/>
                </a:cxn>
                <a:cxn ang="0">
                  <a:pos x="130" y="409"/>
                </a:cxn>
                <a:cxn ang="0">
                  <a:pos x="130" y="428"/>
                </a:cxn>
                <a:cxn ang="0">
                  <a:pos x="130" y="440"/>
                </a:cxn>
                <a:cxn ang="0">
                  <a:pos x="130" y="452"/>
                </a:cxn>
                <a:cxn ang="0">
                  <a:pos x="133" y="461"/>
                </a:cxn>
                <a:cxn ang="0">
                  <a:pos x="133" y="464"/>
                </a:cxn>
                <a:cxn ang="0">
                  <a:pos x="130" y="473"/>
                </a:cxn>
                <a:cxn ang="0">
                  <a:pos x="130" y="479"/>
                </a:cxn>
                <a:cxn ang="0">
                  <a:pos x="124" y="485"/>
                </a:cxn>
                <a:cxn ang="0">
                  <a:pos x="115" y="485"/>
                </a:cxn>
                <a:cxn ang="0">
                  <a:pos x="106" y="482"/>
                </a:cxn>
                <a:cxn ang="0">
                  <a:pos x="100" y="476"/>
                </a:cxn>
                <a:cxn ang="0">
                  <a:pos x="97" y="470"/>
                </a:cxn>
                <a:cxn ang="0">
                  <a:pos x="91" y="461"/>
                </a:cxn>
                <a:cxn ang="0">
                  <a:pos x="85" y="446"/>
                </a:cxn>
                <a:cxn ang="0">
                  <a:pos x="82" y="428"/>
                </a:cxn>
                <a:cxn ang="0">
                  <a:pos x="76" y="406"/>
                </a:cxn>
                <a:cxn ang="0">
                  <a:pos x="73" y="382"/>
                </a:cxn>
                <a:cxn ang="0">
                  <a:pos x="64" y="315"/>
                </a:cxn>
                <a:cxn ang="0">
                  <a:pos x="51" y="242"/>
                </a:cxn>
                <a:cxn ang="0">
                  <a:pos x="45" y="200"/>
                </a:cxn>
                <a:cxn ang="0">
                  <a:pos x="39" y="157"/>
                </a:cxn>
                <a:cxn ang="0">
                  <a:pos x="30" y="121"/>
                </a:cxn>
                <a:cxn ang="0">
                  <a:pos x="21" y="91"/>
                </a:cxn>
                <a:cxn ang="0">
                  <a:pos x="12" y="66"/>
                </a:cxn>
                <a:cxn ang="0">
                  <a:pos x="6" y="57"/>
                </a:cxn>
              </a:cxnLst>
              <a:rect l="txL" t="txT" r="txR" b="txB"/>
              <a:pathLst>
                <a:path w="133" h="485">
                  <a:moveTo>
                    <a:pt x="6" y="57"/>
                  </a:moveTo>
                  <a:lnTo>
                    <a:pt x="0" y="39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3" y="6"/>
                  </a:lnTo>
                  <a:lnTo>
                    <a:pt x="6" y="3"/>
                  </a:lnTo>
                  <a:lnTo>
                    <a:pt x="9" y="3"/>
                  </a:lnTo>
                  <a:lnTo>
                    <a:pt x="15" y="0"/>
                  </a:lnTo>
                  <a:lnTo>
                    <a:pt x="27" y="3"/>
                  </a:lnTo>
                  <a:lnTo>
                    <a:pt x="36" y="3"/>
                  </a:lnTo>
                  <a:lnTo>
                    <a:pt x="51" y="6"/>
                  </a:lnTo>
                  <a:lnTo>
                    <a:pt x="70" y="12"/>
                  </a:lnTo>
                  <a:lnTo>
                    <a:pt x="88" y="18"/>
                  </a:lnTo>
                  <a:lnTo>
                    <a:pt x="109" y="27"/>
                  </a:lnTo>
                  <a:lnTo>
                    <a:pt x="112" y="51"/>
                  </a:lnTo>
                  <a:lnTo>
                    <a:pt x="112" y="78"/>
                  </a:lnTo>
                  <a:lnTo>
                    <a:pt x="115" y="103"/>
                  </a:lnTo>
                  <a:lnTo>
                    <a:pt x="115" y="124"/>
                  </a:lnTo>
                  <a:lnTo>
                    <a:pt x="115" y="148"/>
                  </a:lnTo>
                  <a:lnTo>
                    <a:pt x="118" y="170"/>
                  </a:lnTo>
                  <a:lnTo>
                    <a:pt x="118" y="191"/>
                  </a:lnTo>
                  <a:lnTo>
                    <a:pt x="118" y="212"/>
                  </a:lnTo>
                  <a:lnTo>
                    <a:pt x="121" y="233"/>
                  </a:lnTo>
                  <a:lnTo>
                    <a:pt x="121" y="252"/>
                  </a:lnTo>
                  <a:lnTo>
                    <a:pt x="121" y="270"/>
                  </a:lnTo>
                  <a:lnTo>
                    <a:pt x="124" y="288"/>
                  </a:lnTo>
                  <a:lnTo>
                    <a:pt x="124" y="303"/>
                  </a:lnTo>
                  <a:lnTo>
                    <a:pt x="124" y="318"/>
                  </a:lnTo>
                  <a:lnTo>
                    <a:pt x="124" y="333"/>
                  </a:lnTo>
                  <a:lnTo>
                    <a:pt x="127" y="349"/>
                  </a:lnTo>
                  <a:lnTo>
                    <a:pt x="127" y="361"/>
                  </a:lnTo>
                  <a:lnTo>
                    <a:pt x="127" y="376"/>
                  </a:lnTo>
                  <a:lnTo>
                    <a:pt x="127" y="388"/>
                  </a:lnTo>
                  <a:lnTo>
                    <a:pt x="130" y="397"/>
                  </a:lnTo>
                  <a:lnTo>
                    <a:pt x="130" y="409"/>
                  </a:lnTo>
                  <a:lnTo>
                    <a:pt x="130" y="418"/>
                  </a:lnTo>
                  <a:lnTo>
                    <a:pt x="130" y="428"/>
                  </a:lnTo>
                  <a:lnTo>
                    <a:pt x="130" y="434"/>
                  </a:lnTo>
                  <a:lnTo>
                    <a:pt x="130" y="440"/>
                  </a:lnTo>
                  <a:lnTo>
                    <a:pt x="130" y="446"/>
                  </a:lnTo>
                  <a:lnTo>
                    <a:pt x="130" y="452"/>
                  </a:lnTo>
                  <a:lnTo>
                    <a:pt x="130" y="458"/>
                  </a:lnTo>
                  <a:lnTo>
                    <a:pt x="133" y="461"/>
                  </a:lnTo>
                  <a:lnTo>
                    <a:pt x="133" y="464"/>
                  </a:lnTo>
                  <a:lnTo>
                    <a:pt x="133" y="467"/>
                  </a:lnTo>
                  <a:lnTo>
                    <a:pt x="130" y="473"/>
                  </a:lnTo>
                  <a:lnTo>
                    <a:pt x="130" y="476"/>
                  </a:lnTo>
                  <a:lnTo>
                    <a:pt x="130" y="479"/>
                  </a:lnTo>
                  <a:lnTo>
                    <a:pt x="127" y="482"/>
                  </a:lnTo>
                  <a:lnTo>
                    <a:pt x="124" y="485"/>
                  </a:lnTo>
                  <a:lnTo>
                    <a:pt x="118" y="485"/>
                  </a:lnTo>
                  <a:lnTo>
                    <a:pt x="115" y="485"/>
                  </a:lnTo>
                  <a:lnTo>
                    <a:pt x="109" y="482"/>
                  </a:lnTo>
                  <a:lnTo>
                    <a:pt x="106" y="482"/>
                  </a:lnTo>
                  <a:lnTo>
                    <a:pt x="103" y="479"/>
                  </a:lnTo>
                  <a:lnTo>
                    <a:pt x="100" y="476"/>
                  </a:lnTo>
                  <a:lnTo>
                    <a:pt x="100" y="473"/>
                  </a:lnTo>
                  <a:lnTo>
                    <a:pt x="97" y="470"/>
                  </a:lnTo>
                  <a:lnTo>
                    <a:pt x="94" y="464"/>
                  </a:lnTo>
                  <a:lnTo>
                    <a:pt x="91" y="461"/>
                  </a:lnTo>
                  <a:lnTo>
                    <a:pt x="88" y="452"/>
                  </a:lnTo>
                  <a:lnTo>
                    <a:pt x="85" y="446"/>
                  </a:lnTo>
                  <a:lnTo>
                    <a:pt x="85" y="437"/>
                  </a:lnTo>
                  <a:lnTo>
                    <a:pt x="82" y="428"/>
                  </a:lnTo>
                  <a:lnTo>
                    <a:pt x="79" y="418"/>
                  </a:lnTo>
                  <a:lnTo>
                    <a:pt x="76" y="406"/>
                  </a:lnTo>
                  <a:lnTo>
                    <a:pt x="76" y="394"/>
                  </a:lnTo>
                  <a:lnTo>
                    <a:pt x="73" y="382"/>
                  </a:lnTo>
                  <a:lnTo>
                    <a:pt x="73" y="367"/>
                  </a:lnTo>
                  <a:lnTo>
                    <a:pt x="64" y="315"/>
                  </a:lnTo>
                  <a:lnTo>
                    <a:pt x="54" y="267"/>
                  </a:lnTo>
                  <a:lnTo>
                    <a:pt x="51" y="242"/>
                  </a:lnTo>
                  <a:lnTo>
                    <a:pt x="48" y="221"/>
                  </a:lnTo>
                  <a:lnTo>
                    <a:pt x="45" y="200"/>
                  </a:lnTo>
                  <a:lnTo>
                    <a:pt x="42" y="179"/>
                  </a:lnTo>
                  <a:lnTo>
                    <a:pt x="39" y="157"/>
                  </a:lnTo>
                  <a:lnTo>
                    <a:pt x="36" y="139"/>
                  </a:lnTo>
                  <a:lnTo>
                    <a:pt x="30" y="121"/>
                  </a:lnTo>
                  <a:lnTo>
                    <a:pt x="27" y="106"/>
                  </a:lnTo>
                  <a:lnTo>
                    <a:pt x="21" y="91"/>
                  </a:lnTo>
                  <a:lnTo>
                    <a:pt x="15" y="78"/>
                  </a:lnTo>
                  <a:lnTo>
                    <a:pt x="12" y="66"/>
                  </a:lnTo>
                  <a:lnTo>
                    <a:pt x="6" y="5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1" name="Freeform 14"/>
            <p:cNvSpPr/>
            <p:nvPr/>
          </p:nvSpPr>
          <p:spPr>
            <a:xfrm>
              <a:off x="7002463" y="2968625"/>
              <a:ext cx="919163" cy="641350"/>
            </a:xfrm>
            <a:custGeom>
              <a:avLst/>
              <a:gdLst>
                <a:gd name="txL" fmla="*/ 0 w 579"/>
                <a:gd name="txT" fmla="*/ 0 h 404"/>
                <a:gd name="txR" fmla="*/ 579 w 579"/>
                <a:gd name="txB" fmla="*/ 404 h 404"/>
              </a:gdLst>
              <a:ahLst/>
              <a:cxnLst>
                <a:cxn ang="0">
                  <a:pos x="370" y="112"/>
                </a:cxn>
                <a:cxn ang="0">
                  <a:pos x="352" y="100"/>
                </a:cxn>
                <a:cxn ang="0">
                  <a:pos x="343" y="100"/>
                </a:cxn>
                <a:cxn ang="0">
                  <a:pos x="334" y="100"/>
                </a:cxn>
                <a:cxn ang="0">
                  <a:pos x="321" y="100"/>
                </a:cxn>
                <a:cxn ang="0">
                  <a:pos x="303" y="103"/>
                </a:cxn>
                <a:cxn ang="0">
                  <a:pos x="285" y="106"/>
                </a:cxn>
                <a:cxn ang="0">
                  <a:pos x="264" y="109"/>
                </a:cxn>
                <a:cxn ang="0">
                  <a:pos x="224" y="118"/>
                </a:cxn>
                <a:cxn ang="0">
                  <a:pos x="164" y="127"/>
                </a:cxn>
                <a:cxn ang="0">
                  <a:pos x="106" y="136"/>
                </a:cxn>
                <a:cxn ang="0">
                  <a:pos x="54" y="143"/>
                </a:cxn>
                <a:cxn ang="0">
                  <a:pos x="15" y="146"/>
                </a:cxn>
                <a:cxn ang="0">
                  <a:pos x="0" y="85"/>
                </a:cxn>
                <a:cxn ang="0">
                  <a:pos x="60" y="82"/>
                </a:cxn>
                <a:cxn ang="0">
                  <a:pos x="118" y="79"/>
                </a:cxn>
                <a:cxn ang="0">
                  <a:pos x="173" y="70"/>
                </a:cxn>
                <a:cxn ang="0">
                  <a:pos x="224" y="55"/>
                </a:cxn>
                <a:cxn ang="0">
                  <a:pos x="270" y="42"/>
                </a:cxn>
                <a:cxn ang="0">
                  <a:pos x="306" y="33"/>
                </a:cxn>
                <a:cxn ang="0">
                  <a:pos x="330" y="24"/>
                </a:cxn>
                <a:cxn ang="0">
                  <a:pos x="346" y="15"/>
                </a:cxn>
                <a:cxn ang="0">
                  <a:pos x="361" y="6"/>
                </a:cxn>
                <a:cxn ang="0">
                  <a:pos x="382" y="0"/>
                </a:cxn>
                <a:cxn ang="0">
                  <a:pos x="394" y="9"/>
                </a:cxn>
                <a:cxn ang="0">
                  <a:pos x="415" y="18"/>
                </a:cxn>
                <a:cxn ang="0">
                  <a:pos x="446" y="30"/>
                </a:cxn>
                <a:cxn ang="0">
                  <a:pos x="488" y="45"/>
                </a:cxn>
                <a:cxn ang="0">
                  <a:pos x="522" y="64"/>
                </a:cxn>
                <a:cxn ang="0">
                  <a:pos x="549" y="79"/>
                </a:cxn>
                <a:cxn ang="0">
                  <a:pos x="567" y="91"/>
                </a:cxn>
                <a:cxn ang="0">
                  <a:pos x="576" y="100"/>
                </a:cxn>
                <a:cxn ang="0">
                  <a:pos x="579" y="112"/>
                </a:cxn>
                <a:cxn ang="0">
                  <a:pos x="573" y="121"/>
                </a:cxn>
                <a:cxn ang="0">
                  <a:pos x="561" y="130"/>
                </a:cxn>
                <a:cxn ang="0">
                  <a:pos x="546" y="136"/>
                </a:cxn>
                <a:cxn ang="0">
                  <a:pos x="537" y="146"/>
                </a:cxn>
                <a:cxn ang="0">
                  <a:pos x="528" y="164"/>
                </a:cxn>
                <a:cxn ang="0">
                  <a:pos x="513" y="185"/>
                </a:cxn>
                <a:cxn ang="0">
                  <a:pos x="497" y="215"/>
                </a:cxn>
                <a:cxn ang="0">
                  <a:pos x="479" y="252"/>
                </a:cxn>
                <a:cxn ang="0">
                  <a:pos x="461" y="297"/>
                </a:cxn>
                <a:cxn ang="0">
                  <a:pos x="443" y="346"/>
                </a:cxn>
                <a:cxn ang="0">
                  <a:pos x="422" y="404"/>
                </a:cxn>
                <a:cxn ang="0">
                  <a:pos x="334" y="370"/>
                </a:cxn>
                <a:cxn ang="0">
                  <a:pos x="349" y="313"/>
                </a:cxn>
                <a:cxn ang="0">
                  <a:pos x="361" y="264"/>
                </a:cxn>
                <a:cxn ang="0">
                  <a:pos x="370" y="221"/>
                </a:cxn>
                <a:cxn ang="0">
                  <a:pos x="376" y="185"/>
                </a:cxn>
                <a:cxn ang="0">
                  <a:pos x="379" y="158"/>
                </a:cxn>
                <a:cxn ang="0">
                  <a:pos x="379" y="140"/>
                </a:cxn>
                <a:cxn ang="0">
                  <a:pos x="379" y="127"/>
                </a:cxn>
                <a:cxn ang="0">
                  <a:pos x="376" y="121"/>
                </a:cxn>
              </a:cxnLst>
              <a:rect l="txL" t="txT" r="txR" b="txB"/>
              <a:pathLst>
                <a:path w="579" h="404">
                  <a:moveTo>
                    <a:pt x="376" y="121"/>
                  </a:moveTo>
                  <a:lnTo>
                    <a:pt x="370" y="112"/>
                  </a:lnTo>
                  <a:lnTo>
                    <a:pt x="361" y="106"/>
                  </a:lnTo>
                  <a:lnTo>
                    <a:pt x="352" y="100"/>
                  </a:lnTo>
                  <a:lnTo>
                    <a:pt x="346" y="100"/>
                  </a:lnTo>
                  <a:lnTo>
                    <a:pt x="343" y="100"/>
                  </a:lnTo>
                  <a:lnTo>
                    <a:pt x="337" y="100"/>
                  </a:lnTo>
                  <a:lnTo>
                    <a:pt x="334" y="100"/>
                  </a:lnTo>
                  <a:lnTo>
                    <a:pt x="327" y="100"/>
                  </a:lnTo>
                  <a:lnTo>
                    <a:pt x="321" y="100"/>
                  </a:lnTo>
                  <a:lnTo>
                    <a:pt x="312" y="103"/>
                  </a:lnTo>
                  <a:lnTo>
                    <a:pt x="303" y="103"/>
                  </a:lnTo>
                  <a:lnTo>
                    <a:pt x="294" y="106"/>
                  </a:lnTo>
                  <a:lnTo>
                    <a:pt x="285" y="106"/>
                  </a:lnTo>
                  <a:lnTo>
                    <a:pt x="276" y="109"/>
                  </a:lnTo>
                  <a:lnTo>
                    <a:pt x="264" y="109"/>
                  </a:lnTo>
                  <a:lnTo>
                    <a:pt x="252" y="112"/>
                  </a:lnTo>
                  <a:lnTo>
                    <a:pt x="224" y="118"/>
                  </a:lnTo>
                  <a:lnTo>
                    <a:pt x="197" y="121"/>
                  </a:lnTo>
                  <a:lnTo>
                    <a:pt x="164" y="127"/>
                  </a:lnTo>
                  <a:lnTo>
                    <a:pt x="133" y="133"/>
                  </a:lnTo>
                  <a:lnTo>
                    <a:pt x="106" y="136"/>
                  </a:lnTo>
                  <a:lnTo>
                    <a:pt x="79" y="140"/>
                  </a:lnTo>
                  <a:lnTo>
                    <a:pt x="54" y="143"/>
                  </a:lnTo>
                  <a:lnTo>
                    <a:pt x="33" y="143"/>
                  </a:lnTo>
                  <a:lnTo>
                    <a:pt x="15" y="146"/>
                  </a:lnTo>
                  <a:lnTo>
                    <a:pt x="0" y="146"/>
                  </a:lnTo>
                  <a:lnTo>
                    <a:pt x="0" y="85"/>
                  </a:lnTo>
                  <a:lnTo>
                    <a:pt x="30" y="85"/>
                  </a:lnTo>
                  <a:lnTo>
                    <a:pt x="60" y="82"/>
                  </a:lnTo>
                  <a:lnTo>
                    <a:pt x="91" y="82"/>
                  </a:lnTo>
                  <a:lnTo>
                    <a:pt x="118" y="79"/>
                  </a:lnTo>
                  <a:lnTo>
                    <a:pt x="145" y="73"/>
                  </a:lnTo>
                  <a:lnTo>
                    <a:pt x="173" y="70"/>
                  </a:lnTo>
                  <a:lnTo>
                    <a:pt x="200" y="61"/>
                  </a:lnTo>
                  <a:lnTo>
                    <a:pt x="224" y="55"/>
                  </a:lnTo>
                  <a:lnTo>
                    <a:pt x="249" y="48"/>
                  </a:lnTo>
                  <a:lnTo>
                    <a:pt x="270" y="42"/>
                  </a:lnTo>
                  <a:lnTo>
                    <a:pt x="288" y="36"/>
                  </a:lnTo>
                  <a:lnTo>
                    <a:pt x="306" y="33"/>
                  </a:lnTo>
                  <a:lnTo>
                    <a:pt x="318" y="27"/>
                  </a:lnTo>
                  <a:lnTo>
                    <a:pt x="330" y="24"/>
                  </a:lnTo>
                  <a:lnTo>
                    <a:pt x="340" y="18"/>
                  </a:lnTo>
                  <a:lnTo>
                    <a:pt x="346" y="15"/>
                  </a:lnTo>
                  <a:lnTo>
                    <a:pt x="352" y="9"/>
                  </a:lnTo>
                  <a:lnTo>
                    <a:pt x="361" y="6"/>
                  </a:lnTo>
                  <a:lnTo>
                    <a:pt x="373" y="3"/>
                  </a:lnTo>
                  <a:lnTo>
                    <a:pt x="382" y="0"/>
                  </a:lnTo>
                  <a:lnTo>
                    <a:pt x="388" y="3"/>
                  </a:lnTo>
                  <a:lnTo>
                    <a:pt x="394" y="9"/>
                  </a:lnTo>
                  <a:lnTo>
                    <a:pt x="403" y="12"/>
                  </a:lnTo>
                  <a:lnTo>
                    <a:pt x="415" y="18"/>
                  </a:lnTo>
                  <a:lnTo>
                    <a:pt x="431" y="24"/>
                  </a:lnTo>
                  <a:lnTo>
                    <a:pt x="446" y="30"/>
                  </a:lnTo>
                  <a:lnTo>
                    <a:pt x="467" y="39"/>
                  </a:lnTo>
                  <a:lnTo>
                    <a:pt x="488" y="45"/>
                  </a:lnTo>
                  <a:lnTo>
                    <a:pt x="507" y="55"/>
                  </a:lnTo>
                  <a:lnTo>
                    <a:pt x="522" y="64"/>
                  </a:lnTo>
                  <a:lnTo>
                    <a:pt x="537" y="70"/>
                  </a:lnTo>
                  <a:lnTo>
                    <a:pt x="549" y="79"/>
                  </a:lnTo>
                  <a:lnTo>
                    <a:pt x="558" y="85"/>
                  </a:lnTo>
                  <a:lnTo>
                    <a:pt x="567" y="91"/>
                  </a:lnTo>
                  <a:lnTo>
                    <a:pt x="573" y="97"/>
                  </a:lnTo>
                  <a:lnTo>
                    <a:pt x="576" y="100"/>
                  </a:lnTo>
                  <a:lnTo>
                    <a:pt x="579" y="106"/>
                  </a:lnTo>
                  <a:lnTo>
                    <a:pt x="579" y="112"/>
                  </a:lnTo>
                  <a:lnTo>
                    <a:pt x="576" y="115"/>
                  </a:lnTo>
                  <a:lnTo>
                    <a:pt x="573" y="121"/>
                  </a:lnTo>
                  <a:lnTo>
                    <a:pt x="567" y="127"/>
                  </a:lnTo>
                  <a:lnTo>
                    <a:pt x="561" y="130"/>
                  </a:lnTo>
                  <a:lnTo>
                    <a:pt x="555" y="133"/>
                  </a:lnTo>
                  <a:lnTo>
                    <a:pt x="546" y="136"/>
                  </a:lnTo>
                  <a:lnTo>
                    <a:pt x="543" y="143"/>
                  </a:lnTo>
                  <a:lnTo>
                    <a:pt x="537" y="146"/>
                  </a:lnTo>
                  <a:lnTo>
                    <a:pt x="531" y="155"/>
                  </a:lnTo>
                  <a:lnTo>
                    <a:pt x="528" y="164"/>
                  </a:lnTo>
                  <a:lnTo>
                    <a:pt x="519" y="173"/>
                  </a:lnTo>
                  <a:lnTo>
                    <a:pt x="513" y="185"/>
                  </a:lnTo>
                  <a:lnTo>
                    <a:pt x="507" y="200"/>
                  </a:lnTo>
                  <a:lnTo>
                    <a:pt x="497" y="215"/>
                  </a:lnTo>
                  <a:lnTo>
                    <a:pt x="488" y="234"/>
                  </a:lnTo>
                  <a:lnTo>
                    <a:pt x="479" y="252"/>
                  </a:lnTo>
                  <a:lnTo>
                    <a:pt x="470" y="273"/>
                  </a:lnTo>
                  <a:lnTo>
                    <a:pt x="461" y="297"/>
                  </a:lnTo>
                  <a:lnTo>
                    <a:pt x="452" y="322"/>
                  </a:lnTo>
                  <a:lnTo>
                    <a:pt x="443" y="346"/>
                  </a:lnTo>
                  <a:lnTo>
                    <a:pt x="431" y="373"/>
                  </a:lnTo>
                  <a:lnTo>
                    <a:pt x="422" y="404"/>
                  </a:lnTo>
                  <a:lnTo>
                    <a:pt x="321" y="404"/>
                  </a:lnTo>
                  <a:lnTo>
                    <a:pt x="334" y="370"/>
                  </a:lnTo>
                  <a:lnTo>
                    <a:pt x="340" y="340"/>
                  </a:lnTo>
                  <a:lnTo>
                    <a:pt x="349" y="313"/>
                  </a:lnTo>
                  <a:lnTo>
                    <a:pt x="355" y="288"/>
                  </a:lnTo>
                  <a:lnTo>
                    <a:pt x="361" y="264"/>
                  </a:lnTo>
                  <a:lnTo>
                    <a:pt x="367" y="243"/>
                  </a:lnTo>
                  <a:lnTo>
                    <a:pt x="370" y="221"/>
                  </a:lnTo>
                  <a:lnTo>
                    <a:pt x="373" y="203"/>
                  </a:lnTo>
                  <a:lnTo>
                    <a:pt x="376" y="185"/>
                  </a:lnTo>
                  <a:lnTo>
                    <a:pt x="379" y="173"/>
                  </a:lnTo>
                  <a:lnTo>
                    <a:pt x="379" y="158"/>
                  </a:lnTo>
                  <a:lnTo>
                    <a:pt x="379" y="149"/>
                  </a:lnTo>
                  <a:lnTo>
                    <a:pt x="379" y="140"/>
                  </a:lnTo>
                  <a:lnTo>
                    <a:pt x="379" y="130"/>
                  </a:lnTo>
                  <a:lnTo>
                    <a:pt x="379" y="127"/>
                  </a:lnTo>
                  <a:lnTo>
                    <a:pt x="376" y="12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2" name="Freeform 15"/>
            <p:cNvSpPr/>
            <p:nvPr/>
          </p:nvSpPr>
          <p:spPr>
            <a:xfrm>
              <a:off x="7040563" y="3546475"/>
              <a:ext cx="698500" cy="144463"/>
            </a:xfrm>
            <a:custGeom>
              <a:avLst/>
              <a:gdLst>
                <a:gd name="txL" fmla="*/ 0 w 440"/>
                <a:gd name="txT" fmla="*/ 0 h 91"/>
                <a:gd name="txR" fmla="*/ 440 w 440"/>
                <a:gd name="txB" fmla="*/ 91 h 91"/>
              </a:gdLst>
              <a:ahLst/>
              <a:cxnLst>
                <a:cxn ang="0">
                  <a:pos x="0" y="40"/>
                </a:cxn>
                <a:cxn ang="0">
                  <a:pos x="33" y="34"/>
                </a:cxn>
                <a:cxn ang="0">
                  <a:pos x="67" y="31"/>
                </a:cxn>
                <a:cxn ang="0">
                  <a:pos x="97" y="27"/>
                </a:cxn>
                <a:cxn ang="0">
                  <a:pos x="127" y="24"/>
                </a:cxn>
                <a:cxn ang="0">
                  <a:pos x="155" y="18"/>
                </a:cxn>
                <a:cxn ang="0">
                  <a:pos x="182" y="15"/>
                </a:cxn>
                <a:cxn ang="0">
                  <a:pos x="206" y="15"/>
                </a:cxn>
                <a:cxn ang="0">
                  <a:pos x="231" y="12"/>
                </a:cxn>
                <a:cxn ang="0">
                  <a:pos x="252" y="9"/>
                </a:cxn>
                <a:cxn ang="0">
                  <a:pos x="270" y="6"/>
                </a:cxn>
                <a:cxn ang="0">
                  <a:pos x="288" y="6"/>
                </a:cxn>
                <a:cxn ang="0">
                  <a:pos x="306" y="3"/>
                </a:cxn>
                <a:cxn ang="0">
                  <a:pos x="322" y="3"/>
                </a:cxn>
                <a:cxn ang="0">
                  <a:pos x="337" y="0"/>
                </a:cxn>
                <a:cxn ang="0">
                  <a:pos x="349" y="0"/>
                </a:cxn>
                <a:cxn ang="0">
                  <a:pos x="358" y="0"/>
                </a:cxn>
                <a:cxn ang="0">
                  <a:pos x="376" y="0"/>
                </a:cxn>
                <a:cxn ang="0">
                  <a:pos x="395" y="3"/>
                </a:cxn>
                <a:cxn ang="0">
                  <a:pos x="407" y="3"/>
                </a:cxn>
                <a:cxn ang="0">
                  <a:pos x="419" y="6"/>
                </a:cxn>
                <a:cxn ang="0">
                  <a:pos x="428" y="12"/>
                </a:cxn>
                <a:cxn ang="0">
                  <a:pos x="434" y="18"/>
                </a:cxn>
                <a:cxn ang="0">
                  <a:pos x="440" y="24"/>
                </a:cxn>
                <a:cxn ang="0">
                  <a:pos x="440" y="31"/>
                </a:cxn>
                <a:cxn ang="0">
                  <a:pos x="440" y="37"/>
                </a:cxn>
                <a:cxn ang="0">
                  <a:pos x="437" y="40"/>
                </a:cxn>
                <a:cxn ang="0">
                  <a:pos x="434" y="43"/>
                </a:cxn>
                <a:cxn ang="0">
                  <a:pos x="431" y="46"/>
                </a:cxn>
                <a:cxn ang="0">
                  <a:pos x="422" y="52"/>
                </a:cxn>
                <a:cxn ang="0">
                  <a:pos x="416" y="55"/>
                </a:cxn>
                <a:cxn ang="0">
                  <a:pos x="407" y="58"/>
                </a:cxn>
                <a:cxn ang="0">
                  <a:pos x="395" y="61"/>
                </a:cxn>
                <a:cxn ang="0">
                  <a:pos x="382" y="64"/>
                </a:cxn>
                <a:cxn ang="0">
                  <a:pos x="370" y="64"/>
                </a:cxn>
                <a:cxn ang="0">
                  <a:pos x="355" y="67"/>
                </a:cxn>
                <a:cxn ang="0">
                  <a:pos x="337" y="70"/>
                </a:cxn>
                <a:cxn ang="0">
                  <a:pos x="319" y="73"/>
                </a:cxn>
                <a:cxn ang="0">
                  <a:pos x="297" y="73"/>
                </a:cxn>
                <a:cxn ang="0">
                  <a:pos x="276" y="76"/>
                </a:cxn>
                <a:cxn ang="0">
                  <a:pos x="255" y="76"/>
                </a:cxn>
                <a:cxn ang="0">
                  <a:pos x="231" y="79"/>
                </a:cxn>
                <a:cxn ang="0">
                  <a:pos x="209" y="79"/>
                </a:cxn>
                <a:cxn ang="0">
                  <a:pos x="185" y="82"/>
                </a:cxn>
                <a:cxn ang="0">
                  <a:pos x="167" y="82"/>
                </a:cxn>
                <a:cxn ang="0">
                  <a:pos x="146" y="85"/>
                </a:cxn>
                <a:cxn ang="0">
                  <a:pos x="127" y="85"/>
                </a:cxn>
                <a:cxn ang="0">
                  <a:pos x="109" y="85"/>
                </a:cxn>
                <a:cxn ang="0">
                  <a:pos x="94" y="88"/>
                </a:cxn>
                <a:cxn ang="0">
                  <a:pos x="79" y="88"/>
                </a:cxn>
                <a:cxn ang="0">
                  <a:pos x="64" y="88"/>
                </a:cxn>
                <a:cxn ang="0">
                  <a:pos x="48" y="91"/>
                </a:cxn>
                <a:cxn ang="0">
                  <a:pos x="36" y="91"/>
                </a:cxn>
                <a:cxn ang="0">
                  <a:pos x="27" y="91"/>
                </a:cxn>
                <a:cxn ang="0">
                  <a:pos x="15" y="91"/>
                </a:cxn>
                <a:cxn ang="0">
                  <a:pos x="6" y="91"/>
                </a:cxn>
                <a:cxn ang="0">
                  <a:pos x="0" y="91"/>
                </a:cxn>
                <a:cxn ang="0">
                  <a:pos x="0" y="40"/>
                </a:cxn>
                <a:cxn ang="0">
                  <a:pos x="0" y="40"/>
                </a:cxn>
              </a:cxnLst>
              <a:rect l="txL" t="txT" r="txR" b="txB"/>
              <a:pathLst>
                <a:path w="440" h="91">
                  <a:moveTo>
                    <a:pt x="0" y="40"/>
                  </a:moveTo>
                  <a:lnTo>
                    <a:pt x="33" y="34"/>
                  </a:lnTo>
                  <a:lnTo>
                    <a:pt x="67" y="31"/>
                  </a:lnTo>
                  <a:lnTo>
                    <a:pt x="97" y="27"/>
                  </a:lnTo>
                  <a:lnTo>
                    <a:pt x="127" y="24"/>
                  </a:lnTo>
                  <a:lnTo>
                    <a:pt x="155" y="18"/>
                  </a:lnTo>
                  <a:lnTo>
                    <a:pt x="182" y="15"/>
                  </a:lnTo>
                  <a:lnTo>
                    <a:pt x="206" y="15"/>
                  </a:lnTo>
                  <a:lnTo>
                    <a:pt x="231" y="12"/>
                  </a:lnTo>
                  <a:lnTo>
                    <a:pt x="252" y="9"/>
                  </a:lnTo>
                  <a:lnTo>
                    <a:pt x="270" y="6"/>
                  </a:lnTo>
                  <a:lnTo>
                    <a:pt x="288" y="6"/>
                  </a:lnTo>
                  <a:lnTo>
                    <a:pt x="306" y="3"/>
                  </a:lnTo>
                  <a:lnTo>
                    <a:pt x="322" y="3"/>
                  </a:lnTo>
                  <a:lnTo>
                    <a:pt x="337" y="0"/>
                  </a:lnTo>
                  <a:lnTo>
                    <a:pt x="349" y="0"/>
                  </a:lnTo>
                  <a:lnTo>
                    <a:pt x="358" y="0"/>
                  </a:lnTo>
                  <a:lnTo>
                    <a:pt x="376" y="0"/>
                  </a:lnTo>
                  <a:lnTo>
                    <a:pt x="395" y="3"/>
                  </a:lnTo>
                  <a:lnTo>
                    <a:pt x="407" y="3"/>
                  </a:lnTo>
                  <a:lnTo>
                    <a:pt x="419" y="6"/>
                  </a:lnTo>
                  <a:lnTo>
                    <a:pt x="428" y="12"/>
                  </a:lnTo>
                  <a:lnTo>
                    <a:pt x="434" y="18"/>
                  </a:lnTo>
                  <a:lnTo>
                    <a:pt x="440" y="24"/>
                  </a:lnTo>
                  <a:lnTo>
                    <a:pt x="440" y="31"/>
                  </a:lnTo>
                  <a:lnTo>
                    <a:pt x="440" y="37"/>
                  </a:lnTo>
                  <a:lnTo>
                    <a:pt x="437" y="40"/>
                  </a:lnTo>
                  <a:lnTo>
                    <a:pt x="434" y="43"/>
                  </a:lnTo>
                  <a:lnTo>
                    <a:pt x="431" y="46"/>
                  </a:lnTo>
                  <a:lnTo>
                    <a:pt x="422" y="52"/>
                  </a:lnTo>
                  <a:lnTo>
                    <a:pt x="416" y="55"/>
                  </a:lnTo>
                  <a:lnTo>
                    <a:pt x="407" y="58"/>
                  </a:lnTo>
                  <a:lnTo>
                    <a:pt x="395" y="61"/>
                  </a:lnTo>
                  <a:lnTo>
                    <a:pt x="382" y="64"/>
                  </a:lnTo>
                  <a:lnTo>
                    <a:pt x="370" y="64"/>
                  </a:lnTo>
                  <a:lnTo>
                    <a:pt x="355" y="67"/>
                  </a:lnTo>
                  <a:lnTo>
                    <a:pt x="337" y="70"/>
                  </a:lnTo>
                  <a:lnTo>
                    <a:pt x="319" y="73"/>
                  </a:lnTo>
                  <a:lnTo>
                    <a:pt x="297" y="73"/>
                  </a:lnTo>
                  <a:lnTo>
                    <a:pt x="276" y="76"/>
                  </a:lnTo>
                  <a:lnTo>
                    <a:pt x="255" y="76"/>
                  </a:lnTo>
                  <a:lnTo>
                    <a:pt x="231" y="79"/>
                  </a:lnTo>
                  <a:lnTo>
                    <a:pt x="209" y="79"/>
                  </a:lnTo>
                  <a:lnTo>
                    <a:pt x="185" y="82"/>
                  </a:lnTo>
                  <a:lnTo>
                    <a:pt x="167" y="82"/>
                  </a:lnTo>
                  <a:lnTo>
                    <a:pt x="146" y="85"/>
                  </a:lnTo>
                  <a:lnTo>
                    <a:pt x="127" y="85"/>
                  </a:lnTo>
                  <a:lnTo>
                    <a:pt x="109" y="85"/>
                  </a:lnTo>
                  <a:lnTo>
                    <a:pt x="94" y="88"/>
                  </a:lnTo>
                  <a:lnTo>
                    <a:pt x="79" y="88"/>
                  </a:lnTo>
                  <a:lnTo>
                    <a:pt x="64" y="88"/>
                  </a:lnTo>
                  <a:lnTo>
                    <a:pt x="48" y="91"/>
                  </a:lnTo>
                  <a:lnTo>
                    <a:pt x="36" y="91"/>
                  </a:lnTo>
                  <a:lnTo>
                    <a:pt x="27" y="91"/>
                  </a:lnTo>
                  <a:lnTo>
                    <a:pt x="15" y="91"/>
                  </a:lnTo>
                  <a:lnTo>
                    <a:pt x="6" y="91"/>
                  </a:lnTo>
                  <a:lnTo>
                    <a:pt x="0" y="91"/>
                  </a:lnTo>
                  <a:lnTo>
                    <a:pt x="0" y="4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3" name="Freeform 16"/>
            <p:cNvSpPr/>
            <p:nvPr/>
          </p:nvSpPr>
          <p:spPr>
            <a:xfrm>
              <a:off x="6311900" y="4414838"/>
              <a:ext cx="660400" cy="158750"/>
            </a:xfrm>
            <a:custGeom>
              <a:avLst/>
              <a:gdLst>
                <a:gd name="txL" fmla="*/ 0 w 416"/>
                <a:gd name="txT" fmla="*/ 0 h 100"/>
                <a:gd name="txR" fmla="*/ 416 w 416"/>
                <a:gd name="txB" fmla="*/ 100 h 100"/>
              </a:gdLst>
              <a:ahLst/>
              <a:cxnLst>
                <a:cxn ang="0">
                  <a:pos x="189" y="30"/>
                </a:cxn>
                <a:cxn ang="0">
                  <a:pos x="204" y="27"/>
                </a:cxn>
                <a:cxn ang="0">
                  <a:pos x="222" y="24"/>
                </a:cxn>
                <a:cxn ang="0">
                  <a:pos x="234" y="21"/>
                </a:cxn>
                <a:cxn ang="0">
                  <a:pos x="249" y="15"/>
                </a:cxn>
                <a:cxn ang="0">
                  <a:pos x="262" y="15"/>
                </a:cxn>
                <a:cxn ang="0">
                  <a:pos x="274" y="12"/>
                </a:cxn>
                <a:cxn ang="0">
                  <a:pos x="286" y="9"/>
                </a:cxn>
                <a:cxn ang="0">
                  <a:pos x="295" y="6"/>
                </a:cxn>
                <a:cxn ang="0">
                  <a:pos x="304" y="6"/>
                </a:cxn>
                <a:cxn ang="0">
                  <a:pos x="313" y="3"/>
                </a:cxn>
                <a:cxn ang="0">
                  <a:pos x="322" y="3"/>
                </a:cxn>
                <a:cxn ang="0">
                  <a:pos x="328" y="3"/>
                </a:cxn>
                <a:cxn ang="0">
                  <a:pos x="334" y="3"/>
                </a:cxn>
                <a:cxn ang="0">
                  <a:pos x="337" y="0"/>
                </a:cxn>
                <a:cxn ang="0">
                  <a:pos x="343" y="0"/>
                </a:cxn>
                <a:cxn ang="0">
                  <a:pos x="347" y="0"/>
                </a:cxn>
                <a:cxn ang="0">
                  <a:pos x="353" y="0"/>
                </a:cxn>
                <a:cxn ang="0">
                  <a:pos x="362" y="3"/>
                </a:cxn>
                <a:cxn ang="0">
                  <a:pos x="377" y="3"/>
                </a:cxn>
                <a:cxn ang="0">
                  <a:pos x="392" y="9"/>
                </a:cxn>
                <a:cxn ang="0">
                  <a:pos x="398" y="12"/>
                </a:cxn>
                <a:cxn ang="0">
                  <a:pos x="404" y="15"/>
                </a:cxn>
                <a:cxn ang="0">
                  <a:pos x="410" y="21"/>
                </a:cxn>
                <a:cxn ang="0">
                  <a:pos x="413" y="24"/>
                </a:cxn>
                <a:cxn ang="0">
                  <a:pos x="416" y="30"/>
                </a:cxn>
                <a:cxn ang="0">
                  <a:pos x="416" y="39"/>
                </a:cxn>
                <a:cxn ang="0">
                  <a:pos x="416" y="45"/>
                </a:cxn>
                <a:cxn ang="0">
                  <a:pos x="413" y="54"/>
                </a:cxn>
                <a:cxn ang="0">
                  <a:pos x="410" y="57"/>
                </a:cxn>
                <a:cxn ang="0">
                  <a:pos x="407" y="60"/>
                </a:cxn>
                <a:cxn ang="0">
                  <a:pos x="404" y="66"/>
                </a:cxn>
                <a:cxn ang="0">
                  <a:pos x="398" y="69"/>
                </a:cxn>
                <a:cxn ang="0">
                  <a:pos x="395" y="72"/>
                </a:cxn>
                <a:cxn ang="0">
                  <a:pos x="386" y="72"/>
                </a:cxn>
                <a:cxn ang="0">
                  <a:pos x="380" y="76"/>
                </a:cxn>
                <a:cxn ang="0">
                  <a:pos x="371" y="79"/>
                </a:cxn>
                <a:cxn ang="0">
                  <a:pos x="362" y="82"/>
                </a:cxn>
                <a:cxn ang="0">
                  <a:pos x="350" y="82"/>
                </a:cxn>
                <a:cxn ang="0">
                  <a:pos x="340" y="85"/>
                </a:cxn>
                <a:cxn ang="0">
                  <a:pos x="328" y="85"/>
                </a:cxn>
                <a:cxn ang="0">
                  <a:pos x="313" y="88"/>
                </a:cxn>
                <a:cxn ang="0">
                  <a:pos x="301" y="88"/>
                </a:cxn>
                <a:cxn ang="0">
                  <a:pos x="271" y="91"/>
                </a:cxn>
                <a:cxn ang="0">
                  <a:pos x="207" y="97"/>
                </a:cxn>
                <a:cxn ang="0">
                  <a:pos x="143" y="97"/>
                </a:cxn>
                <a:cxn ang="0">
                  <a:pos x="73" y="100"/>
                </a:cxn>
                <a:cxn ang="0">
                  <a:pos x="0" y="100"/>
                </a:cxn>
                <a:cxn ang="0">
                  <a:pos x="0" y="54"/>
                </a:cxn>
                <a:cxn ang="0">
                  <a:pos x="16" y="54"/>
                </a:cxn>
                <a:cxn ang="0">
                  <a:pos x="34" y="51"/>
                </a:cxn>
                <a:cxn ang="0">
                  <a:pos x="55" y="51"/>
                </a:cxn>
                <a:cxn ang="0">
                  <a:pos x="79" y="48"/>
                </a:cxn>
                <a:cxn ang="0">
                  <a:pos x="104" y="45"/>
                </a:cxn>
                <a:cxn ang="0">
                  <a:pos x="131" y="42"/>
                </a:cxn>
                <a:cxn ang="0">
                  <a:pos x="158" y="36"/>
                </a:cxn>
                <a:cxn ang="0">
                  <a:pos x="189" y="30"/>
                </a:cxn>
                <a:cxn ang="0">
                  <a:pos x="189" y="30"/>
                </a:cxn>
              </a:cxnLst>
              <a:rect l="txL" t="txT" r="txR" b="txB"/>
              <a:pathLst>
                <a:path w="416" h="100">
                  <a:moveTo>
                    <a:pt x="189" y="30"/>
                  </a:moveTo>
                  <a:lnTo>
                    <a:pt x="204" y="27"/>
                  </a:lnTo>
                  <a:lnTo>
                    <a:pt x="222" y="24"/>
                  </a:lnTo>
                  <a:lnTo>
                    <a:pt x="234" y="21"/>
                  </a:lnTo>
                  <a:lnTo>
                    <a:pt x="249" y="15"/>
                  </a:lnTo>
                  <a:lnTo>
                    <a:pt x="262" y="15"/>
                  </a:lnTo>
                  <a:lnTo>
                    <a:pt x="274" y="12"/>
                  </a:lnTo>
                  <a:lnTo>
                    <a:pt x="286" y="9"/>
                  </a:lnTo>
                  <a:lnTo>
                    <a:pt x="295" y="6"/>
                  </a:lnTo>
                  <a:lnTo>
                    <a:pt x="304" y="6"/>
                  </a:lnTo>
                  <a:lnTo>
                    <a:pt x="313" y="3"/>
                  </a:lnTo>
                  <a:lnTo>
                    <a:pt x="322" y="3"/>
                  </a:lnTo>
                  <a:lnTo>
                    <a:pt x="328" y="3"/>
                  </a:lnTo>
                  <a:lnTo>
                    <a:pt x="334" y="3"/>
                  </a:lnTo>
                  <a:lnTo>
                    <a:pt x="337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3" y="0"/>
                  </a:lnTo>
                  <a:lnTo>
                    <a:pt x="362" y="3"/>
                  </a:lnTo>
                  <a:lnTo>
                    <a:pt x="377" y="3"/>
                  </a:lnTo>
                  <a:lnTo>
                    <a:pt x="392" y="9"/>
                  </a:lnTo>
                  <a:lnTo>
                    <a:pt x="398" y="12"/>
                  </a:lnTo>
                  <a:lnTo>
                    <a:pt x="404" y="15"/>
                  </a:lnTo>
                  <a:lnTo>
                    <a:pt x="410" y="21"/>
                  </a:lnTo>
                  <a:lnTo>
                    <a:pt x="413" y="24"/>
                  </a:lnTo>
                  <a:lnTo>
                    <a:pt x="416" y="30"/>
                  </a:lnTo>
                  <a:lnTo>
                    <a:pt x="416" y="39"/>
                  </a:lnTo>
                  <a:lnTo>
                    <a:pt x="416" y="45"/>
                  </a:lnTo>
                  <a:lnTo>
                    <a:pt x="413" y="54"/>
                  </a:lnTo>
                  <a:lnTo>
                    <a:pt x="410" y="57"/>
                  </a:lnTo>
                  <a:lnTo>
                    <a:pt x="407" y="60"/>
                  </a:lnTo>
                  <a:lnTo>
                    <a:pt x="404" y="66"/>
                  </a:lnTo>
                  <a:lnTo>
                    <a:pt x="398" y="69"/>
                  </a:lnTo>
                  <a:lnTo>
                    <a:pt x="395" y="72"/>
                  </a:lnTo>
                  <a:lnTo>
                    <a:pt x="386" y="72"/>
                  </a:lnTo>
                  <a:lnTo>
                    <a:pt x="380" y="76"/>
                  </a:lnTo>
                  <a:lnTo>
                    <a:pt x="371" y="79"/>
                  </a:lnTo>
                  <a:lnTo>
                    <a:pt x="362" y="82"/>
                  </a:lnTo>
                  <a:lnTo>
                    <a:pt x="350" y="82"/>
                  </a:lnTo>
                  <a:lnTo>
                    <a:pt x="340" y="85"/>
                  </a:lnTo>
                  <a:lnTo>
                    <a:pt x="328" y="85"/>
                  </a:lnTo>
                  <a:lnTo>
                    <a:pt x="313" y="88"/>
                  </a:lnTo>
                  <a:lnTo>
                    <a:pt x="301" y="88"/>
                  </a:lnTo>
                  <a:lnTo>
                    <a:pt x="271" y="91"/>
                  </a:lnTo>
                  <a:lnTo>
                    <a:pt x="207" y="97"/>
                  </a:lnTo>
                  <a:lnTo>
                    <a:pt x="143" y="97"/>
                  </a:lnTo>
                  <a:lnTo>
                    <a:pt x="73" y="100"/>
                  </a:lnTo>
                  <a:lnTo>
                    <a:pt x="0" y="100"/>
                  </a:lnTo>
                  <a:lnTo>
                    <a:pt x="0" y="54"/>
                  </a:lnTo>
                  <a:lnTo>
                    <a:pt x="16" y="54"/>
                  </a:lnTo>
                  <a:lnTo>
                    <a:pt x="34" y="51"/>
                  </a:lnTo>
                  <a:lnTo>
                    <a:pt x="55" y="51"/>
                  </a:lnTo>
                  <a:lnTo>
                    <a:pt x="79" y="48"/>
                  </a:lnTo>
                  <a:lnTo>
                    <a:pt x="104" y="45"/>
                  </a:lnTo>
                  <a:lnTo>
                    <a:pt x="131" y="42"/>
                  </a:lnTo>
                  <a:lnTo>
                    <a:pt x="158" y="36"/>
                  </a:lnTo>
                  <a:lnTo>
                    <a:pt x="189" y="3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4" name="Freeform 17"/>
            <p:cNvSpPr/>
            <p:nvPr/>
          </p:nvSpPr>
          <p:spPr>
            <a:xfrm>
              <a:off x="6337300" y="4862513"/>
              <a:ext cx="727075" cy="153988"/>
            </a:xfrm>
            <a:custGeom>
              <a:avLst/>
              <a:gdLst>
                <a:gd name="txL" fmla="*/ 0 w 458"/>
                <a:gd name="txT" fmla="*/ 0 h 97"/>
                <a:gd name="txR" fmla="*/ 458 w 458"/>
                <a:gd name="txB" fmla="*/ 97 h 97"/>
              </a:gdLst>
              <a:ahLst/>
              <a:cxnLst>
                <a:cxn ang="0">
                  <a:pos x="194" y="21"/>
                </a:cxn>
                <a:cxn ang="0">
                  <a:pos x="212" y="18"/>
                </a:cxn>
                <a:cxn ang="0">
                  <a:pos x="230" y="18"/>
                </a:cxn>
                <a:cxn ang="0">
                  <a:pos x="246" y="15"/>
                </a:cxn>
                <a:cxn ang="0">
                  <a:pos x="261" y="12"/>
                </a:cxn>
                <a:cxn ang="0">
                  <a:pos x="273" y="9"/>
                </a:cxn>
                <a:cxn ang="0">
                  <a:pos x="285" y="9"/>
                </a:cxn>
                <a:cxn ang="0">
                  <a:pos x="297" y="6"/>
                </a:cxn>
                <a:cxn ang="0">
                  <a:pos x="309" y="6"/>
                </a:cxn>
                <a:cxn ang="0">
                  <a:pos x="318" y="3"/>
                </a:cxn>
                <a:cxn ang="0">
                  <a:pos x="327" y="3"/>
                </a:cxn>
                <a:cxn ang="0">
                  <a:pos x="334" y="0"/>
                </a:cxn>
                <a:cxn ang="0">
                  <a:pos x="343" y="0"/>
                </a:cxn>
                <a:cxn ang="0">
                  <a:pos x="349" y="0"/>
                </a:cxn>
                <a:cxn ang="0">
                  <a:pos x="352" y="0"/>
                </a:cxn>
                <a:cxn ang="0">
                  <a:pos x="358" y="0"/>
                </a:cxn>
                <a:cxn ang="0">
                  <a:pos x="361" y="0"/>
                </a:cxn>
                <a:cxn ang="0">
                  <a:pos x="367" y="0"/>
                </a:cxn>
                <a:cxn ang="0">
                  <a:pos x="373" y="6"/>
                </a:cxn>
                <a:cxn ang="0">
                  <a:pos x="382" y="12"/>
                </a:cxn>
                <a:cxn ang="0">
                  <a:pos x="394" y="21"/>
                </a:cxn>
                <a:cxn ang="0">
                  <a:pos x="406" y="33"/>
                </a:cxn>
                <a:cxn ang="0">
                  <a:pos x="422" y="49"/>
                </a:cxn>
                <a:cxn ang="0">
                  <a:pos x="440" y="64"/>
                </a:cxn>
                <a:cxn ang="0">
                  <a:pos x="458" y="82"/>
                </a:cxn>
                <a:cxn ang="0">
                  <a:pos x="409" y="82"/>
                </a:cxn>
                <a:cxn ang="0">
                  <a:pos x="358" y="85"/>
                </a:cxn>
                <a:cxn ang="0">
                  <a:pos x="303" y="85"/>
                </a:cxn>
                <a:cxn ang="0">
                  <a:pos x="246" y="88"/>
                </a:cxn>
                <a:cxn ang="0">
                  <a:pos x="188" y="91"/>
                </a:cxn>
                <a:cxn ang="0">
                  <a:pos x="127" y="91"/>
                </a:cxn>
                <a:cxn ang="0">
                  <a:pos x="63" y="94"/>
                </a:cxn>
                <a:cxn ang="0">
                  <a:pos x="0" y="97"/>
                </a:cxn>
                <a:cxn ang="0">
                  <a:pos x="0" y="36"/>
                </a:cxn>
                <a:cxn ang="0">
                  <a:pos x="15" y="36"/>
                </a:cxn>
                <a:cxn ang="0">
                  <a:pos x="33" y="36"/>
                </a:cxn>
                <a:cxn ang="0">
                  <a:pos x="54" y="33"/>
                </a:cxn>
                <a:cxn ang="0">
                  <a:pos x="79" y="33"/>
                </a:cxn>
                <a:cxn ang="0">
                  <a:pos x="103" y="30"/>
                </a:cxn>
                <a:cxn ang="0">
                  <a:pos x="133" y="27"/>
                </a:cxn>
                <a:cxn ang="0">
                  <a:pos x="164" y="24"/>
                </a:cxn>
                <a:cxn ang="0">
                  <a:pos x="194" y="21"/>
                </a:cxn>
                <a:cxn ang="0">
                  <a:pos x="194" y="21"/>
                </a:cxn>
              </a:cxnLst>
              <a:rect l="txL" t="txT" r="txR" b="txB"/>
              <a:pathLst>
                <a:path w="458" h="97">
                  <a:moveTo>
                    <a:pt x="194" y="21"/>
                  </a:moveTo>
                  <a:lnTo>
                    <a:pt x="212" y="18"/>
                  </a:lnTo>
                  <a:lnTo>
                    <a:pt x="230" y="18"/>
                  </a:lnTo>
                  <a:lnTo>
                    <a:pt x="246" y="15"/>
                  </a:lnTo>
                  <a:lnTo>
                    <a:pt x="261" y="12"/>
                  </a:lnTo>
                  <a:lnTo>
                    <a:pt x="273" y="9"/>
                  </a:lnTo>
                  <a:lnTo>
                    <a:pt x="285" y="9"/>
                  </a:lnTo>
                  <a:lnTo>
                    <a:pt x="297" y="6"/>
                  </a:lnTo>
                  <a:lnTo>
                    <a:pt x="309" y="6"/>
                  </a:lnTo>
                  <a:lnTo>
                    <a:pt x="318" y="3"/>
                  </a:lnTo>
                  <a:lnTo>
                    <a:pt x="327" y="3"/>
                  </a:lnTo>
                  <a:lnTo>
                    <a:pt x="334" y="0"/>
                  </a:lnTo>
                  <a:lnTo>
                    <a:pt x="343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3" y="6"/>
                  </a:lnTo>
                  <a:lnTo>
                    <a:pt x="382" y="12"/>
                  </a:lnTo>
                  <a:lnTo>
                    <a:pt x="394" y="21"/>
                  </a:lnTo>
                  <a:lnTo>
                    <a:pt x="406" y="33"/>
                  </a:lnTo>
                  <a:lnTo>
                    <a:pt x="422" y="49"/>
                  </a:lnTo>
                  <a:lnTo>
                    <a:pt x="440" y="64"/>
                  </a:lnTo>
                  <a:lnTo>
                    <a:pt x="458" y="82"/>
                  </a:lnTo>
                  <a:lnTo>
                    <a:pt x="409" y="82"/>
                  </a:lnTo>
                  <a:lnTo>
                    <a:pt x="358" y="85"/>
                  </a:lnTo>
                  <a:lnTo>
                    <a:pt x="303" y="85"/>
                  </a:lnTo>
                  <a:lnTo>
                    <a:pt x="246" y="88"/>
                  </a:lnTo>
                  <a:lnTo>
                    <a:pt x="188" y="91"/>
                  </a:lnTo>
                  <a:lnTo>
                    <a:pt x="127" y="91"/>
                  </a:lnTo>
                  <a:lnTo>
                    <a:pt x="63" y="94"/>
                  </a:lnTo>
                  <a:lnTo>
                    <a:pt x="0" y="97"/>
                  </a:lnTo>
                  <a:lnTo>
                    <a:pt x="0" y="36"/>
                  </a:lnTo>
                  <a:lnTo>
                    <a:pt x="15" y="36"/>
                  </a:lnTo>
                  <a:lnTo>
                    <a:pt x="33" y="36"/>
                  </a:lnTo>
                  <a:lnTo>
                    <a:pt x="54" y="33"/>
                  </a:lnTo>
                  <a:lnTo>
                    <a:pt x="79" y="33"/>
                  </a:lnTo>
                  <a:lnTo>
                    <a:pt x="103" y="30"/>
                  </a:lnTo>
                  <a:lnTo>
                    <a:pt x="133" y="27"/>
                  </a:lnTo>
                  <a:lnTo>
                    <a:pt x="164" y="24"/>
                  </a:lnTo>
                  <a:lnTo>
                    <a:pt x="194" y="2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5" name="Freeform 18"/>
            <p:cNvSpPr/>
            <p:nvPr/>
          </p:nvSpPr>
          <p:spPr>
            <a:xfrm>
              <a:off x="6167438" y="4062413"/>
              <a:ext cx="207963" cy="1147763"/>
            </a:xfrm>
            <a:custGeom>
              <a:avLst/>
              <a:gdLst>
                <a:gd name="txL" fmla="*/ 0 w 131"/>
                <a:gd name="txT" fmla="*/ 0 h 723"/>
                <a:gd name="txR" fmla="*/ 131 w 131"/>
                <a:gd name="txB" fmla="*/ 723 h 723"/>
              </a:gdLst>
              <a:ahLst/>
              <a:cxnLst>
                <a:cxn ang="0">
                  <a:pos x="131" y="55"/>
                </a:cxn>
                <a:cxn ang="0">
                  <a:pos x="131" y="124"/>
                </a:cxn>
                <a:cxn ang="0">
                  <a:pos x="131" y="191"/>
                </a:cxn>
                <a:cxn ang="0">
                  <a:pos x="128" y="255"/>
                </a:cxn>
                <a:cxn ang="0">
                  <a:pos x="128" y="313"/>
                </a:cxn>
                <a:cxn ang="0">
                  <a:pos x="128" y="367"/>
                </a:cxn>
                <a:cxn ang="0">
                  <a:pos x="128" y="419"/>
                </a:cxn>
                <a:cxn ang="0">
                  <a:pos x="125" y="464"/>
                </a:cxn>
                <a:cxn ang="0">
                  <a:pos x="125" y="504"/>
                </a:cxn>
                <a:cxn ang="0">
                  <a:pos x="125" y="540"/>
                </a:cxn>
                <a:cxn ang="0">
                  <a:pos x="122" y="574"/>
                </a:cxn>
                <a:cxn ang="0">
                  <a:pos x="122" y="601"/>
                </a:cxn>
                <a:cxn ang="0">
                  <a:pos x="119" y="625"/>
                </a:cxn>
                <a:cxn ang="0">
                  <a:pos x="119" y="647"/>
                </a:cxn>
                <a:cxn ang="0">
                  <a:pos x="116" y="662"/>
                </a:cxn>
                <a:cxn ang="0">
                  <a:pos x="116" y="674"/>
                </a:cxn>
                <a:cxn ang="0">
                  <a:pos x="110" y="689"/>
                </a:cxn>
                <a:cxn ang="0">
                  <a:pos x="98" y="704"/>
                </a:cxn>
                <a:cxn ang="0">
                  <a:pos x="88" y="716"/>
                </a:cxn>
                <a:cxn ang="0">
                  <a:pos x="82" y="723"/>
                </a:cxn>
                <a:cxn ang="0">
                  <a:pos x="73" y="723"/>
                </a:cxn>
                <a:cxn ang="0">
                  <a:pos x="67" y="716"/>
                </a:cxn>
                <a:cxn ang="0">
                  <a:pos x="58" y="704"/>
                </a:cxn>
                <a:cxn ang="0">
                  <a:pos x="52" y="689"/>
                </a:cxn>
                <a:cxn ang="0">
                  <a:pos x="43" y="665"/>
                </a:cxn>
                <a:cxn ang="0">
                  <a:pos x="34" y="638"/>
                </a:cxn>
                <a:cxn ang="0">
                  <a:pos x="31" y="613"/>
                </a:cxn>
                <a:cxn ang="0">
                  <a:pos x="31" y="592"/>
                </a:cxn>
                <a:cxn ang="0">
                  <a:pos x="34" y="574"/>
                </a:cxn>
                <a:cxn ang="0">
                  <a:pos x="37" y="559"/>
                </a:cxn>
                <a:cxn ang="0">
                  <a:pos x="37" y="537"/>
                </a:cxn>
                <a:cxn ang="0">
                  <a:pos x="37" y="510"/>
                </a:cxn>
                <a:cxn ang="0">
                  <a:pos x="37" y="477"/>
                </a:cxn>
                <a:cxn ang="0">
                  <a:pos x="37" y="434"/>
                </a:cxn>
                <a:cxn ang="0">
                  <a:pos x="37" y="389"/>
                </a:cxn>
                <a:cxn ang="0">
                  <a:pos x="34" y="334"/>
                </a:cxn>
                <a:cxn ang="0">
                  <a:pos x="31" y="279"/>
                </a:cxn>
                <a:cxn ang="0">
                  <a:pos x="28" y="228"/>
                </a:cxn>
                <a:cxn ang="0">
                  <a:pos x="25" y="182"/>
                </a:cxn>
                <a:cxn ang="0">
                  <a:pos x="22" y="146"/>
                </a:cxn>
                <a:cxn ang="0">
                  <a:pos x="22" y="112"/>
                </a:cxn>
                <a:cxn ang="0">
                  <a:pos x="19" y="88"/>
                </a:cxn>
                <a:cxn ang="0">
                  <a:pos x="16" y="67"/>
                </a:cxn>
                <a:cxn ang="0">
                  <a:pos x="12" y="52"/>
                </a:cxn>
                <a:cxn ang="0">
                  <a:pos x="6" y="39"/>
                </a:cxn>
                <a:cxn ang="0">
                  <a:pos x="0" y="24"/>
                </a:cxn>
                <a:cxn ang="0">
                  <a:pos x="0" y="15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9" y="0"/>
                </a:cxn>
                <a:cxn ang="0">
                  <a:pos x="28" y="0"/>
                </a:cxn>
                <a:cxn ang="0">
                  <a:pos x="49" y="0"/>
                </a:cxn>
                <a:cxn ang="0">
                  <a:pos x="85" y="9"/>
                </a:cxn>
                <a:cxn ang="0">
                  <a:pos x="131" y="18"/>
                </a:cxn>
              </a:cxnLst>
              <a:rect l="txL" t="txT" r="txR" b="txB"/>
              <a:pathLst>
                <a:path w="131" h="723">
                  <a:moveTo>
                    <a:pt x="131" y="18"/>
                  </a:moveTo>
                  <a:lnTo>
                    <a:pt x="131" y="55"/>
                  </a:lnTo>
                  <a:lnTo>
                    <a:pt x="131" y="91"/>
                  </a:lnTo>
                  <a:lnTo>
                    <a:pt x="131" y="124"/>
                  </a:lnTo>
                  <a:lnTo>
                    <a:pt x="131" y="161"/>
                  </a:lnTo>
                  <a:lnTo>
                    <a:pt x="131" y="191"/>
                  </a:lnTo>
                  <a:lnTo>
                    <a:pt x="128" y="225"/>
                  </a:lnTo>
                  <a:lnTo>
                    <a:pt x="128" y="255"/>
                  </a:lnTo>
                  <a:lnTo>
                    <a:pt x="128" y="285"/>
                  </a:lnTo>
                  <a:lnTo>
                    <a:pt x="128" y="313"/>
                  </a:lnTo>
                  <a:lnTo>
                    <a:pt x="128" y="340"/>
                  </a:lnTo>
                  <a:lnTo>
                    <a:pt x="128" y="367"/>
                  </a:lnTo>
                  <a:lnTo>
                    <a:pt x="128" y="395"/>
                  </a:lnTo>
                  <a:lnTo>
                    <a:pt x="128" y="419"/>
                  </a:lnTo>
                  <a:lnTo>
                    <a:pt x="128" y="440"/>
                  </a:lnTo>
                  <a:lnTo>
                    <a:pt x="125" y="464"/>
                  </a:lnTo>
                  <a:lnTo>
                    <a:pt x="125" y="486"/>
                  </a:lnTo>
                  <a:lnTo>
                    <a:pt x="125" y="504"/>
                  </a:lnTo>
                  <a:lnTo>
                    <a:pt x="125" y="522"/>
                  </a:lnTo>
                  <a:lnTo>
                    <a:pt x="125" y="540"/>
                  </a:lnTo>
                  <a:lnTo>
                    <a:pt x="122" y="559"/>
                  </a:lnTo>
                  <a:lnTo>
                    <a:pt x="122" y="574"/>
                  </a:lnTo>
                  <a:lnTo>
                    <a:pt x="122" y="589"/>
                  </a:lnTo>
                  <a:lnTo>
                    <a:pt x="122" y="601"/>
                  </a:lnTo>
                  <a:lnTo>
                    <a:pt x="122" y="616"/>
                  </a:lnTo>
                  <a:lnTo>
                    <a:pt x="119" y="625"/>
                  </a:lnTo>
                  <a:lnTo>
                    <a:pt x="119" y="638"/>
                  </a:lnTo>
                  <a:lnTo>
                    <a:pt x="119" y="647"/>
                  </a:lnTo>
                  <a:lnTo>
                    <a:pt x="119" y="656"/>
                  </a:lnTo>
                  <a:lnTo>
                    <a:pt x="116" y="662"/>
                  </a:lnTo>
                  <a:lnTo>
                    <a:pt x="116" y="668"/>
                  </a:lnTo>
                  <a:lnTo>
                    <a:pt x="116" y="674"/>
                  </a:lnTo>
                  <a:lnTo>
                    <a:pt x="116" y="677"/>
                  </a:lnTo>
                  <a:lnTo>
                    <a:pt x="110" y="689"/>
                  </a:lnTo>
                  <a:lnTo>
                    <a:pt x="104" y="698"/>
                  </a:lnTo>
                  <a:lnTo>
                    <a:pt x="98" y="704"/>
                  </a:lnTo>
                  <a:lnTo>
                    <a:pt x="94" y="713"/>
                  </a:lnTo>
                  <a:lnTo>
                    <a:pt x="88" y="716"/>
                  </a:lnTo>
                  <a:lnTo>
                    <a:pt x="85" y="719"/>
                  </a:lnTo>
                  <a:lnTo>
                    <a:pt x="82" y="723"/>
                  </a:lnTo>
                  <a:lnTo>
                    <a:pt x="76" y="723"/>
                  </a:lnTo>
                  <a:lnTo>
                    <a:pt x="73" y="723"/>
                  </a:lnTo>
                  <a:lnTo>
                    <a:pt x="70" y="719"/>
                  </a:lnTo>
                  <a:lnTo>
                    <a:pt x="67" y="716"/>
                  </a:lnTo>
                  <a:lnTo>
                    <a:pt x="64" y="713"/>
                  </a:lnTo>
                  <a:lnTo>
                    <a:pt x="58" y="704"/>
                  </a:lnTo>
                  <a:lnTo>
                    <a:pt x="55" y="698"/>
                  </a:lnTo>
                  <a:lnTo>
                    <a:pt x="52" y="689"/>
                  </a:lnTo>
                  <a:lnTo>
                    <a:pt x="49" y="677"/>
                  </a:lnTo>
                  <a:lnTo>
                    <a:pt x="43" y="665"/>
                  </a:lnTo>
                  <a:lnTo>
                    <a:pt x="37" y="650"/>
                  </a:lnTo>
                  <a:lnTo>
                    <a:pt x="34" y="638"/>
                  </a:lnTo>
                  <a:lnTo>
                    <a:pt x="31" y="625"/>
                  </a:lnTo>
                  <a:lnTo>
                    <a:pt x="31" y="613"/>
                  </a:lnTo>
                  <a:lnTo>
                    <a:pt x="31" y="601"/>
                  </a:lnTo>
                  <a:lnTo>
                    <a:pt x="31" y="592"/>
                  </a:lnTo>
                  <a:lnTo>
                    <a:pt x="34" y="580"/>
                  </a:lnTo>
                  <a:lnTo>
                    <a:pt x="34" y="574"/>
                  </a:lnTo>
                  <a:lnTo>
                    <a:pt x="34" y="568"/>
                  </a:lnTo>
                  <a:lnTo>
                    <a:pt x="37" y="559"/>
                  </a:lnTo>
                  <a:lnTo>
                    <a:pt x="37" y="549"/>
                  </a:lnTo>
                  <a:lnTo>
                    <a:pt x="37" y="537"/>
                  </a:lnTo>
                  <a:lnTo>
                    <a:pt x="37" y="525"/>
                  </a:lnTo>
                  <a:lnTo>
                    <a:pt x="37" y="510"/>
                  </a:lnTo>
                  <a:lnTo>
                    <a:pt x="37" y="495"/>
                  </a:lnTo>
                  <a:lnTo>
                    <a:pt x="37" y="477"/>
                  </a:lnTo>
                  <a:lnTo>
                    <a:pt x="37" y="455"/>
                  </a:lnTo>
                  <a:lnTo>
                    <a:pt x="37" y="434"/>
                  </a:lnTo>
                  <a:lnTo>
                    <a:pt x="37" y="413"/>
                  </a:lnTo>
                  <a:lnTo>
                    <a:pt x="37" y="389"/>
                  </a:lnTo>
                  <a:lnTo>
                    <a:pt x="34" y="361"/>
                  </a:lnTo>
                  <a:lnTo>
                    <a:pt x="34" y="334"/>
                  </a:lnTo>
                  <a:lnTo>
                    <a:pt x="34" y="307"/>
                  </a:lnTo>
                  <a:lnTo>
                    <a:pt x="31" y="279"/>
                  </a:lnTo>
                  <a:lnTo>
                    <a:pt x="31" y="252"/>
                  </a:lnTo>
                  <a:lnTo>
                    <a:pt x="28" y="228"/>
                  </a:lnTo>
                  <a:lnTo>
                    <a:pt x="28" y="203"/>
                  </a:lnTo>
                  <a:lnTo>
                    <a:pt x="25" y="182"/>
                  </a:lnTo>
                  <a:lnTo>
                    <a:pt x="25" y="164"/>
                  </a:lnTo>
                  <a:lnTo>
                    <a:pt x="22" y="146"/>
                  </a:lnTo>
                  <a:lnTo>
                    <a:pt x="22" y="128"/>
                  </a:lnTo>
                  <a:lnTo>
                    <a:pt x="22" y="112"/>
                  </a:lnTo>
                  <a:lnTo>
                    <a:pt x="19" y="100"/>
                  </a:lnTo>
                  <a:lnTo>
                    <a:pt x="19" y="88"/>
                  </a:lnTo>
                  <a:lnTo>
                    <a:pt x="16" y="76"/>
                  </a:lnTo>
                  <a:lnTo>
                    <a:pt x="16" y="67"/>
                  </a:lnTo>
                  <a:lnTo>
                    <a:pt x="12" y="61"/>
                  </a:lnTo>
                  <a:lnTo>
                    <a:pt x="12" y="52"/>
                  </a:lnTo>
                  <a:lnTo>
                    <a:pt x="9" y="49"/>
                  </a:lnTo>
                  <a:lnTo>
                    <a:pt x="6" y="39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4" y="3"/>
                  </a:lnTo>
                  <a:lnTo>
                    <a:pt x="85" y="9"/>
                  </a:lnTo>
                  <a:lnTo>
                    <a:pt x="107" y="12"/>
                  </a:lnTo>
                  <a:lnTo>
                    <a:pt x="131" y="1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6" name="Freeform 19"/>
            <p:cNvSpPr/>
            <p:nvPr/>
          </p:nvSpPr>
          <p:spPr>
            <a:xfrm>
              <a:off x="6245225" y="3956050"/>
              <a:ext cx="1136650" cy="1377950"/>
            </a:xfrm>
            <a:custGeom>
              <a:avLst/>
              <a:gdLst>
                <a:gd name="txL" fmla="*/ 0 w 716"/>
                <a:gd name="txT" fmla="*/ 0 h 868"/>
                <a:gd name="txR" fmla="*/ 716 w 716"/>
                <a:gd name="txB" fmla="*/ 868 h 868"/>
              </a:gdLst>
              <a:ahLst/>
              <a:cxnLst>
                <a:cxn ang="0">
                  <a:pos x="680" y="179"/>
                </a:cxn>
                <a:cxn ang="0">
                  <a:pos x="671" y="198"/>
                </a:cxn>
                <a:cxn ang="0">
                  <a:pos x="665" y="222"/>
                </a:cxn>
                <a:cxn ang="0">
                  <a:pos x="662" y="261"/>
                </a:cxn>
                <a:cxn ang="0">
                  <a:pos x="662" y="310"/>
                </a:cxn>
                <a:cxn ang="0">
                  <a:pos x="665" y="392"/>
                </a:cxn>
                <a:cxn ang="0">
                  <a:pos x="665" y="507"/>
                </a:cxn>
                <a:cxn ang="0">
                  <a:pos x="659" y="610"/>
                </a:cxn>
                <a:cxn ang="0">
                  <a:pos x="650" y="698"/>
                </a:cxn>
                <a:cxn ang="0">
                  <a:pos x="628" y="768"/>
                </a:cxn>
                <a:cxn ang="0">
                  <a:pos x="604" y="820"/>
                </a:cxn>
                <a:cxn ang="0">
                  <a:pos x="580" y="853"/>
                </a:cxn>
                <a:cxn ang="0">
                  <a:pos x="559" y="868"/>
                </a:cxn>
                <a:cxn ang="0">
                  <a:pos x="537" y="862"/>
                </a:cxn>
                <a:cxn ang="0">
                  <a:pos x="522" y="844"/>
                </a:cxn>
                <a:cxn ang="0">
                  <a:pos x="522" y="811"/>
                </a:cxn>
                <a:cxn ang="0">
                  <a:pos x="525" y="783"/>
                </a:cxn>
                <a:cxn ang="0">
                  <a:pos x="519" y="756"/>
                </a:cxn>
                <a:cxn ang="0">
                  <a:pos x="507" y="723"/>
                </a:cxn>
                <a:cxn ang="0">
                  <a:pos x="480" y="671"/>
                </a:cxn>
                <a:cxn ang="0">
                  <a:pos x="458" y="613"/>
                </a:cxn>
                <a:cxn ang="0">
                  <a:pos x="507" y="626"/>
                </a:cxn>
                <a:cxn ang="0">
                  <a:pos x="534" y="626"/>
                </a:cxn>
                <a:cxn ang="0">
                  <a:pos x="540" y="620"/>
                </a:cxn>
                <a:cxn ang="0">
                  <a:pos x="543" y="601"/>
                </a:cxn>
                <a:cxn ang="0">
                  <a:pos x="549" y="577"/>
                </a:cxn>
                <a:cxn ang="0">
                  <a:pos x="552" y="538"/>
                </a:cxn>
                <a:cxn ang="0">
                  <a:pos x="559" y="489"/>
                </a:cxn>
                <a:cxn ang="0">
                  <a:pos x="562" y="428"/>
                </a:cxn>
                <a:cxn ang="0">
                  <a:pos x="559" y="371"/>
                </a:cxn>
                <a:cxn ang="0">
                  <a:pos x="559" y="322"/>
                </a:cxn>
                <a:cxn ang="0">
                  <a:pos x="559" y="280"/>
                </a:cxn>
                <a:cxn ang="0">
                  <a:pos x="556" y="231"/>
                </a:cxn>
                <a:cxn ang="0">
                  <a:pos x="546" y="182"/>
                </a:cxn>
                <a:cxn ang="0">
                  <a:pos x="534" y="146"/>
                </a:cxn>
                <a:cxn ang="0">
                  <a:pos x="522" y="122"/>
                </a:cxn>
                <a:cxn ang="0">
                  <a:pos x="489" y="100"/>
                </a:cxn>
                <a:cxn ang="0">
                  <a:pos x="470" y="100"/>
                </a:cxn>
                <a:cxn ang="0">
                  <a:pos x="449" y="100"/>
                </a:cxn>
                <a:cxn ang="0">
                  <a:pos x="422" y="106"/>
                </a:cxn>
                <a:cxn ang="0">
                  <a:pos x="382" y="110"/>
                </a:cxn>
                <a:cxn ang="0">
                  <a:pos x="334" y="119"/>
                </a:cxn>
                <a:cxn ang="0">
                  <a:pos x="258" y="128"/>
                </a:cxn>
                <a:cxn ang="0">
                  <a:pos x="73" y="143"/>
                </a:cxn>
                <a:cxn ang="0">
                  <a:pos x="21" y="85"/>
                </a:cxn>
                <a:cxn ang="0">
                  <a:pos x="82" y="82"/>
                </a:cxn>
                <a:cxn ang="0">
                  <a:pos x="134" y="82"/>
                </a:cxn>
                <a:cxn ang="0">
                  <a:pos x="182" y="76"/>
                </a:cxn>
                <a:cxn ang="0">
                  <a:pos x="234" y="73"/>
                </a:cxn>
                <a:cxn ang="0">
                  <a:pos x="404" y="43"/>
                </a:cxn>
                <a:cxn ang="0">
                  <a:pos x="443" y="31"/>
                </a:cxn>
                <a:cxn ang="0">
                  <a:pos x="470" y="18"/>
                </a:cxn>
                <a:cxn ang="0">
                  <a:pos x="501" y="6"/>
                </a:cxn>
                <a:cxn ang="0">
                  <a:pos x="540" y="3"/>
                </a:cxn>
                <a:cxn ang="0">
                  <a:pos x="577" y="12"/>
                </a:cxn>
                <a:cxn ang="0">
                  <a:pos x="622" y="40"/>
                </a:cxn>
                <a:cxn ang="0">
                  <a:pos x="677" y="82"/>
                </a:cxn>
                <a:cxn ang="0">
                  <a:pos x="707" y="116"/>
                </a:cxn>
                <a:cxn ang="0">
                  <a:pos x="716" y="137"/>
                </a:cxn>
                <a:cxn ang="0">
                  <a:pos x="713" y="155"/>
                </a:cxn>
                <a:cxn ang="0">
                  <a:pos x="701" y="167"/>
                </a:cxn>
                <a:cxn ang="0">
                  <a:pos x="686" y="176"/>
                </a:cxn>
              </a:cxnLst>
              <a:rect l="txL" t="txT" r="txR" b="txB"/>
              <a:pathLst>
                <a:path w="716" h="868">
                  <a:moveTo>
                    <a:pt x="686" y="176"/>
                  </a:moveTo>
                  <a:lnTo>
                    <a:pt x="683" y="176"/>
                  </a:lnTo>
                  <a:lnTo>
                    <a:pt x="680" y="179"/>
                  </a:lnTo>
                  <a:lnTo>
                    <a:pt x="677" y="185"/>
                  </a:lnTo>
                  <a:lnTo>
                    <a:pt x="674" y="191"/>
                  </a:lnTo>
                  <a:lnTo>
                    <a:pt x="671" y="198"/>
                  </a:lnTo>
                  <a:lnTo>
                    <a:pt x="668" y="204"/>
                  </a:lnTo>
                  <a:lnTo>
                    <a:pt x="668" y="213"/>
                  </a:lnTo>
                  <a:lnTo>
                    <a:pt x="665" y="222"/>
                  </a:lnTo>
                  <a:lnTo>
                    <a:pt x="665" y="234"/>
                  </a:lnTo>
                  <a:lnTo>
                    <a:pt x="662" y="246"/>
                  </a:lnTo>
                  <a:lnTo>
                    <a:pt x="662" y="261"/>
                  </a:lnTo>
                  <a:lnTo>
                    <a:pt x="662" y="276"/>
                  </a:lnTo>
                  <a:lnTo>
                    <a:pt x="662" y="292"/>
                  </a:lnTo>
                  <a:lnTo>
                    <a:pt x="662" y="310"/>
                  </a:lnTo>
                  <a:lnTo>
                    <a:pt x="665" y="328"/>
                  </a:lnTo>
                  <a:lnTo>
                    <a:pt x="665" y="349"/>
                  </a:lnTo>
                  <a:lnTo>
                    <a:pt x="665" y="392"/>
                  </a:lnTo>
                  <a:lnTo>
                    <a:pt x="665" y="431"/>
                  </a:lnTo>
                  <a:lnTo>
                    <a:pt x="665" y="471"/>
                  </a:lnTo>
                  <a:lnTo>
                    <a:pt x="665" y="507"/>
                  </a:lnTo>
                  <a:lnTo>
                    <a:pt x="662" y="544"/>
                  </a:lnTo>
                  <a:lnTo>
                    <a:pt x="662" y="577"/>
                  </a:lnTo>
                  <a:lnTo>
                    <a:pt x="659" y="610"/>
                  </a:lnTo>
                  <a:lnTo>
                    <a:pt x="659" y="638"/>
                  </a:lnTo>
                  <a:lnTo>
                    <a:pt x="653" y="668"/>
                  </a:lnTo>
                  <a:lnTo>
                    <a:pt x="650" y="698"/>
                  </a:lnTo>
                  <a:lnTo>
                    <a:pt x="644" y="723"/>
                  </a:lnTo>
                  <a:lnTo>
                    <a:pt x="637" y="747"/>
                  </a:lnTo>
                  <a:lnTo>
                    <a:pt x="628" y="768"/>
                  </a:lnTo>
                  <a:lnTo>
                    <a:pt x="622" y="786"/>
                  </a:lnTo>
                  <a:lnTo>
                    <a:pt x="613" y="805"/>
                  </a:lnTo>
                  <a:lnTo>
                    <a:pt x="604" y="820"/>
                  </a:lnTo>
                  <a:lnTo>
                    <a:pt x="598" y="835"/>
                  </a:lnTo>
                  <a:lnTo>
                    <a:pt x="589" y="844"/>
                  </a:lnTo>
                  <a:lnTo>
                    <a:pt x="580" y="853"/>
                  </a:lnTo>
                  <a:lnTo>
                    <a:pt x="574" y="859"/>
                  </a:lnTo>
                  <a:lnTo>
                    <a:pt x="565" y="865"/>
                  </a:lnTo>
                  <a:lnTo>
                    <a:pt x="559" y="868"/>
                  </a:lnTo>
                  <a:lnTo>
                    <a:pt x="552" y="868"/>
                  </a:lnTo>
                  <a:lnTo>
                    <a:pt x="546" y="865"/>
                  </a:lnTo>
                  <a:lnTo>
                    <a:pt x="537" y="862"/>
                  </a:lnTo>
                  <a:lnTo>
                    <a:pt x="531" y="856"/>
                  </a:lnTo>
                  <a:lnTo>
                    <a:pt x="525" y="850"/>
                  </a:lnTo>
                  <a:lnTo>
                    <a:pt x="522" y="844"/>
                  </a:lnTo>
                  <a:lnTo>
                    <a:pt x="522" y="835"/>
                  </a:lnTo>
                  <a:lnTo>
                    <a:pt x="519" y="823"/>
                  </a:lnTo>
                  <a:lnTo>
                    <a:pt x="522" y="811"/>
                  </a:lnTo>
                  <a:lnTo>
                    <a:pt x="522" y="799"/>
                  </a:lnTo>
                  <a:lnTo>
                    <a:pt x="525" y="790"/>
                  </a:lnTo>
                  <a:lnTo>
                    <a:pt x="525" y="783"/>
                  </a:lnTo>
                  <a:lnTo>
                    <a:pt x="522" y="774"/>
                  </a:lnTo>
                  <a:lnTo>
                    <a:pt x="522" y="765"/>
                  </a:lnTo>
                  <a:lnTo>
                    <a:pt x="519" y="756"/>
                  </a:lnTo>
                  <a:lnTo>
                    <a:pt x="516" y="744"/>
                  </a:lnTo>
                  <a:lnTo>
                    <a:pt x="510" y="735"/>
                  </a:lnTo>
                  <a:lnTo>
                    <a:pt x="507" y="723"/>
                  </a:lnTo>
                  <a:lnTo>
                    <a:pt x="501" y="711"/>
                  </a:lnTo>
                  <a:lnTo>
                    <a:pt x="495" y="698"/>
                  </a:lnTo>
                  <a:lnTo>
                    <a:pt x="480" y="671"/>
                  </a:lnTo>
                  <a:lnTo>
                    <a:pt x="461" y="641"/>
                  </a:lnTo>
                  <a:lnTo>
                    <a:pt x="440" y="607"/>
                  </a:lnTo>
                  <a:lnTo>
                    <a:pt x="458" y="613"/>
                  </a:lnTo>
                  <a:lnTo>
                    <a:pt x="477" y="620"/>
                  </a:lnTo>
                  <a:lnTo>
                    <a:pt x="492" y="623"/>
                  </a:lnTo>
                  <a:lnTo>
                    <a:pt x="507" y="626"/>
                  </a:lnTo>
                  <a:lnTo>
                    <a:pt x="516" y="626"/>
                  </a:lnTo>
                  <a:lnTo>
                    <a:pt x="528" y="626"/>
                  </a:lnTo>
                  <a:lnTo>
                    <a:pt x="534" y="626"/>
                  </a:lnTo>
                  <a:lnTo>
                    <a:pt x="537" y="623"/>
                  </a:lnTo>
                  <a:lnTo>
                    <a:pt x="540" y="623"/>
                  </a:lnTo>
                  <a:lnTo>
                    <a:pt x="540" y="620"/>
                  </a:lnTo>
                  <a:lnTo>
                    <a:pt x="543" y="613"/>
                  </a:lnTo>
                  <a:lnTo>
                    <a:pt x="543" y="610"/>
                  </a:lnTo>
                  <a:lnTo>
                    <a:pt x="543" y="601"/>
                  </a:lnTo>
                  <a:lnTo>
                    <a:pt x="546" y="595"/>
                  </a:lnTo>
                  <a:lnTo>
                    <a:pt x="546" y="586"/>
                  </a:lnTo>
                  <a:lnTo>
                    <a:pt x="549" y="577"/>
                  </a:lnTo>
                  <a:lnTo>
                    <a:pt x="549" y="565"/>
                  </a:lnTo>
                  <a:lnTo>
                    <a:pt x="552" y="553"/>
                  </a:lnTo>
                  <a:lnTo>
                    <a:pt x="552" y="538"/>
                  </a:lnTo>
                  <a:lnTo>
                    <a:pt x="556" y="522"/>
                  </a:lnTo>
                  <a:lnTo>
                    <a:pt x="556" y="507"/>
                  </a:lnTo>
                  <a:lnTo>
                    <a:pt x="559" y="489"/>
                  </a:lnTo>
                  <a:lnTo>
                    <a:pt x="559" y="471"/>
                  </a:lnTo>
                  <a:lnTo>
                    <a:pt x="562" y="450"/>
                  </a:lnTo>
                  <a:lnTo>
                    <a:pt x="562" y="428"/>
                  </a:lnTo>
                  <a:lnTo>
                    <a:pt x="562" y="407"/>
                  </a:lnTo>
                  <a:lnTo>
                    <a:pt x="562" y="389"/>
                  </a:lnTo>
                  <a:lnTo>
                    <a:pt x="559" y="371"/>
                  </a:lnTo>
                  <a:lnTo>
                    <a:pt x="559" y="352"/>
                  </a:lnTo>
                  <a:lnTo>
                    <a:pt x="559" y="337"/>
                  </a:lnTo>
                  <a:lnTo>
                    <a:pt x="559" y="322"/>
                  </a:lnTo>
                  <a:lnTo>
                    <a:pt x="559" y="307"/>
                  </a:lnTo>
                  <a:lnTo>
                    <a:pt x="559" y="292"/>
                  </a:lnTo>
                  <a:lnTo>
                    <a:pt x="559" y="280"/>
                  </a:lnTo>
                  <a:lnTo>
                    <a:pt x="559" y="264"/>
                  </a:lnTo>
                  <a:lnTo>
                    <a:pt x="556" y="252"/>
                  </a:lnTo>
                  <a:lnTo>
                    <a:pt x="556" y="231"/>
                  </a:lnTo>
                  <a:lnTo>
                    <a:pt x="552" y="213"/>
                  </a:lnTo>
                  <a:lnTo>
                    <a:pt x="549" y="198"/>
                  </a:lnTo>
                  <a:lnTo>
                    <a:pt x="546" y="182"/>
                  </a:lnTo>
                  <a:lnTo>
                    <a:pt x="543" y="170"/>
                  </a:lnTo>
                  <a:lnTo>
                    <a:pt x="537" y="158"/>
                  </a:lnTo>
                  <a:lnTo>
                    <a:pt x="534" y="146"/>
                  </a:lnTo>
                  <a:lnTo>
                    <a:pt x="528" y="137"/>
                  </a:lnTo>
                  <a:lnTo>
                    <a:pt x="525" y="128"/>
                  </a:lnTo>
                  <a:lnTo>
                    <a:pt x="522" y="122"/>
                  </a:lnTo>
                  <a:lnTo>
                    <a:pt x="513" y="113"/>
                  </a:lnTo>
                  <a:lnTo>
                    <a:pt x="501" y="106"/>
                  </a:lnTo>
                  <a:lnTo>
                    <a:pt x="489" y="100"/>
                  </a:lnTo>
                  <a:lnTo>
                    <a:pt x="477" y="100"/>
                  </a:lnTo>
                  <a:lnTo>
                    <a:pt x="474" y="100"/>
                  </a:lnTo>
                  <a:lnTo>
                    <a:pt x="470" y="100"/>
                  </a:lnTo>
                  <a:lnTo>
                    <a:pt x="464" y="100"/>
                  </a:lnTo>
                  <a:lnTo>
                    <a:pt x="458" y="100"/>
                  </a:lnTo>
                  <a:lnTo>
                    <a:pt x="449" y="100"/>
                  </a:lnTo>
                  <a:lnTo>
                    <a:pt x="443" y="103"/>
                  </a:lnTo>
                  <a:lnTo>
                    <a:pt x="431" y="103"/>
                  </a:lnTo>
                  <a:lnTo>
                    <a:pt x="422" y="106"/>
                  </a:lnTo>
                  <a:lnTo>
                    <a:pt x="410" y="106"/>
                  </a:lnTo>
                  <a:lnTo>
                    <a:pt x="398" y="110"/>
                  </a:lnTo>
                  <a:lnTo>
                    <a:pt x="382" y="110"/>
                  </a:lnTo>
                  <a:lnTo>
                    <a:pt x="367" y="113"/>
                  </a:lnTo>
                  <a:lnTo>
                    <a:pt x="352" y="116"/>
                  </a:lnTo>
                  <a:lnTo>
                    <a:pt x="334" y="119"/>
                  </a:lnTo>
                  <a:lnTo>
                    <a:pt x="319" y="119"/>
                  </a:lnTo>
                  <a:lnTo>
                    <a:pt x="297" y="122"/>
                  </a:lnTo>
                  <a:lnTo>
                    <a:pt x="258" y="128"/>
                  </a:lnTo>
                  <a:lnTo>
                    <a:pt x="222" y="134"/>
                  </a:lnTo>
                  <a:lnTo>
                    <a:pt x="146" y="140"/>
                  </a:lnTo>
                  <a:lnTo>
                    <a:pt x="73" y="143"/>
                  </a:lnTo>
                  <a:lnTo>
                    <a:pt x="0" y="146"/>
                  </a:lnTo>
                  <a:lnTo>
                    <a:pt x="0" y="85"/>
                  </a:lnTo>
                  <a:lnTo>
                    <a:pt x="21" y="85"/>
                  </a:lnTo>
                  <a:lnTo>
                    <a:pt x="42" y="85"/>
                  </a:lnTo>
                  <a:lnTo>
                    <a:pt x="61" y="85"/>
                  </a:lnTo>
                  <a:lnTo>
                    <a:pt x="82" y="82"/>
                  </a:lnTo>
                  <a:lnTo>
                    <a:pt x="100" y="82"/>
                  </a:lnTo>
                  <a:lnTo>
                    <a:pt x="118" y="82"/>
                  </a:lnTo>
                  <a:lnTo>
                    <a:pt x="134" y="82"/>
                  </a:lnTo>
                  <a:lnTo>
                    <a:pt x="152" y="79"/>
                  </a:lnTo>
                  <a:lnTo>
                    <a:pt x="167" y="79"/>
                  </a:lnTo>
                  <a:lnTo>
                    <a:pt x="182" y="76"/>
                  </a:lnTo>
                  <a:lnTo>
                    <a:pt x="194" y="76"/>
                  </a:lnTo>
                  <a:lnTo>
                    <a:pt x="209" y="76"/>
                  </a:lnTo>
                  <a:lnTo>
                    <a:pt x="234" y="73"/>
                  </a:lnTo>
                  <a:lnTo>
                    <a:pt x="252" y="70"/>
                  </a:lnTo>
                  <a:lnTo>
                    <a:pt x="389" y="46"/>
                  </a:lnTo>
                  <a:lnTo>
                    <a:pt x="404" y="43"/>
                  </a:lnTo>
                  <a:lnTo>
                    <a:pt x="419" y="40"/>
                  </a:lnTo>
                  <a:lnTo>
                    <a:pt x="431" y="37"/>
                  </a:lnTo>
                  <a:lnTo>
                    <a:pt x="443" y="31"/>
                  </a:lnTo>
                  <a:lnTo>
                    <a:pt x="455" y="28"/>
                  </a:lnTo>
                  <a:lnTo>
                    <a:pt x="464" y="25"/>
                  </a:lnTo>
                  <a:lnTo>
                    <a:pt x="470" y="18"/>
                  </a:lnTo>
                  <a:lnTo>
                    <a:pt x="477" y="15"/>
                  </a:lnTo>
                  <a:lnTo>
                    <a:pt x="489" y="9"/>
                  </a:lnTo>
                  <a:lnTo>
                    <a:pt x="501" y="6"/>
                  </a:lnTo>
                  <a:lnTo>
                    <a:pt x="516" y="3"/>
                  </a:lnTo>
                  <a:lnTo>
                    <a:pt x="531" y="0"/>
                  </a:lnTo>
                  <a:lnTo>
                    <a:pt x="540" y="3"/>
                  </a:lnTo>
                  <a:lnTo>
                    <a:pt x="549" y="3"/>
                  </a:lnTo>
                  <a:lnTo>
                    <a:pt x="562" y="6"/>
                  </a:lnTo>
                  <a:lnTo>
                    <a:pt x="577" y="12"/>
                  </a:lnTo>
                  <a:lnTo>
                    <a:pt x="589" y="21"/>
                  </a:lnTo>
                  <a:lnTo>
                    <a:pt x="607" y="31"/>
                  </a:lnTo>
                  <a:lnTo>
                    <a:pt x="622" y="40"/>
                  </a:lnTo>
                  <a:lnTo>
                    <a:pt x="644" y="55"/>
                  </a:lnTo>
                  <a:lnTo>
                    <a:pt x="662" y="67"/>
                  </a:lnTo>
                  <a:lnTo>
                    <a:pt x="677" y="82"/>
                  </a:lnTo>
                  <a:lnTo>
                    <a:pt x="689" y="94"/>
                  </a:lnTo>
                  <a:lnTo>
                    <a:pt x="698" y="103"/>
                  </a:lnTo>
                  <a:lnTo>
                    <a:pt x="707" y="116"/>
                  </a:lnTo>
                  <a:lnTo>
                    <a:pt x="713" y="125"/>
                  </a:lnTo>
                  <a:lnTo>
                    <a:pt x="716" y="131"/>
                  </a:lnTo>
                  <a:lnTo>
                    <a:pt x="716" y="137"/>
                  </a:lnTo>
                  <a:lnTo>
                    <a:pt x="716" y="143"/>
                  </a:lnTo>
                  <a:lnTo>
                    <a:pt x="716" y="149"/>
                  </a:lnTo>
                  <a:lnTo>
                    <a:pt x="713" y="155"/>
                  </a:lnTo>
                  <a:lnTo>
                    <a:pt x="710" y="158"/>
                  </a:lnTo>
                  <a:lnTo>
                    <a:pt x="707" y="164"/>
                  </a:lnTo>
                  <a:lnTo>
                    <a:pt x="701" y="167"/>
                  </a:lnTo>
                  <a:lnTo>
                    <a:pt x="695" y="173"/>
                  </a:lnTo>
                  <a:lnTo>
                    <a:pt x="686" y="17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2857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8" name="Freeform 7"/>
          <p:cNvSpPr/>
          <p:nvPr/>
        </p:nvSpPr>
        <p:spPr>
          <a:xfrm>
            <a:off x="2020888" y="3352800"/>
            <a:ext cx="2157412" cy="360363"/>
          </a:xfrm>
          <a:custGeom>
            <a:avLst/>
            <a:gdLst>
              <a:gd name="txL" fmla="*/ 0 w 1148"/>
              <a:gd name="txT" fmla="*/ 0 h 192"/>
              <a:gd name="txR" fmla="*/ 1148 w 1148"/>
              <a:gd name="txB" fmla="*/ 192 h 192"/>
            </a:gdLst>
            <a:ahLst/>
            <a:cxnLst>
              <a:cxn ang="0">
                <a:pos x="1133" y="99"/>
              </a:cxn>
              <a:cxn ang="0">
                <a:pos x="1119" y="99"/>
              </a:cxn>
              <a:cxn ang="0">
                <a:pos x="1095" y="96"/>
              </a:cxn>
              <a:cxn ang="0">
                <a:pos x="1057" y="94"/>
              </a:cxn>
              <a:cxn ang="0">
                <a:pos x="1009" y="94"/>
              </a:cxn>
              <a:cxn ang="0">
                <a:pos x="971" y="94"/>
              </a:cxn>
              <a:cxn ang="0">
                <a:pos x="938" y="94"/>
              </a:cxn>
              <a:cxn ang="0">
                <a:pos x="914" y="94"/>
              </a:cxn>
              <a:cxn ang="0">
                <a:pos x="886" y="94"/>
              </a:cxn>
              <a:cxn ang="0">
                <a:pos x="852" y="96"/>
              </a:cxn>
              <a:cxn ang="0">
                <a:pos x="805" y="99"/>
              </a:cxn>
              <a:cxn ang="0">
                <a:pos x="738" y="107"/>
              </a:cxn>
              <a:cxn ang="0">
                <a:pos x="657" y="117"/>
              </a:cxn>
              <a:cxn ang="0">
                <a:pos x="585" y="125"/>
              </a:cxn>
              <a:cxn ang="0">
                <a:pos x="524" y="133"/>
              </a:cxn>
              <a:cxn ang="0">
                <a:pos x="476" y="140"/>
              </a:cxn>
              <a:cxn ang="0">
                <a:pos x="409" y="151"/>
              </a:cxn>
              <a:cxn ang="0">
                <a:pos x="309" y="169"/>
              </a:cxn>
              <a:cxn ang="0">
                <a:pos x="223" y="177"/>
              </a:cxn>
              <a:cxn ang="0">
                <a:pos x="181" y="184"/>
              </a:cxn>
              <a:cxn ang="0">
                <a:pos x="147" y="190"/>
              </a:cxn>
              <a:cxn ang="0">
                <a:pos x="123" y="192"/>
              </a:cxn>
              <a:cxn ang="0">
                <a:pos x="104" y="192"/>
              </a:cxn>
              <a:cxn ang="0">
                <a:pos x="90" y="190"/>
              </a:cxn>
              <a:cxn ang="0">
                <a:pos x="76" y="184"/>
              </a:cxn>
              <a:cxn ang="0">
                <a:pos x="57" y="174"/>
              </a:cxn>
              <a:cxn ang="0">
                <a:pos x="33" y="164"/>
              </a:cxn>
              <a:cxn ang="0">
                <a:pos x="19" y="153"/>
              </a:cxn>
              <a:cxn ang="0">
                <a:pos x="4" y="146"/>
              </a:cxn>
              <a:cxn ang="0">
                <a:pos x="0" y="138"/>
              </a:cxn>
              <a:cxn ang="0">
                <a:pos x="0" y="135"/>
              </a:cxn>
              <a:cxn ang="0">
                <a:pos x="4" y="133"/>
              </a:cxn>
              <a:cxn ang="0">
                <a:pos x="19" y="130"/>
              </a:cxn>
              <a:cxn ang="0">
                <a:pos x="33" y="130"/>
              </a:cxn>
              <a:cxn ang="0">
                <a:pos x="66" y="130"/>
              </a:cxn>
              <a:cxn ang="0">
                <a:pos x="119" y="127"/>
              </a:cxn>
              <a:cxn ang="0">
                <a:pos x="157" y="122"/>
              </a:cxn>
              <a:cxn ang="0">
                <a:pos x="176" y="120"/>
              </a:cxn>
              <a:cxn ang="0">
                <a:pos x="200" y="117"/>
              </a:cxn>
              <a:cxn ang="0">
                <a:pos x="233" y="112"/>
              </a:cxn>
              <a:cxn ang="0">
                <a:pos x="266" y="107"/>
              </a:cxn>
              <a:cxn ang="0">
                <a:pos x="314" y="101"/>
              </a:cxn>
              <a:cxn ang="0">
                <a:pos x="362" y="94"/>
              </a:cxn>
              <a:cxn ang="0">
                <a:pos x="419" y="86"/>
              </a:cxn>
              <a:cxn ang="0">
                <a:pos x="509" y="73"/>
              </a:cxn>
              <a:cxn ang="0">
                <a:pos x="614" y="60"/>
              </a:cxn>
              <a:cxn ang="0">
                <a:pos x="709" y="44"/>
              </a:cxn>
              <a:cxn ang="0">
                <a:pos x="790" y="32"/>
              </a:cxn>
              <a:cxn ang="0">
                <a:pos x="857" y="19"/>
              </a:cxn>
              <a:cxn ang="0">
                <a:pos x="914" y="8"/>
              </a:cxn>
              <a:cxn ang="0">
                <a:pos x="962" y="3"/>
              </a:cxn>
              <a:cxn ang="0">
                <a:pos x="1000" y="0"/>
              </a:cxn>
              <a:cxn ang="0">
                <a:pos x="1033" y="0"/>
              </a:cxn>
              <a:cxn ang="0">
                <a:pos x="1057" y="6"/>
              </a:cxn>
              <a:cxn ang="0">
                <a:pos x="1086" y="13"/>
              </a:cxn>
              <a:cxn ang="0">
                <a:pos x="1105" y="24"/>
              </a:cxn>
              <a:cxn ang="0">
                <a:pos x="1128" y="44"/>
              </a:cxn>
              <a:cxn ang="0">
                <a:pos x="1143" y="70"/>
              </a:cxn>
              <a:cxn ang="0">
                <a:pos x="1148" y="89"/>
              </a:cxn>
              <a:cxn ang="0">
                <a:pos x="1143" y="99"/>
              </a:cxn>
              <a:cxn ang="0">
                <a:pos x="1138" y="99"/>
              </a:cxn>
            </a:cxnLst>
            <a:rect l="txL" t="txT" r="txR" b="txB"/>
            <a:pathLst>
              <a:path w="1148" h="192">
                <a:moveTo>
                  <a:pt x="1138" y="99"/>
                </a:moveTo>
                <a:lnTo>
                  <a:pt x="1133" y="99"/>
                </a:lnTo>
                <a:lnTo>
                  <a:pt x="1128" y="99"/>
                </a:lnTo>
                <a:lnTo>
                  <a:pt x="1119" y="99"/>
                </a:lnTo>
                <a:lnTo>
                  <a:pt x="1109" y="99"/>
                </a:lnTo>
                <a:lnTo>
                  <a:pt x="1095" y="96"/>
                </a:lnTo>
                <a:lnTo>
                  <a:pt x="1076" y="96"/>
                </a:lnTo>
                <a:lnTo>
                  <a:pt x="1057" y="94"/>
                </a:lnTo>
                <a:lnTo>
                  <a:pt x="1033" y="94"/>
                </a:lnTo>
                <a:lnTo>
                  <a:pt x="1009" y="94"/>
                </a:lnTo>
                <a:lnTo>
                  <a:pt x="990" y="94"/>
                </a:lnTo>
                <a:lnTo>
                  <a:pt x="971" y="94"/>
                </a:lnTo>
                <a:lnTo>
                  <a:pt x="952" y="94"/>
                </a:lnTo>
                <a:lnTo>
                  <a:pt x="938" y="94"/>
                </a:lnTo>
                <a:lnTo>
                  <a:pt x="924" y="94"/>
                </a:lnTo>
                <a:lnTo>
                  <a:pt x="914" y="94"/>
                </a:lnTo>
                <a:lnTo>
                  <a:pt x="900" y="94"/>
                </a:lnTo>
                <a:lnTo>
                  <a:pt x="886" y="94"/>
                </a:lnTo>
                <a:lnTo>
                  <a:pt x="871" y="94"/>
                </a:lnTo>
                <a:lnTo>
                  <a:pt x="852" y="96"/>
                </a:lnTo>
                <a:lnTo>
                  <a:pt x="828" y="96"/>
                </a:lnTo>
                <a:lnTo>
                  <a:pt x="805" y="99"/>
                </a:lnTo>
                <a:lnTo>
                  <a:pt x="771" y="104"/>
                </a:lnTo>
                <a:lnTo>
                  <a:pt x="738" y="107"/>
                </a:lnTo>
                <a:lnTo>
                  <a:pt x="700" y="112"/>
                </a:lnTo>
                <a:lnTo>
                  <a:pt x="657" y="117"/>
                </a:lnTo>
                <a:lnTo>
                  <a:pt x="619" y="120"/>
                </a:lnTo>
                <a:lnTo>
                  <a:pt x="585" y="125"/>
                </a:lnTo>
                <a:lnTo>
                  <a:pt x="557" y="130"/>
                </a:lnTo>
                <a:lnTo>
                  <a:pt x="524" y="133"/>
                </a:lnTo>
                <a:lnTo>
                  <a:pt x="500" y="138"/>
                </a:lnTo>
                <a:lnTo>
                  <a:pt x="476" y="140"/>
                </a:lnTo>
                <a:lnTo>
                  <a:pt x="457" y="143"/>
                </a:lnTo>
                <a:lnTo>
                  <a:pt x="409" y="151"/>
                </a:lnTo>
                <a:lnTo>
                  <a:pt x="362" y="161"/>
                </a:lnTo>
                <a:lnTo>
                  <a:pt x="309" y="169"/>
                </a:lnTo>
                <a:lnTo>
                  <a:pt x="252" y="174"/>
                </a:lnTo>
                <a:lnTo>
                  <a:pt x="223" y="177"/>
                </a:lnTo>
                <a:lnTo>
                  <a:pt x="200" y="182"/>
                </a:lnTo>
                <a:lnTo>
                  <a:pt x="181" y="184"/>
                </a:lnTo>
                <a:lnTo>
                  <a:pt x="161" y="187"/>
                </a:lnTo>
                <a:lnTo>
                  <a:pt x="147" y="190"/>
                </a:lnTo>
                <a:lnTo>
                  <a:pt x="133" y="190"/>
                </a:lnTo>
                <a:lnTo>
                  <a:pt x="123" y="192"/>
                </a:lnTo>
                <a:lnTo>
                  <a:pt x="114" y="192"/>
                </a:lnTo>
                <a:lnTo>
                  <a:pt x="104" y="192"/>
                </a:lnTo>
                <a:lnTo>
                  <a:pt x="100" y="190"/>
                </a:lnTo>
                <a:lnTo>
                  <a:pt x="90" y="190"/>
                </a:lnTo>
                <a:lnTo>
                  <a:pt x="85" y="187"/>
                </a:lnTo>
                <a:lnTo>
                  <a:pt x="76" y="184"/>
                </a:lnTo>
                <a:lnTo>
                  <a:pt x="66" y="179"/>
                </a:lnTo>
                <a:lnTo>
                  <a:pt x="57" y="174"/>
                </a:lnTo>
                <a:lnTo>
                  <a:pt x="42" y="166"/>
                </a:lnTo>
                <a:lnTo>
                  <a:pt x="33" y="164"/>
                </a:lnTo>
                <a:lnTo>
                  <a:pt x="23" y="158"/>
                </a:lnTo>
                <a:lnTo>
                  <a:pt x="19" y="153"/>
                </a:lnTo>
                <a:lnTo>
                  <a:pt x="9" y="148"/>
                </a:lnTo>
                <a:lnTo>
                  <a:pt x="4" y="146"/>
                </a:lnTo>
                <a:lnTo>
                  <a:pt x="0" y="143"/>
                </a:lnTo>
                <a:lnTo>
                  <a:pt x="0" y="138"/>
                </a:lnTo>
                <a:lnTo>
                  <a:pt x="0" y="135"/>
                </a:lnTo>
                <a:lnTo>
                  <a:pt x="0" y="133"/>
                </a:lnTo>
                <a:lnTo>
                  <a:pt x="4" y="133"/>
                </a:lnTo>
                <a:lnTo>
                  <a:pt x="9" y="130"/>
                </a:lnTo>
                <a:lnTo>
                  <a:pt x="19" y="130"/>
                </a:lnTo>
                <a:lnTo>
                  <a:pt x="23" y="130"/>
                </a:lnTo>
                <a:lnTo>
                  <a:pt x="33" y="130"/>
                </a:lnTo>
                <a:lnTo>
                  <a:pt x="42" y="130"/>
                </a:lnTo>
                <a:lnTo>
                  <a:pt x="66" y="130"/>
                </a:lnTo>
                <a:lnTo>
                  <a:pt x="90" y="130"/>
                </a:lnTo>
                <a:lnTo>
                  <a:pt x="119" y="127"/>
                </a:lnTo>
                <a:lnTo>
                  <a:pt x="147" y="125"/>
                </a:lnTo>
                <a:lnTo>
                  <a:pt x="157" y="122"/>
                </a:lnTo>
                <a:lnTo>
                  <a:pt x="166" y="122"/>
                </a:lnTo>
                <a:lnTo>
                  <a:pt x="176" y="120"/>
                </a:lnTo>
                <a:lnTo>
                  <a:pt x="185" y="117"/>
                </a:lnTo>
                <a:lnTo>
                  <a:pt x="200" y="117"/>
                </a:lnTo>
                <a:lnTo>
                  <a:pt x="214" y="114"/>
                </a:lnTo>
                <a:lnTo>
                  <a:pt x="233" y="112"/>
                </a:lnTo>
                <a:lnTo>
                  <a:pt x="247" y="109"/>
                </a:lnTo>
                <a:lnTo>
                  <a:pt x="266" y="107"/>
                </a:lnTo>
                <a:lnTo>
                  <a:pt x="290" y="104"/>
                </a:lnTo>
                <a:lnTo>
                  <a:pt x="314" y="101"/>
                </a:lnTo>
                <a:lnTo>
                  <a:pt x="338" y="96"/>
                </a:lnTo>
                <a:lnTo>
                  <a:pt x="362" y="94"/>
                </a:lnTo>
                <a:lnTo>
                  <a:pt x="390" y="89"/>
                </a:lnTo>
                <a:lnTo>
                  <a:pt x="419" y="86"/>
                </a:lnTo>
                <a:lnTo>
                  <a:pt x="447" y="81"/>
                </a:lnTo>
                <a:lnTo>
                  <a:pt x="509" y="73"/>
                </a:lnTo>
                <a:lnTo>
                  <a:pt x="562" y="65"/>
                </a:lnTo>
                <a:lnTo>
                  <a:pt x="614" y="60"/>
                </a:lnTo>
                <a:lnTo>
                  <a:pt x="666" y="52"/>
                </a:lnTo>
                <a:lnTo>
                  <a:pt x="709" y="44"/>
                </a:lnTo>
                <a:lnTo>
                  <a:pt x="752" y="39"/>
                </a:lnTo>
                <a:lnTo>
                  <a:pt x="790" y="32"/>
                </a:lnTo>
                <a:lnTo>
                  <a:pt x="824" y="24"/>
                </a:lnTo>
                <a:lnTo>
                  <a:pt x="857" y="19"/>
                </a:lnTo>
                <a:lnTo>
                  <a:pt x="886" y="13"/>
                </a:lnTo>
                <a:lnTo>
                  <a:pt x="914" y="8"/>
                </a:lnTo>
                <a:lnTo>
                  <a:pt x="938" y="6"/>
                </a:lnTo>
                <a:lnTo>
                  <a:pt x="962" y="3"/>
                </a:lnTo>
                <a:lnTo>
                  <a:pt x="981" y="0"/>
                </a:lnTo>
                <a:lnTo>
                  <a:pt x="1000" y="0"/>
                </a:lnTo>
                <a:lnTo>
                  <a:pt x="1014" y="0"/>
                </a:lnTo>
                <a:lnTo>
                  <a:pt x="1033" y="0"/>
                </a:lnTo>
                <a:lnTo>
                  <a:pt x="1047" y="3"/>
                </a:lnTo>
                <a:lnTo>
                  <a:pt x="1057" y="6"/>
                </a:lnTo>
                <a:lnTo>
                  <a:pt x="1071" y="8"/>
                </a:lnTo>
                <a:lnTo>
                  <a:pt x="1086" y="13"/>
                </a:lnTo>
                <a:lnTo>
                  <a:pt x="1095" y="19"/>
                </a:lnTo>
                <a:lnTo>
                  <a:pt x="1105" y="24"/>
                </a:lnTo>
                <a:lnTo>
                  <a:pt x="1114" y="32"/>
                </a:lnTo>
                <a:lnTo>
                  <a:pt x="1128" y="44"/>
                </a:lnTo>
                <a:lnTo>
                  <a:pt x="1138" y="57"/>
                </a:lnTo>
                <a:lnTo>
                  <a:pt x="1143" y="70"/>
                </a:lnTo>
                <a:lnTo>
                  <a:pt x="1148" y="81"/>
                </a:lnTo>
                <a:lnTo>
                  <a:pt x="1148" y="89"/>
                </a:lnTo>
                <a:lnTo>
                  <a:pt x="1148" y="94"/>
                </a:lnTo>
                <a:lnTo>
                  <a:pt x="1143" y="99"/>
                </a:lnTo>
                <a:lnTo>
                  <a:pt x="1138" y="99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" name="Freeform 8"/>
          <p:cNvSpPr/>
          <p:nvPr/>
        </p:nvSpPr>
        <p:spPr>
          <a:xfrm>
            <a:off x="3236913" y="2593975"/>
            <a:ext cx="547687" cy="911225"/>
          </a:xfrm>
          <a:custGeom>
            <a:avLst/>
            <a:gdLst>
              <a:gd name="txL" fmla="*/ 0 w 291"/>
              <a:gd name="txT" fmla="*/ 0 h 485"/>
              <a:gd name="txR" fmla="*/ 291 w 291"/>
              <a:gd name="txB" fmla="*/ 485 h 485"/>
            </a:gdLst>
            <a:ahLst/>
            <a:cxnLst>
              <a:cxn ang="0">
                <a:pos x="0" y="472"/>
              </a:cxn>
              <a:cxn ang="0">
                <a:pos x="72" y="334"/>
              </a:cxn>
              <a:cxn ang="0">
                <a:pos x="119" y="233"/>
              </a:cxn>
              <a:cxn ang="0">
                <a:pos x="138" y="184"/>
              </a:cxn>
              <a:cxn ang="0">
                <a:pos x="148" y="153"/>
              </a:cxn>
              <a:cxn ang="0">
                <a:pos x="158" y="127"/>
              </a:cxn>
              <a:cxn ang="0">
                <a:pos x="162" y="104"/>
              </a:cxn>
              <a:cxn ang="0">
                <a:pos x="167" y="83"/>
              </a:cxn>
              <a:cxn ang="0">
                <a:pos x="172" y="68"/>
              </a:cxn>
              <a:cxn ang="0">
                <a:pos x="172" y="52"/>
              </a:cxn>
              <a:cxn ang="0">
                <a:pos x="167" y="42"/>
              </a:cxn>
              <a:cxn ang="0">
                <a:pos x="162" y="26"/>
              </a:cxn>
              <a:cxn ang="0">
                <a:pos x="158" y="16"/>
              </a:cxn>
              <a:cxn ang="0">
                <a:pos x="162" y="8"/>
              </a:cxn>
              <a:cxn ang="0">
                <a:pos x="172" y="0"/>
              </a:cxn>
              <a:cxn ang="0">
                <a:pos x="181" y="3"/>
              </a:cxn>
              <a:cxn ang="0">
                <a:pos x="196" y="5"/>
              </a:cxn>
              <a:cxn ang="0">
                <a:pos x="215" y="13"/>
              </a:cxn>
              <a:cxn ang="0">
                <a:pos x="234" y="26"/>
              </a:cxn>
              <a:cxn ang="0">
                <a:pos x="272" y="55"/>
              </a:cxn>
              <a:cxn ang="0">
                <a:pos x="286" y="81"/>
              </a:cxn>
              <a:cxn ang="0">
                <a:pos x="291" y="96"/>
              </a:cxn>
              <a:cxn ang="0">
                <a:pos x="286" y="112"/>
              </a:cxn>
              <a:cxn ang="0">
                <a:pos x="267" y="143"/>
              </a:cxn>
              <a:cxn ang="0">
                <a:pos x="258" y="158"/>
              </a:cxn>
              <a:cxn ang="0">
                <a:pos x="243" y="179"/>
              </a:cxn>
              <a:cxn ang="0">
                <a:pos x="219" y="207"/>
              </a:cxn>
              <a:cxn ang="0">
                <a:pos x="196" y="246"/>
              </a:cxn>
              <a:cxn ang="0">
                <a:pos x="167" y="293"/>
              </a:cxn>
              <a:cxn ang="0">
                <a:pos x="129" y="347"/>
              </a:cxn>
              <a:cxn ang="0">
                <a:pos x="91" y="412"/>
              </a:cxn>
              <a:cxn ang="0">
                <a:pos x="43" y="485"/>
              </a:cxn>
            </a:cxnLst>
            <a:rect l="txL" t="txT" r="txR" b="txB"/>
            <a:pathLst>
              <a:path w="291" h="485">
                <a:moveTo>
                  <a:pt x="43" y="485"/>
                </a:moveTo>
                <a:lnTo>
                  <a:pt x="0" y="472"/>
                </a:lnTo>
                <a:lnTo>
                  <a:pt x="38" y="402"/>
                </a:lnTo>
                <a:lnTo>
                  <a:pt x="72" y="334"/>
                </a:lnTo>
                <a:lnTo>
                  <a:pt x="105" y="264"/>
                </a:lnTo>
                <a:lnTo>
                  <a:pt x="119" y="233"/>
                </a:lnTo>
                <a:lnTo>
                  <a:pt x="134" y="200"/>
                </a:lnTo>
                <a:lnTo>
                  <a:pt x="138" y="184"/>
                </a:lnTo>
                <a:lnTo>
                  <a:pt x="143" y="169"/>
                </a:lnTo>
                <a:lnTo>
                  <a:pt x="148" y="153"/>
                </a:lnTo>
                <a:lnTo>
                  <a:pt x="153" y="140"/>
                </a:lnTo>
                <a:lnTo>
                  <a:pt x="158" y="127"/>
                </a:lnTo>
                <a:lnTo>
                  <a:pt x="162" y="114"/>
                </a:lnTo>
                <a:lnTo>
                  <a:pt x="162" y="104"/>
                </a:lnTo>
                <a:lnTo>
                  <a:pt x="167" y="93"/>
                </a:lnTo>
                <a:lnTo>
                  <a:pt x="167" y="83"/>
                </a:lnTo>
                <a:lnTo>
                  <a:pt x="172" y="75"/>
                </a:lnTo>
                <a:lnTo>
                  <a:pt x="172" y="68"/>
                </a:lnTo>
                <a:lnTo>
                  <a:pt x="172" y="60"/>
                </a:lnTo>
                <a:lnTo>
                  <a:pt x="172" y="52"/>
                </a:lnTo>
                <a:lnTo>
                  <a:pt x="172" y="47"/>
                </a:lnTo>
                <a:lnTo>
                  <a:pt x="167" y="42"/>
                </a:lnTo>
                <a:lnTo>
                  <a:pt x="167" y="39"/>
                </a:lnTo>
                <a:lnTo>
                  <a:pt x="162" y="26"/>
                </a:lnTo>
                <a:lnTo>
                  <a:pt x="158" y="21"/>
                </a:lnTo>
                <a:lnTo>
                  <a:pt x="158" y="16"/>
                </a:lnTo>
                <a:lnTo>
                  <a:pt x="162" y="11"/>
                </a:lnTo>
                <a:lnTo>
                  <a:pt x="162" y="8"/>
                </a:lnTo>
                <a:lnTo>
                  <a:pt x="167" y="3"/>
                </a:lnTo>
                <a:lnTo>
                  <a:pt x="172" y="0"/>
                </a:lnTo>
                <a:lnTo>
                  <a:pt x="177" y="3"/>
                </a:lnTo>
                <a:lnTo>
                  <a:pt x="181" y="3"/>
                </a:lnTo>
                <a:lnTo>
                  <a:pt x="191" y="5"/>
                </a:lnTo>
                <a:lnTo>
                  <a:pt x="196" y="5"/>
                </a:lnTo>
                <a:lnTo>
                  <a:pt x="205" y="11"/>
                </a:lnTo>
                <a:lnTo>
                  <a:pt x="215" y="13"/>
                </a:lnTo>
                <a:lnTo>
                  <a:pt x="224" y="18"/>
                </a:lnTo>
                <a:lnTo>
                  <a:pt x="234" y="26"/>
                </a:lnTo>
                <a:lnTo>
                  <a:pt x="258" y="39"/>
                </a:lnTo>
                <a:lnTo>
                  <a:pt x="272" y="55"/>
                </a:lnTo>
                <a:lnTo>
                  <a:pt x="281" y="68"/>
                </a:lnTo>
                <a:lnTo>
                  <a:pt x="286" y="81"/>
                </a:lnTo>
                <a:lnTo>
                  <a:pt x="291" y="88"/>
                </a:lnTo>
                <a:lnTo>
                  <a:pt x="291" y="96"/>
                </a:lnTo>
                <a:lnTo>
                  <a:pt x="286" y="104"/>
                </a:lnTo>
                <a:lnTo>
                  <a:pt x="286" y="112"/>
                </a:lnTo>
                <a:lnTo>
                  <a:pt x="277" y="127"/>
                </a:lnTo>
                <a:lnTo>
                  <a:pt x="267" y="143"/>
                </a:lnTo>
                <a:lnTo>
                  <a:pt x="262" y="150"/>
                </a:lnTo>
                <a:lnTo>
                  <a:pt x="258" y="158"/>
                </a:lnTo>
                <a:lnTo>
                  <a:pt x="248" y="166"/>
                </a:lnTo>
                <a:lnTo>
                  <a:pt x="243" y="179"/>
                </a:lnTo>
                <a:lnTo>
                  <a:pt x="234" y="192"/>
                </a:lnTo>
                <a:lnTo>
                  <a:pt x="219" y="207"/>
                </a:lnTo>
                <a:lnTo>
                  <a:pt x="210" y="226"/>
                </a:lnTo>
                <a:lnTo>
                  <a:pt x="196" y="246"/>
                </a:lnTo>
                <a:lnTo>
                  <a:pt x="181" y="270"/>
                </a:lnTo>
                <a:lnTo>
                  <a:pt x="167" y="293"/>
                </a:lnTo>
                <a:lnTo>
                  <a:pt x="148" y="319"/>
                </a:lnTo>
                <a:lnTo>
                  <a:pt x="129" y="347"/>
                </a:lnTo>
                <a:lnTo>
                  <a:pt x="110" y="378"/>
                </a:lnTo>
                <a:lnTo>
                  <a:pt x="91" y="412"/>
                </a:lnTo>
                <a:lnTo>
                  <a:pt x="67" y="446"/>
                </a:lnTo>
                <a:lnTo>
                  <a:pt x="43" y="485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" name="Freeform 9"/>
          <p:cNvSpPr/>
          <p:nvPr/>
        </p:nvSpPr>
        <p:spPr>
          <a:xfrm>
            <a:off x="1885950" y="3581400"/>
            <a:ext cx="930275" cy="1077913"/>
          </a:xfrm>
          <a:custGeom>
            <a:avLst/>
            <a:gdLst>
              <a:gd name="txL" fmla="*/ 0 w 495"/>
              <a:gd name="txT" fmla="*/ 0 h 573"/>
              <a:gd name="txR" fmla="*/ 495 w 495"/>
              <a:gd name="txB" fmla="*/ 573 h 573"/>
            </a:gdLst>
            <a:ahLst/>
            <a:cxnLst>
              <a:cxn ang="0">
                <a:pos x="391" y="24"/>
              </a:cxn>
              <a:cxn ang="0">
                <a:pos x="395" y="8"/>
              </a:cxn>
              <a:cxn ang="0">
                <a:pos x="400" y="0"/>
              </a:cxn>
              <a:cxn ang="0">
                <a:pos x="410" y="0"/>
              </a:cxn>
              <a:cxn ang="0">
                <a:pos x="424" y="5"/>
              </a:cxn>
              <a:cxn ang="0">
                <a:pos x="443" y="13"/>
              </a:cxn>
              <a:cxn ang="0">
                <a:pos x="472" y="39"/>
              </a:cxn>
              <a:cxn ang="0">
                <a:pos x="486" y="55"/>
              </a:cxn>
              <a:cxn ang="0">
                <a:pos x="495" y="68"/>
              </a:cxn>
              <a:cxn ang="0">
                <a:pos x="495" y="83"/>
              </a:cxn>
              <a:cxn ang="0">
                <a:pos x="491" y="99"/>
              </a:cxn>
              <a:cxn ang="0">
                <a:pos x="476" y="122"/>
              </a:cxn>
              <a:cxn ang="0">
                <a:pos x="462" y="150"/>
              </a:cxn>
              <a:cxn ang="0">
                <a:pos x="434" y="187"/>
              </a:cxn>
              <a:cxn ang="0">
                <a:pos x="372" y="267"/>
              </a:cxn>
              <a:cxn ang="0">
                <a:pos x="314" y="342"/>
              </a:cxn>
              <a:cxn ang="0">
                <a:pos x="276" y="379"/>
              </a:cxn>
              <a:cxn ang="0">
                <a:pos x="233" y="417"/>
              </a:cxn>
              <a:cxn ang="0">
                <a:pos x="186" y="456"/>
              </a:cxn>
              <a:cxn ang="0">
                <a:pos x="129" y="498"/>
              </a:cxn>
              <a:cxn ang="0">
                <a:pos x="100" y="516"/>
              </a:cxn>
              <a:cxn ang="0">
                <a:pos x="76" y="534"/>
              </a:cxn>
              <a:cxn ang="0">
                <a:pos x="52" y="547"/>
              </a:cxn>
              <a:cxn ang="0">
                <a:pos x="38" y="557"/>
              </a:cxn>
              <a:cxn ang="0">
                <a:pos x="24" y="565"/>
              </a:cxn>
              <a:cxn ang="0">
                <a:pos x="10" y="570"/>
              </a:cxn>
              <a:cxn ang="0">
                <a:pos x="5" y="573"/>
              </a:cxn>
              <a:cxn ang="0">
                <a:pos x="0" y="570"/>
              </a:cxn>
              <a:cxn ang="0">
                <a:pos x="0" y="565"/>
              </a:cxn>
              <a:cxn ang="0">
                <a:pos x="5" y="557"/>
              </a:cxn>
              <a:cxn ang="0">
                <a:pos x="14" y="550"/>
              </a:cxn>
              <a:cxn ang="0">
                <a:pos x="24" y="537"/>
              </a:cxn>
              <a:cxn ang="0">
                <a:pos x="43" y="521"/>
              </a:cxn>
              <a:cxn ang="0">
                <a:pos x="62" y="500"/>
              </a:cxn>
              <a:cxn ang="0">
                <a:pos x="86" y="480"/>
              </a:cxn>
              <a:cxn ang="0">
                <a:pos x="148" y="417"/>
              </a:cxn>
              <a:cxn ang="0">
                <a:pos x="214" y="345"/>
              </a:cxn>
              <a:cxn ang="0">
                <a:pos x="253" y="298"/>
              </a:cxn>
              <a:cxn ang="0">
                <a:pos x="291" y="252"/>
              </a:cxn>
              <a:cxn ang="0">
                <a:pos x="319" y="207"/>
              </a:cxn>
              <a:cxn ang="0">
                <a:pos x="343" y="166"/>
              </a:cxn>
              <a:cxn ang="0">
                <a:pos x="367" y="130"/>
              </a:cxn>
              <a:cxn ang="0">
                <a:pos x="381" y="99"/>
              </a:cxn>
              <a:cxn ang="0">
                <a:pos x="391" y="73"/>
              </a:cxn>
              <a:cxn ang="0">
                <a:pos x="395" y="52"/>
              </a:cxn>
              <a:cxn ang="0">
                <a:pos x="395" y="39"/>
              </a:cxn>
              <a:cxn ang="0">
                <a:pos x="395" y="34"/>
              </a:cxn>
            </a:cxnLst>
            <a:rect l="txL" t="txT" r="txR" b="txB"/>
            <a:pathLst>
              <a:path w="495" h="573">
                <a:moveTo>
                  <a:pt x="395" y="34"/>
                </a:moveTo>
                <a:lnTo>
                  <a:pt x="391" y="24"/>
                </a:lnTo>
                <a:lnTo>
                  <a:pt x="391" y="16"/>
                </a:lnTo>
                <a:lnTo>
                  <a:pt x="395" y="8"/>
                </a:lnTo>
                <a:lnTo>
                  <a:pt x="400" y="3"/>
                </a:lnTo>
                <a:lnTo>
                  <a:pt x="400" y="0"/>
                </a:lnTo>
                <a:lnTo>
                  <a:pt x="405" y="0"/>
                </a:lnTo>
                <a:lnTo>
                  <a:pt x="410" y="0"/>
                </a:lnTo>
                <a:lnTo>
                  <a:pt x="419" y="3"/>
                </a:lnTo>
                <a:lnTo>
                  <a:pt x="424" y="5"/>
                </a:lnTo>
                <a:lnTo>
                  <a:pt x="434" y="8"/>
                </a:lnTo>
                <a:lnTo>
                  <a:pt x="443" y="13"/>
                </a:lnTo>
                <a:lnTo>
                  <a:pt x="453" y="21"/>
                </a:lnTo>
                <a:lnTo>
                  <a:pt x="472" y="39"/>
                </a:lnTo>
                <a:lnTo>
                  <a:pt x="476" y="47"/>
                </a:lnTo>
                <a:lnTo>
                  <a:pt x="486" y="55"/>
                </a:lnTo>
                <a:lnTo>
                  <a:pt x="491" y="60"/>
                </a:lnTo>
                <a:lnTo>
                  <a:pt x="495" y="68"/>
                </a:lnTo>
                <a:lnTo>
                  <a:pt x="495" y="75"/>
                </a:lnTo>
                <a:lnTo>
                  <a:pt x="495" y="83"/>
                </a:lnTo>
                <a:lnTo>
                  <a:pt x="495" y="91"/>
                </a:lnTo>
                <a:lnTo>
                  <a:pt x="491" y="99"/>
                </a:lnTo>
                <a:lnTo>
                  <a:pt x="486" y="109"/>
                </a:lnTo>
                <a:lnTo>
                  <a:pt x="476" y="122"/>
                </a:lnTo>
                <a:lnTo>
                  <a:pt x="472" y="135"/>
                </a:lnTo>
                <a:lnTo>
                  <a:pt x="462" y="150"/>
                </a:lnTo>
                <a:lnTo>
                  <a:pt x="448" y="169"/>
                </a:lnTo>
                <a:lnTo>
                  <a:pt x="434" y="187"/>
                </a:lnTo>
                <a:lnTo>
                  <a:pt x="405" y="228"/>
                </a:lnTo>
                <a:lnTo>
                  <a:pt x="372" y="267"/>
                </a:lnTo>
                <a:lnTo>
                  <a:pt x="343" y="306"/>
                </a:lnTo>
                <a:lnTo>
                  <a:pt x="314" y="342"/>
                </a:lnTo>
                <a:lnTo>
                  <a:pt x="295" y="360"/>
                </a:lnTo>
                <a:lnTo>
                  <a:pt x="276" y="379"/>
                </a:lnTo>
                <a:lnTo>
                  <a:pt x="257" y="399"/>
                </a:lnTo>
                <a:lnTo>
                  <a:pt x="233" y="417"/>
                </a:lnTo>
                <a:lnTo>
                  <a:pt x="210" y="436"/>
                </a:lnTo>
                <a:lnTo>
                  <a:pt x="186" y="456"/>
                </a:lnTo>
                <a:lnTo>
                  <a:pt x="157" y="477"/>
                </a:lnTo>
                <a:lnTo>
                  <a:pt x="129" y="498"/>
                </a:lnTo>
                <a:lnTo>
                  <a:pt x="114" y="508"/>
                </a:lnTo>
                <a:lnTo>
                  <a:pt x="100" y="516"/>
                </a:lnTo>
                <a:lnTo>
                  <a:pt x="86" y="526"/>
                </a:lnTo>
                <a:lnTo>
                  <a:pt x="76" y="534"/>
                </a:lnTo>
                <a:lnTo>
                  <a:pt x="62" y="542"/>
                </a:lnTo>
                <a:lnTo>
                  <a:pt x="52" y="547"/>
                </a:lnTo>
                <a:lnTo>
                  <a:pt x="43" y="552"/>
                </a:lnTo>
                <a:lnTo>
                  <a:pt x="38" y="557"/>
                </a:lnTo>
                <a:lnTo>
                  <a:pt x="29" y="562"/>
                </a:lnTo>
                <a:lnTo>
                  <a:pt x="24" y="565"/>
                </a:lnTo>
                <a:lnTo>
                  <a:pt x="14" y="568"/>
                </a:lnTo>
                <a:lnTo>
                  <a:pt x="10" y="570"/>
                </a:lnTo>
                <a:lnTo>
                  <a:pt x="5" y="573"/>
                </a:lnTo>
                <a:lnTo>
                  <a:pt x="0" y="573"/>
                </a:lnTo>
                <a:lnTo>
                  <a:pt x="0" y="570"/>
                </a:lnTo>
                <a:lnTo>
                  <a:pt x="0" y="568"/>
                </a:lnTo>
                <a:lnTo>
                  <a:pt x="0" y="565"/>
                </a:lnTo>
                <a:lnTo>
                  <a:pt x="5" y="562"/>
                </a:lnTo>
                <a:lnTo>
                  <a:pt x="5" y="557"/>
                </a:lnTo>
                <a:lnTo>
                  <a:pt x="10" y="555"/>
                </a:lnTo>
                <a:lnTo>
                  <a:pt x="14" y="550"/>
                </a:lnTo>
                <a:lnTo>
                  <a:pt x="19" y="542"/>
                </a:lnTo>
                <a:lnTo>
                  <a:pt x="24" y="537"/>
                </a:lnTo>
                <a:lnTo>
                  <a:pt x="33" y="529"/>
                </a:lnTo>
                <a:lnTo>
                  <a:pt x="43" y="521"/>
                </a:lnTo>
                <a:lnTo>
                  <a:pt x="52" y="511"/>
                </a:lnTo>
                <a:lnTo>
                  <a:pt x="62" y="500"/>
                </a:lnTo>
                <a:lnTo>
                  <a:pt x="72" y="490"/>
                </a:lnTo>
                <a:lnTo>
                  <a:pt x="86" y="480"/>
                </a:lnTo>
                <a:lnTo>
                  <a:pt x="100" y="467"/>
                </a:lnTo>
                <a:lnTo>
                  <a:pt x="148" y="417"/>
                </a:lnTo>
                <a:lnTo>
                  <a:pt x="195" y="368"/>
                </a:lnTo>
                <a:lnTo>
                  <a:pt x="214" y="345"/>
                </a:lnTo>
                <a:lnTo>
                  <a:pt x="233" y="322"/>
                </a:lnTo>
                <a:lnTo>
                  <a:pt x="253" y="298"/>
                </a:lnTo>
                <a:lnTo>
                  <a:pt x="272" y="275"/>
                </a:lnTo>
                <a:lnTo>
                  <a:pt x="291" y="252"/>
                </a:lnTo>
                <a:lnTo>
                  <a:pt x="305" y="228"/>
                </a:lnTo>
                <a:lnTo>
                  <a:pt x="319" y="207"/>
                </a:lnTo>
                <a:lnTo>
                  <a:pt x="334" y="187"/>
                </a:lnTo>
                <a:lnTo>
                  <a:pt x="343" y="166"/>
                </a:lnTo>
                <a:lnTo>
                  <a:pt x="357" y="148"/>
                </a:lnTo>
                <a:lnTo>
                  <a:pt x="367" y="130"/>
                </a:lnTo>
                <a:lnTo>
                  <a:pt x="376" y="114"/>
                </a:lnTo>
                <a:lnTo>
                  <a:pt x="381" y="99"/>
                </a:lnTo>
                <a:lnTo>
                  <a:pt x="386" y="83"/>
                </a:lnTo>
                <a:lnTo>
                  <a:pt x="391" y="73"/>
                </a:lnTo>
                <a:lnTo>
                  <a:pt x="395" y="62"/>
                </a:lnTo>
                <a:lnTo>
                  <a:pt x="395" y="52"/>
                </a:lnTo>
                <a:lnTo>
                  <a:pt x="395" y="44"/>
                </a:lnTo>
                <a:lnTo>
                  <a:pt x="395" y="39"/>
                </a:lnTo>
                <a:lnTo>
                  <a:pt x="395" y="34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5" name="Freeform 10"/>
          <p:cNvSpPr/>
          <p:nvPr/>
        </p:nvSpPr>
        <p:spPr>
          <a:xfrm>
            <a:off x="2663825" y="4083050"/>
            <a:ext cx="825500" cy="211138"/>
          </a:xfrm>
          <a:custGeom>
            <a:avLst/>
            <a:gdLst>
              <a:gd name="txL" fmla="*/ 0 w 439"/>
              <a:gd name="txT" fmla="*/ 0 h 112"/>
              <a:gd name="txR" fmla="*/ 439 w 439"/>
              <a:gd name="txB" fmla="*/ 112 h 112"/>
            </a:gdLst>
            <a:ahLst/>
            <a:cxnLst>
              <a:cxn ang="0">
                <a:pos x="20" y="88"/>
              </a:cxn>
              <a:cxn ang="0">
                <a:pos x="5" y="78"/>
              </a:cxn>
              <a:cxn ang="0">
                <a:pos x="0" y="70"/>
              </a:cxn>
              <a:cxn ang="0">
                <a:pos x="0" y="65"/>
              </a:cxn>
              <a:cxn ang="0">
                <a:pos x="5" y="62"/>
              </a:cxn>
              <a:cxn ang="0">
                <a:pos x="10" y="62"/>
              </a:cxn>
              <a:cxn ang="0">
                <a:pos x="24" y="60"/>
              </a:cxn>
              <a:cxn ang="0">
                <a:pos x="39" y="57"/>
              </a:cxn>
              <a:cxn ang="0">
                <a:pos x="62" y="52"/>
              </a:cxn>
              <a:cxn ang="0">
                <a:pos x="91" y="47"/>
              </a:cxn>
              <a:cxn ang="0">
                <a:pos x="120" y="42"/>
              </a:cxn>
              <a:cxn ang="0">
                <a:pos x="158" y="36"/>
              </a:cxn>
              <a:cxn ang="0">
                <a:pos x="215" y="26"/>
              </a:cxn>
              <a:cxn ang="0">
                <a:pos x="277" y="13"/>
              </a:cxn>
              <a:cxn ang="0">
                <a:pos x="329" y="5"/>
              </a:cxn>
              <a:cxn ang="0">
                <a:pos x="372" y="3"/>
              </a:cxn>
              <a:cxn ang="0">
                <a:pos x="396" y="0"/>
              </a:cxn>
              <a:cxn ang="0">
                <a:pos x="415" y="3"/>
              </a:cxn>
              <a:cxn ang="0">
                <a:pos x="429" y="8"/>
              </a:cxn>
              <a:cxn ang="0">
                <a:pos x="434" y="16"/>
              </a:cxn>
              <a:cxn ang="0">
                <a:pos x="434" y="26"/>
              </a:cxn>
              <a:cxn ang="0">
                <a:pos x="424" y="39"/>
              </a:cxn>
              <a:cxn ang="0">
                <a:pos x="405" y="49"/>
              </a:cxn>
              <a:cxn ang="0">
                <a:pos x="372" y="57"/>
              </a:cxn>
              <a:cxn ang="0">
                <a:pos x="315" y="73"/>
              </a:cxn>
              <a:cxn ang="0">
                <a:pos x="229" y="88"/>
              </a:cxn>
              <a:cxn ang="0">
                <a:pos x="167" y="99"/>
              </a:cxn>
              <a:cxn ang="0">
                <a:pos x="134" y="106"/>
              </a:cxn>
              <a:cxn ang="0">
                <a:pos x="105" y="109"/>
              </a:cxn>
              <a:cxn ang="0">
                <a:pos x="91" y="112"/>
              </a:cxn>
              <a:cxn ang="0">
                <a:pos x="72" y="112"/>
              </a:cxn>
              <a:cxn ang="0">
                <a:pos x="43" y="101"/>
              </a:cxn>
              <a:cxn ang="0">
                <a:pos x="24" y="93"/>
              </a:cxn>
            </a:cxnLst>
            <a:rect l="txL" t="txT" r="txR" b="txB"/>
            <a:pathLst>
              <a:path w="439" h="112">
                <a:moveTo>
                  <a:pt x="24" y="93"/>
                </a:moveTo>
                <a:lnTo>
                  <a:pt x="20" y="88"/>
                </a:lnTo>
                <a:lnTo>
                  <a:pt x="10" y="83"/>
                </a:lnTo>
                <a:lnTo>
                  <a:pt x="5" y="78"/>
                </a:lnTo>
                <a:lnTo>
                  <a:pt x="5" y="73"/>
                </a:lnTo>
                <a:lnTo>
                  <a:pt x="0" y="70"/>
                </a:lnTo>
                <a:lnTo>
                  <a:pt x="0" y="67"/>
                </a:lnTo>
                <a:lnTo>
                  <a:pt x="0" y="65"/>
                </a:lnTo>
                <a:lnTo>
                  <a:pt x="0" y="62"/>
                </a:lnTo>
                <a:lnTo>
                  <a:pt x="5" y="62"/>
                </a:lnTo>
                <a:lnTo>
                  <a:pt x="10" y="62"/>
                </a:lnTo>
                <a:lnTo>
                  <a:pt x="15" y="60"/>
                </a:lnTo>
                <a:lnTo>
                  <a:pt x="24" y="60"/>
                </a:lnTo>
                <a:lnTo>
                  <a:pt x="29" y="57"/>
                </a:lnTo>
                <a:lnTo>
                  <a:pt x="39" y="57"/>
                </a:lnTo>
                <a:lnTo>
                  <a:pt x="53" y="55"/>
                </a:lnTo>
                <a:lnTo>
                  <a:pt x="62" y="52"/>
                </a:lnTo>
                <a:lnTo>
                  <a:pt x="77" y="49"/>
                </a:lnTo>
                <a:lnTo>
                  <a:pt x="91" y="47"/>
                </a:lnTo>
                <a:lnTo>
                  <a:pt x="105" y="44"/>
                </a:lnTo>
                <a:lnTo>
                  <a:pt x="120" y="42"/>
                </a:lnTo>
                <a:lnTo>
                  <a:pt x="139" y="39"/>
                </a:lnTo>
                <a:lnTo>
                  <a:pt x="158" y="36"/>
                </a:lnTo>
                <a:lnTo>
                  <a:pt x="177" y="31"/>
                </a:lnTo>
                <a:lnTo>
                  <a:pt x="215" y="26"/>
                </a:lnTo>
                <a:lnTo>
                  <a:pt x="248" y="18"/>
                </a:lnTo>
                <a:lnTo>
                  <a:pt x="277" y="13"/>
                </a:lnTo>
                <a:lnTo>
                  <a:pt x="305" y="10"/>
                </a:lnTo>
                <a:lnTo>
                  <a:pt x="329" y="5"/>
                </a:lnTo>
                <a:lnTo>
                  <a:pt x="353" y="3"/>
                </a:lnTo>
                <a:lnTo>
                  <a:pt x="372" y="3"/>
                </a:lnTo>
                <a:lnTo>
                  <a:pt x="386" y="0"/>
                </a:lnTo>
                <a:lnTo>
                  <a:pt x="396" y="0"/>
                </a:lnTo>
                <a:lnTo>
                  <a:pt x="405" y="3"/>
                </a:lnTo>
                <a:lnTo>
                  <a:pt x="415" y="3"/>
                </a:lnTo>
                <a:lnTo>
                  <a:pt x="424" y="5"/>
                </a:lnTo>
                <a:lnTo>
                  <a:pt x="429" y="8"/>
                </a:lnTo>
                <a:lnTo>
                  <a:pt x="434" y="10"/>
                </a:lnTo>
                <a:lnTo>
                  <a:pt x="434" y="16"/>
                </a:lnTo>
                <a:lnTo>
                  <a:pt x="439" y="21"/>
                </a:lnTo>
                <a:lnTo>
                  <a:pt x="434" y="26"/>
                </a:lnTo>
                <a:lnTo>
                  <a:pt x="429" y="31"/>
                </a:lnTo>
                <a:lnTo>
                  <a:pt x="424" y="39"/>
                </a:lnTo>
                <a:lnTo>
                  <a:pt x="415" y="44"/>
                </a:lnTo>
                <a:lnTo>
                  <a:pt x="405" y="49"/>
                </a:lnTo>
                <a:lnTo>
                  <a:pt x="391" y="55"/>
                </a:lnTo>
                <a:lnTo>
                  <a:pt x="372" y="57"/>
                </a:lnTo>
                <a:lnTo>
                  <a:pt x="358" y="62"/>
                </a:lnTo>
                <a:lnTo>
                  <a:pt x="315" y="73"/>
                </a:lnTo>
                <a:lnTo>
                  <a:pt x="272" y="80"/>
                </a:lnTo>
                <a:lnTo>
                  <a:pt x="229" y="88"/>
                </a:lnTo>
                <a:lnTo>
                  <a:pt x="186" y="93"/>
                </a:lnTo>
                <a:lnTo>
                  <a:pt x="167" y="99"/>
                </a:lnTo>
                <a:lnTo>
                  <a:pt x="148" y="101"/>
                </a:lnTo>
                <a:lnTo>
                  <a:pt x="134" y="106"/>
                </a:lnTo>
                <a:lnTo>
                  <a:pt x="120" y="109"/>
                </a:lnTo>
                <a:lnTo>
                  <a:pt x="105" y="109"/>
                </a:lnTo>
                <a:lnTo>
                  <a:pt x="96" y="112"/>
                </a:lnTo>
                <a:lnTo>
                  <a:pt x="91" y="112"/>
                </a:lnTo>
                <a:lnTo>
                  <a:pt x="81" y="112"/>
                </a:lnTo>
                <a:lnTo>
                  <a:pt x="72" y="112"/>
                </a:lnTo>
                <a:lnTo>
                  <a:pt x="62" y="109"/>
                </a:lnTo>
                <a:lnTo>
                  <a:pt x="43" y="101"/>
                </a:lnTo>
                <a:lnTo>
                  <a:pt x="24" y="93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2" name="Freeform 11"/>
          <p:cNvSpPr/>
          <p:nvPr/>
        </p:nvSpPr>
        <p:spPr>
          <a:xfrm>
            <a:off x="2316163" y="4435475"/>
            <a:ext cx="1512887" cy="276225"/>
          </a:xfrm>
          <a:custGeom>
            <a:avLst/>
            <a:gdLst>
              <a:gd name="txL" fmla="*/ 0 w 805"/>
              <a:gd name="txT" fmla="*/ 0 h 147"/>
              <a:gd name="txR" fmla="*/ 805 w 805"/>
              <a:gd name="txB" fmla="*/ 147 h 147"/>
            </a:gdLst>
            <a:ahLst/>
            <a:cxnLst>
              <a:cxn ang="0">
                <a:pos x="71" y="147"/>
              </a:cxn>
              <a:cxn ang="0">
                <a:pos x="57" y="145"/>
              </a:cxn>
              <a:cxn ang="0">
                <a:pos x="47" y="140"/>
              </a:cxn>
              <a:cxn ang="0">
                <a:pos x="33" y="129"/>
              </a:cxn>
              <a:cxn ang="0">
                <a:pos x="19" y="116"/>
              </a:cxn>
              <a:cxn ang="0">
                <a:pos x="4" y="108"/>
              </a:cxn>
              <a:cxn ang="0">
                <a:pos x="0" y="101"/>
              </a:cxn>
              <a:cxn ang="0">
                <a:pos x="0" y="96"/>
              </a:cxn>
              <a:cxn ang="0">
                <a:pos x="4" y="93"/>
              </a:cxn>
              <a:cxn ang="0">
                <a:pos x="19" y="93"/>
              </a:cxn>
              <a:cxn ang="0">
                <a:pos x="33" y="90"/>
              </a:cxn>
              <a:cxn ang="0">
                <a:pos x="57" y="88"/>
              </a:cxn>
              <a:cxn ang="0">
                <a:pos x="105" y="83"/>
              </a:cxn>
              <a:cxn ang="0">
                <a:pos x="176" y="72"/>
              </a:cxn>
              <a:cxn ang="0">
                <a:pos x="238" y="64"/>
              </a:cxn>
              <a:cxn ang="0">
                <a:pos x="295" y="59"/>
              </a:cxn>
              <a:cxn ang="0">
                <a:pos x="357" y="49"/>
              </a:cxn>
              <a:cxn ang="0">
                <a:pos x="433" y="39"/>
              </a:cxn>
              <a:cxn ang="0">
                <a:pos x="509" y="23"/>
              </a:cxn>
              <a:cxn ang="0">
                <a:pos x="576" y="13"/>
              </a:cxn>
              <a:cxn ang="0">
                <a:pos x="628" y="5"/>
              </a:cxn>
              <a:cxn ang="0">
                <a:pos x="667" y="0"/>
              </a:cxn>
              <a:cxn ang="0">
                <a:pos x="690" y="0"/>
              </a:cxn>
              <a:cxn ang="0">
                <a:pos x="709" y="2"/>
              </a:cxn>
              <a:cxn ang="0">
                <a:pos x="729" y="7"/>
              </a:cxn>
              <a:cxn ang="0">
                <a:pos x="752" y="18"/>
              </a:cxn>
              <a:cxn ang="0">
                <a:pos x="781" y="39"/>
              </a:cxn>
              <a:cxn ang="0">
                <a:pos x="795" y="49"/>
              </a:cxn>
              <a:cxn ang="0">
                <a:pos x="805" y="57"/>
              </a:cxn>
              <a:cxn ang="0">
                <a:pos x="805" y="62"/>
              </a:cxn>
              <a:cxn ang="0">
                <a:pos x="800" y="70"/>
              </a:cxn>
              <a:cxn ang="0">
                <a:pos x="776" y="75"/>
              </a:cxn>
              <a:cxn ang="0">
                <a:pos x="738" y="80"/>
              </a:cxn>
              <a:cxn ang="0">
                <a:pos x="686" y="80"/>
              </a:cxn>
              <a:cxn ang="0">
                <a:pos x="628" y="80"/>
              </a:cxn>
              <a:cxn ang="0">
                <a:pos x="576" y="80"/>
              </a:cxn>
              <a:cxn ang="0">
                <a:pos x="533" y="83"/>
              </a:cxn>
              <a:cxn ang="0">
                <a:pos x="495" y="88"/>
              </a:cxn>
              <a:cxn ang="0">
                <a:pos x="452" y="93"/>
              </a:cxn>
              <a:cxn ang="0">
                <a:pos x="405" y="101"/>
              </a:cxn>
              <a:cxn ang="0">
                <a:pos x="338" y="111"/>
              </a:cxn>
              <a:cxn ang="0">
                <a:pos x="262" y="124"/>
              </a:cxn>
              <a:cxn ang="0">
                <a:pos x="224" y="129"/>
              </a:cxn>
              <a:cxn ang="0">
                <a:pos x="162" y="140"/>
              </a:cxn>
              <a:cxn ang="0">
                <a:pos x="114" y="145"/>
              </a:cxn>
              <a:cxn ang="0">
                <a:pos x="85" y="147"/>
              </a:cxn>
              <a:cxn ang="0">
                <a:pos x="76" y="147"/>
              </a:cxn>
            </a:cxnLst>
            <a:rect l="txL" t="txT" r="txR" b="txB"/>
            <a:pathLst>
              <a:path w="805" h="147">
                <a:moveTo>
                  <a:pt x="76" y="147"/>
                </a:moveTo>
                <a:lnTo>
                  <a:pt x="71" y="147"/>
                </a:lnTo>
                <a:lnTo>
                  <a:pt x="66" y="147"/>
                </a:lnTo>
                <a:lnTo>
                  <a:pt x="57" y="145"/>
                </a:lnTo>
                <a:lnTo>
                  <a:pt x="52" y="142"/>
                </a:lnTo>
                <a:lnTo>
                  <a:pt x="47" y="140"/>
                </a:lnTo>
                <a:lnTo>
                  <a:pt x="38" y="134"/>
                </a:lnTo>
                <a:lnTo>
                  <a:pt x="33" y="129"/>
                </a:lnTo>
                <a:lnTo>
                  <a:pt x="24" y="124"/>
                </a:lnTo>
                <a:lnTo>
                  <a:pt x="19" y="116"/>
                </a:lnTo>
                <a:lnTo>
                  <a:pt x="14" y="111"/>
                </a:lnTo>
                <a:lnTo>
                  <a:pt x="4" y="108"/>
                </a:lnTo>
                <a:lnTo>
                  <a:pt x="4" y="103"/>
                </a:lnTo>
                <a:lnTo>
                  <a:pt x="0" y="101"/>
                </a:lnTo>
                <a:lnTo>
                  <a:pt x="0" y="98"/>
                </a:lnTo>
                <a:lnTo>
                  <a:pt x="0" y="96"/>
                </a:lnTo>
                <a:lnTo>
                  <a:pt x="4" y="93"/>
                </a:lnTo>
                <a:lnTo>
                  <a:pt x="9" y="93"/>
                </a:lnTo>
                <a:lnTo>
                  <a:pt x="19" y="93"/>
                </a:lnTo>
                <a:lnTo>
                  <a:pt x="24" y="93"/>
                </a:lnTo>
                <a:lnTo>
                  <a:pt x="33" y="90"/>
                </a:lnTo>
                <a:lnTo>
                  <a:pt x="47" y="90"/>
                </a:lnTo>
                <a:lnTo>
                  <a:pt x="57" y="88"/>
                </a:lnTo>
                <a:lnTo>
                  <a:pt x="71" y="88"/>
                </a:lnTo>
                <a:lnTo>
                  <a:pt x="105" y="83"/>
                </a:lnTo>
                <a:lnTo>
                  <a:pt x="138" y="77"/>
                </a:lnTo>
                <a:lnTo>
                  <a:pt x="176" y="72"/>
                </a:lnTo>
                <a:lnTo>
                  <a:pt x="219" y="67"/>
                </a:lnTo>
                <a:lnTo>
                  <a:pt x="238" y="64"/>
                </a:lnTo>
                <a:lnTo>
                  <a:pt x="266" y="62"/>
                </a:lnTo>
                <a:lnTo>
                  <a:pt x="295" y="59"/>
                </a:lnTo>
                <a:lnTo>
                  <a:pt x="324" y="54"/>
                </a:lnTo>
                <a:lnTo>
                  <a:pt x="357" y="49"/>
                </a:lnTo>
                <a:lnTo>
                  <a:pt x="395" y="44"/>
                </a:lnTo>
                <a:lnTo>
                  <a:pt x="433" y="39"/>
                </a:lnTo>
                <a:lnTo>
                  <a:pt x="471" y="31"/>
                </a:lnTo>
                <a:lnTo>
                  <a:pt x="509" y="23"/>
                </a:lnTo>
                <a:lnTo>
                  <a:pt x="548" y="18"/>
                </a:lnTo>
                <a:lnTo>
                  <a:pt x="576" y="13"/>
                </a:lnTo>
                <a:lnTo>
                  <a:pt x="605" y="7"/>
                </a:lnTo>
                <a:lnTo>
                  <a:pt x="628" y="5"/>
                </a:lnTo>
                <a:lnTo>
                  <a:pt x="652" y="2"/>
                </a:lnTo>
                <a:lnTo>
                  <a:pt x="667" y="0"/>
                </a:lnTo>
                <a:lnTo>
                  <a:pt x="681" y="0"/>
                </a:lnTo>
                <a:lnTo>
                  <a:pt x="690" y="0"/>
                </a:lnTo>
                <a:lnTo>
                  <a:pt x="700" y="2"/>
                </a:lnTo>
                <a:lnTo>
                  <a:pt x="709" y="2"/>
                </a:lnTo>
                <a:lnTo>
                  <a:pt x="719" y="5"/>
                </a:lnTo>
                <a:lnTo>
                  <a:pt x="729" y="7"/>
                </a:lnTo>
                <a:lnTo>
                  <a:pt x="738" y="13"/>
                </a:lnTo>
                <a:lnTo>
                  <a:pt x="752" y="18"/>
                </a:lnTo>
                <a:lnTo>
                  <a:pt x="762" y="26"/>
                </a:lnTo>
                <a:lnTo>
                  <a:pt x="781" y="39"/>
                </a:lnTo>
                <a:lnTo>
                  <a:pt x="786" y="44"/>
                </a:lnTo>
                <a:lnTo>
                  <a:pt x="795" y="49"/>
                </a:lnTo>
                <a:lnTo>
                  <a:pt x="800" y="51"/>
                </a:lnTo>
                <a:lnTo>
                  <a:pt x="805" y="57"/>
                </a:lnTo>
                <a:lnTo>
                  <a:pt x="805" y="59"/>
                </a:lnTo>
                <a:lnTo>
                  <a:pt x="805" y="62"/>
                </a:lnTo>
                <a:lnTo>
                  <a:pt x="805" y="67"/>
                </a:lnTo>
                <a:lnTo>
                  <a:pt x="800" y="70"/>
                </a:lnTo>
                <a:lnTo>
                  <a:pt x="790" y="72"/>
                </a:lnTo>
                <a:lnTo>
                  <a:pt x="776" y="75"/>
                </a:lnTo>
                <a:lnTo>
                  <a:pt x="762" y="77"/>
                </a:lnTo>
                <a:lnTo>
                  <a:pt x="738" y="80"/>
                </a:lnTo>
                <a:lnTo>
                  <a:pt x="714" y="80"/>
                </a:lnTo>
                <a:lnTo>
                  <a:pt x="686" y="80"/>
                </a:lnTo>
                <a:lnTo>
                  <a:pt x="657" y="80"/>
                </a:lnTo>
                <a:lnTo>
                  <a:pt x="628" y="80"/>
                </a:lnTo>
                <a:lnTo>
                  <a:pt x="600" y="80"/>
                </a:lnTo>
                <a:lnTo>
                  <a:pt x="576" y="80"/>
                </a:lnTo>
                <a:lnTo>
                  <a:pt x="552" y="83"/>
                </a:lnTo>
                <a:lnTo>
                  <a:pt x="533" y="83"/>
                </a:lnTo>
                <a:lnTo>
                  <a:pt x="514" y="85"/>
                </a:lnTo>
                <a:lnTo>
                  <a:pt x="495" y="88"/>
                </a:lnTo>
                <a:lnTo>
                  <a:pt x="476" y="90"/>
                </a:lnTo>
                <a:lnTo>
                  <a:pt x="452" y="93"/>
                </a:lnTo>
                <a:lnTo>
                  <a:pt x="428" y="96"/>
                </a:lnTo>
                <a:lnTo>
                  <a:pt x="405" y="101"/>
                </a:lnTo>
                <a:lnTo>
                  <a:pt x="371" y="106"/>
                </a:lnTo>
                <a:lnTo>
                  <a:pt x="338" y="111"/>
                </a:lnTo>
                <a:lnTo>
                  <a:pt x="305" y="116"/>
                </a:lnTo>
                <a:lnTo>
                  <a:pt x="262" y="124"/>
                </a:lnTo>
                <a:lnTo>
                  <a:pt x="243" y="127"/>
                </a:lnTo>
                <a:lnTo>
                  <a:pt x="224" y="129"/>
                </a:lnTo>
                <a:lnTo>
                  <a:pt x="190" y="134"/>
                </a:lnTo>
                <a:lnTo>
                  <a:pt x="162" y="140"/>
                </a:lnTo>
                <a:lnTo>
                  <a:pt x="138" y="142"/>
                </a:lnTo>
                <a:lnTo>
                  <a:pt x="114" y="145"/>
                </a:lnTo>
                <a:lnTo>
                  <a:pt x="100" y="147"/>
                </a:lnTo>
                <a:lnTo>
                  <a:pt x="85" y="147"/>
                </a:lnTo>
                <a:lnTo>
                  <a:pt x="76" y="147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3" name="Freeform 12"/>
          <p:cNvSpPr/>
          <p:nvPr/>
        </p:nvSpPr>
        <p:spPr>
          <a:xfrm>
            <a:off x="2968625" y="3844925"/>
            <a:ext cx="242888" cy="1662113"/>
          </a:xfrm>
          <a:custGeom>
            <a:avLst/>
            <a:gdLst>
              <a:gd name="txL" fmla="*/ 0 w 129"/>
              <a:gd name="txT" fmla="*/ 0 h 884"/>
              <a:gd name="txR" fmla="*/ 129 w 129"/>
              <a:gd name="txB" fmla="*/ 884 h 884"/>
            </a:gdLst>
            <a:ahLst/>
            <a:cxnLst>
              <a:cxn ang="0">
                <a:pos x="115" y="430"/>
              </a:cxn>
              <a:cxn ang="0">
                <a:pos x="110" y="490"/>
              </a:cxn>
              <a:cxn ang="0">
                <a:pos x="110" y="544"/>
              </a:cxn>
              <a:cxn ang="0">
                <a:pos x="110" y="594"/>
              </a:cxn>
              <a:cxn ang="0">
                <a:pos x="110" y="640"/>
              </a:cxn>
              <a:cxn ang="0">
                <a:pos x="105" y="682"/>
              </a:cxn>
              <a:cxn ang="0">
                <a:pos x="105" y="718"/>
              </a:cxn>
              <a:cxn ang="0">
                <a:pos x="100" y="752"/>
              </a:cxn>
              <a:cxn ang="0">
                <a:pos x="100" y="780"/>
              </a:cxn>
              <a:cxn ang="0">
                <a:pos x="96" y="803"/>
              </a:cxn>
              <a:cxn ang="0">
                <a:pos x="96" y="824"/>
              </a:cxn>
              <a:cxn ang="0">
                <a:pos x="91" y="842"/>
              </a:cxn>
              <a:cxn ang="0">
                <a:pos x="86" y="858"/>
              </a:cxn>
              <a:cxn ang="0">
                <a:pos x="86" y="868"/>
              </a:cxn>
              <a:cxn ang="0">
                <a:pos x="81" y="876"/>
              </a:cxn>
              <a:cxn ang="0">
                <a:pos x="81" y="881"/>
              </a:cxn>
              <a:cxn ang="0">
                <a:pos x="77" y="884"/>
              </a:cxn>
              <a:cxn ang="0">
                <a:pos x="72" y="881"/>
              </a:cxn>
              <a:cxn ang="0">
                <a:pos x="72" y="876"/>
              </a:cxn>
              <a:cxn ang="0">
                <a:pos x="67" y="866"/>
              </a:cxn>
              <a:cxn ang="0">
                <a:pos x="67" y="855"/>
              </a:cxn>
              <a:cxn ang="0">
                <a:pos x="62" y="834"/>
              </a:cxn>
              <a:cxn ang="0">
                <a:pos x="53" y="798"/>
              </a:cxn>
              <a:cxn ang="0">
                <a:pos x="53" y="772"/>
              </a:cxn>
              <a:cxn ang="0">
                <a:pos x="48" y="744"/>
              </a:cxn>
              <a:cxn ang="0">
                <a:pos x="43" y="710"/>
              </a:cxn>
              <a:cxn ang="0">
                <a:pos x="43" y="671"/>
              </a:cxn>
              <a:cxn ang="0">
                <a:pos x="39" y="627"/>
              </a:cxn>
              <a:cxn ang="0">
                <a:pos x="39" y="578"/>
              </a:cxn>
              <a:cxn ang="0">
                <a:pos x="39" y="524"/>
              </a:cxn>
              <a:cxn ang="0">
                <a:pos x="39" y="461"/>
              </a:cxn>
              <a:cxn ang="0">
                <a:pos x="34" y="404"/>
              </a:cxn>
              <a:cxn ang="0">
                <a:pos x="34" y="353"/>
              </a:cxn>
              <a:cxn ang="0">
                <a:pos x="34" y="306"/>
              </a:cxn>
              <a:cxn ang="0">
                <a:pos x="34" y="262"/>
              </a:cxn>
              <a:cxn ang="0">
                <a:pos x="34" y="226"/>
              </a:cxn>
              <a:cxn ang="0">
                <a:pos x="34" y="194"/>
              </a:cxn>
              <a:cxn ang="0">
                <a:pos x="34" y="169"/>
              </a:cxn>
              <a:cxn ang="0">
                <a:pos x="34" y="148"/>
              </a:cxn>
              <a:cxn ang="0">
                <a:pos x="29" y="112"/>
              </a:cxn>
              <a:cxn ang="0">
                <a:pos x="24" y="86"/>
              </a:cxn>
              <a:cxn ang="0">
                <a:pos x="15" y="65"/>
              </a:cxn>
              <a:cxn ang="0">
                <a:pos x="10" y="47"/>
              </a:cxn>
              <a:cxn ang="0">
                <a:pos x="0" y="23"/>
              </a:cxn>
              <a:cxn ang="0">
                <a:pos x="5" y="5"/>
              </a:cxn>
              <a:cxn ang="0">
                <a:pos x="10" y="0"/>
              </a:cxn>
              <a:cxn ang="0">
                <a:pos x="20" y="0"/>
              </a:cxn>
              <a:cxn ang="0">
                <a:pos x="39" y="3"/>
              </a:cxn>
              <a:cxn ang="0">
                <a:pos x="62" y="10"/>
              </a:cxn>
              <a:cxn ang="0">
                <a:pos x="96" y="23"/>
              </a:cxn>
              <a:cxn ang="0">
                <a:pos x="110" y="36"/>
              </a:cxn>
              <a:cxn ang="0">
                <a:pos x="120" y="47"/>
              </a:cxn>
              <a:cxn ang="0">
                <a:pos x="129" y="67"/>
              </a:cxn>
              <a:cxn ang="0">
                <a:pos x="129" y="96"/>
              </a:cxn>
              <a:cxn ang="0">
                <a:pos x="124" y="114"/>
              </a:cxn>
              <a:cxn ang="0">
                <a:pos x="120" y="132"/>
              </a:cxn>
              <a:cxn ang="0">
                <a:pos x="120" y="156"/>
              </a:cxn>
              <a:cxn ang="0">
                <a:pos x="120" y="184"/>
              </a:cxn>
              <a:cxn ang="0">
                <a:pos x="115" y="220"/>
              </a:cxn>
              <a:cxn ang="0">
                <a:pos x="115" y="264"/>
              </a:cxn>
              <a:cxn ang="0">
                <a:pos x="115" y="314"/>
              </a:cxn>
              <a:cxn ang="0">
                <a:pos x="115" y="371"/>
              </a:cxn>
              <a:cxn ang="0">
                <a:pos x="115" y="402"/>
              </a:cxn>
            </a:cxnLst>
            <a:rect l="txL" t="txT" r="txR" b="txB"/>
            <a:pathLst>
              <a:path w="129" h="884">
                <a:moveTo>
                  <a:pt x="115" y="402"/>
                </a:moveTo>
                <a:lnTo>
                  <a:pt x="115" y="430"/>
                </a:lnTo>
                <a:lnTo>
                  <a:pt x="115" y="461"/>
                </a:lnTo>
                <a:lnTo>
                  <a:pt x="110" y="490"/>
                </a:lnTo>
                <a:lnTo>
                  <a:pt x="110" y="518"/>
                </a:lnTo>
                <a:lnTo>
                  <a:pt x="110" y="544"/>
                </a:lnTo>
                <a:lnTo>
                  <a:pt x="110" y="570"/>
                </a:lnTo>
                <a:lnTo>
                  <a:pt x="110" y="594"/>
                </a:lnTo>
                <a:lnTo>
                  <a:pt x="110" y="619"/>
                </a:lnTo>
                <a:lnTo>
                  <a:pt x="110" y="640"/>
                </a:lnTo>
                <a:lnTo>
                  <a:pt x="105" y="661"/>
                </a:lnTo>
                <a:lnTo>
                  <a:pt x="105" y="682"/>
                </a:lnTo>
                <a:lnTo>
                  <a:pt x="105" y="702"/>
                </a:lnTo>
                <a:lnTo>
                  <a:pt x="105" y="718"/>
                </a:lnTo>
                <a:lnTo>
                  <a:pt x="105" y="736"/>
                </a:lnTo>
                <a:lnTo>
                  <a:pt x="100" y="752"/>
                </a:lnTo>
                <a:lnTo>
                  <a:pt x="100" y="767"/>
                </a:lnTo>
                <a:lnTo>
                  <a:pt x="100" y="780"/>
                </a:lnTo>
                <a:lnTo>
                  <a:pt x="100" y="793"/>
                </a:lnTo>
                <a:lnTo>
                  <a:pt x="96" y="803"/>
                </a:lnTo>
                <a:lnTo>
                  <a:pt x="96" y="814"/>
                </a:lnTo>
                <a:lnTo>
                  <a:pt x="96" y="824"/>
                </a:lnTo>
                <a:lnTo>
                  <a:pt x="91" y="834"/>
                </a:lnTo>
                <a:lnTo>
                  <a:pt x="91" y="842"/>
                </a:lnTo>
                <a:lnTo>
                  <a:pt x="91" y="850"/>
                </a:lnTo>
                <a:lnTo>
                  <a:pt x="86" y="858"/>
                </a:lnTo>
                <a:lnTo>
                  <a:pt x="86" y="863"/>
                </a:lnTo>
                <a:lnTo>
                  <a:pt x="86" y="868"/>
                </a:lnTo>
                <a:lnTo>
                  <a:pt x="81" y="873"/>
                </a:lnTo>
                <a:lnTo>
                  <a:pt x="81" y="876"/>
                </a:lnTo>
                <a:lnTo>
                  <a:pt x="81" y="881"/>
                </a:lnTo>
                <a:lnTo>
                  <a:pt x="77" y="884"/>
                </a:lnTo>
                <a:lnTo>
                  <a:pt x="77" y="881"/>
                </a:lnTo>
                <a:lnTo>
                  <a:pt x="72" y="881"/>
                </a:lnTo>
                <a:lnTo>
                  <a:pt x="72" y="879"/>
                </a:lnTo>
                <a:lnTo>
                  <a:pt x="72" y="876"/>
                </a:lnTo>
                <a:lnTo>
                  <a:pt x="72" y="871"/>
                </a:lnTo>
                <a:lnTo>
                  <a:pt x="67" y="866"/>
                </a:lnTo>
                <a:lnTo>
                  <a:pt x="67" y="860"/>
                </a:lnTo>
                <a:lnTo>
                  <a:pt x="67" y="855"/>
                </a:lnTo>
                <a:lnTo>
                  <a:pt x="62" y="850"/>
                </a:lnTo>
                <a:lnTo>
                  <a:pt x="62" y="834"/>
                </a:lnTo>
                <a:lnTo>
                  <a:pt x="58" y="816"/>
                </a:lnTo>
                <a:lnTo>
                  <a:pt x="53" y="798"/>
                </a:lnTo>
                <a:lnTo>
                  <a:pt x="53" y="785"/>
                </a:lnTo>
                <a:lnTo>
                  <a:pt x="53" y="772"/>
                </a:lnTo>
                <a:lnTo>
                  <a:pt x="48" y="759"/>
                </a:lnTo>
                <a:lnTo>
                  <a:pt x="48" y="744"/>
                </a:lnTo>
                <a:lnTo>
                  <a:pt x="48" y="728"/>
                </a:lnTo>
                <a:lnTo>
                  <a:pt x="43" y="710"/>
                </a:lnTo>
                <a:lnTo>
                  <a:pt x="43" y="692"/>
                </a:lnTo>
                <a:lnTo>
                  <a:pt x="43" y="671"/>
                </a:lnTo>
                <a:lnTo>
                  <a:pt x="39" y="651"/>
                </a:lnTo>
                <a:lnTo>
                  <a:pt x="39" y="627"/>
                </a:lnTo>
                <a:lnTo>
                  <a:pt x="39" y="604"/>
                </a:lnTo>
                <a:lnTo>
                  <a:pt x="39" y="578"/>
                </a:lnTo>
                <a:lnTo>
                  <a:pt x="39" y="549"/>
                </a:lnTo>
                <a:lnTo>
                  <a:pt x="39" y="524"/>
                </a:lnTo>
                <a:lnTo>
                  <a:pt x="39" y="492"/>
                </a:lnTo>
                <a:lnTo>
                  <a:pt x="39" y="461"/>
                </a:lnTo>
                <a:lnTo>
                  <a:pt x="39" y="433"/>
                </a:lnTo>
                <a:lnTo>
                  <a:pt x="34" y="404"/>
                </a:lnTo>
                <a:lnTo>
                  <a:pt x="34" y="378"/>
                </a:lnTo>
                <a:lnTo>
                  <a:pt x="34" y="353"/>
                </a:lnTo>
                <a:lnTo>
                  <a:pt x="34" y="327"/>
                </a:lnTo>
                <a:lnTo>
                  <a:pt x="34" y="306"/>
                </a:lnTo>
                <a:lnTo>
                  <a:pt x="34" y="283"/>
                </a:lnTo>
                <a:lnTo>
                  <a:pt x="34" y="262"/>
                </a:lnTo>
                <a:lnTo>
                  <a:pt x="34" y="244"/>
                </a:lnTo>
                <a:lnTo>
                  <a:pt x="34" y="226"/>
                </a:lnTo>
                <a:lnTo>
                  <a:pt x="34" y="210"/>
                </a:lnTo>
                <a:lnTo>
                  <a:pt x="34" y="194"/>
                </a:lnTo>
                <a:lnTo>
                  <a:pt x="34" y="182"/>
                </a:lnTo>
                <a:lnTo>
                  <a:pt x="34" y="169"/>
                </a:lnTo>
                <a:lnTo>
                  <a:pt x="34" y="156"/>
                </a:lnTo>
                <a:lnTo>
                  <a:pt x="34" y="148"/>
                </a:lnTo>
                <a:lnTo>
                  <a:pt x="29" y="130"/>
                </a:lnTo>
                <a:lnTo>
                  <a:pt x="29" y="112"/>
                </a:lnTo>
                <a:lnTo>
                  <a:pt x="24" y="99"/>
                </a:lnTo>
                <a:lnTo>
                  <a:pt x="24" y="86"/>
                </a:lnTo>
                <a:lnTo>
                  <a:pt x="20" y="73"/>
                </a:lnTo>
                <a:lnTo>
                  <a:pt x="15" y="65"/>
                </a:lnTo>
                <a:lnTo>
                  <a:pt x="15" y="55"/>
                </a:lnTo>
                <a:lnTo>
                  <a:pt x="10" y="47"/>
                </a:lnTo>
                <a:lnTo>
                  <a:pt x="0" y="34"/>
                </a:lnTo>
                <a:lnTo>
                  <a:pt x="0" y="23"/>
                </a:lnTo>
                <a:lnTo>
                  <a:pt x="0" y="13"/>
                </a:lnTo>
                <a:lnTo>
                  <a:pt x="5" y="5"/>
                </a:lnTo>
                <a:lnTo>
                  <a:pt x="5" y="3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9" y="0"/>
                </a:lnTo>
                <a:lnTo>
                  <a:pt x="39" y="3"/>
                </a:lnTo>
                <a:lnTo>
                  <a:pt x="48" y="5"/>
                </a:lnTo>
                <a:lnTo>
                  <a:pt x="62" y="10"/>
                </a:lnTo>
                <a:lnTo>
                  <a:pt x="86" y="21"/>
                </a:lnTo>
                <a:lnTo>
                  <a:pt x="96" y="23"/>
                </a:lnTo>
                <a:lnTo>
                  <a:pt x="105" y="29"/>
                </a:lnTo>
                <a:lnTo>
                  <a:pt x="110" y="36"/>
                </a:lnTo>
                <a:lnTo>
                  <a:pt x="115" y="42"/>
                </a:lnTo>
                <a:lnTo>
                  <a:pt x="120" y="47"/>
                </a:lnTo>
                <a:lnTo>
                  <a:pt x="124" y="55"/>
                </a:lnTo>
                <a:lnTo>
                  <a:pt x="129" y="67"/>
                </a:lnTo>
                <a:lnTo>
                  <a:pt x="129" y="80"/>
                </a:lnTo>
                <a:lnTo>
                  <a:pt x="129" y="96"/>
                </a:lnTo>
                <a:lnTo>
                  <a:pt x="124" y="109"/>
                </a:lnTo>
                <a:lnTo>
                  <a:pt x="124" y="114"/>
                </a:lnTo>
                <a:lnTo>
                  <a:pt x="124" y="122"/>
                </a:lnTo>
                <a:lnTo>
                  <a:pt x="120" y="132"/>
                </a:lnTo>
                <a:lnTo>
                  <a:pt x="120" y="143"/>
                </a:lnTo>
                <a:lnTo>
                  <a:pt x="120" y="156"/>
                </a:lnTo>
                <a:lnTo>
                  <a:pt x="120" y="169"/>
                </a:lnTo>
                <a:lnTo>
                  <a:pt x="120" y="184"/>
                </a:lnTo>
                <a:lnTo>
                  <a:pt x="115" y="202"/>
                </a:lnTo>
                <a:lnTo>
                  <a:pt x="115" y="220"/>
                </a:lnTo>
                <a:lnTo>
                  <a:pt x="115" y="241"/>
                </a:lnTo>
                <a:lnTo>
                  <a:pt x="115" y="264"/>
                </a:lnTo>
                <a:lnTo>
                  <a:pt x="115" y="288"/>
                </a:lnTo>
                <a:lnTo>
                  <a:pt x="115" y="314"/>
                </a:lnTo>
                <a:lnTo>
                  <a:pt x="115" y="342"/>
                </a:lnTo>
                <a:lnTo>
                  <a:pt x="115" y="371"/>
                </a:lnTo>
                <a:lnTo>
                  <a:pt x="115" y="402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4" name="Freeform 13"/>
          <p:cNvSpPr/>
          <p:nvPr/>
        </p:nvSpPr>
        <p:spPr>
          <a:xfrm>
            <a:off x="3201988" y="3505200"/>
            <a:ext cx="1360487" cy="939800"/>
          </a:xfrm>
          <a:custGeom>
            <a:avLst/>
            <a:gdLst>
              <a:gd name="txL" fmla="*/ 0 w 724"/>
              <a:gd name="txT" fmla="*/ 0 h 500"/>
              <a:gd name="txR" fmla="*/ 724 w 724"/>
              <a:gd name="txB" fmla="*/ 500 h 500"/>
            </a:gdLst>
            <a:ahLst/>
            <a:cxnLst>
              <a:cxn ang="0">
                <a:pos x="724" y="464"/>
              </a:cxn>
              <a:cxn ang="0">
                <a:pos x="720" y="471"/>
              </a:cxn>
              <a:cxn ang="0">
                <a:pos x="701" y="479"/>
              </a:cxn>
              <a:cxn ang="0">
                <a:pos x="677" y="487"/>
              </a:cxn>
              <a:cxn ang="0">
                <a:pos x="624" y="492"/>
              </a:cxn>
              <a:cxn ang="0">
                <a:pos x="558" y="500"/>
              </a:cxn>
              <a:cxn ang="0">
                <a:pos x="500" y="500"/>
              </a:cxn>
              <a:cxn ang="0">
                <a:pos x="458" y="497"/>
              </a:cxn>
              <a:cxn ang="0">
                <a:pos x="434" y="492"/>
              </a:cxn>
              <a:cxn ang="0">
                <a:pos x="419" y="484"/>
              </a:cxn>
              <a:cxn ang="0">
                <a:pos x="400" y="474"/>
              </a:cxn>
              <a:cxn ang="0">
                <a:pos x="381" y="456"/>
              </a:cxn>
              <a:cxn ang="0">
                <a:pos x="358" y="435"/>
              </a:cxn>
              <a:cxn ang="0">
                <a:pos x="334" y="407"/>
              </a:cxn>
              <a:cxn ang="0">
                <a:pos x="315" y="388"/>
              </a:cxn>
              <a:cxn ang="0">
                <a:pos x="300" y="368"/>
              </a:cxn>
              <a:cxn ang="0">
                <a:pos x="281" y="344"/>
              </a:cxn>
              <a:cxn ang="0">
                <a:pos x="262" y="318"/>
              </a:cxn>
              <a:cxn ang="0">
                <a:pos x="238" y="290"/>
              </a:cxn>
              <a:cxn ang="0">
                <a:pos x="186" y="230"/>
              </a:cxn>
              <a:cxn ang="0">
                <a:pos x="129" y="160"/>
              </a:cxn>
              <a:cxn ang="0">
                <a:pos x="67" y="85"/>
              </a:cxn>
              <a:cxn ang="0">
                <a:pos x="0" y="0"/>
              </a:cxn>
              <a:cxn ang="0">
                <a:pos x="100" y="57"/>
              </a:cxn>
              <a:cxn ang="0">
                <a:pos x="172" y="127"/>
              </a:cxn>
              <a:cxn ang="0">
                <a:pos x="238" y="186"/>
              </a:cxn>
              <a:cxn ang="0">
                <a:pos x="300" y="238"/>
              </a:cxn>
              <a:cxn ang="0">
                <a:pos x="358" y="280"/>
              </a:cxn>
              <a:cxn ang="0">
                <a:pos x="415" y="316"/>
              </a:cxn>
              <a:cxn ang="0">
                <a:pos x="477" y="350"/>
              </a:cxn>
              <a:cxn ang="0">
                <a:pos x="543" y="378"/>
              </a:cxn>
              <a:cxn ang="0">
                <a:pos x="615" y="401"/>
              </a:cxn>
              <a:cxn ang="0">
                <a:pos x="667" y="422"/>
              </a:cxn>
              <a:cxn ang="0">
                <a:pos x="705" y="440"/>
              </a:cxn>
              <a:cxn ang="0">
                <a:pos x="720" y="453"/>
              </a:cxn>
              <a:cxn ang="0">
                <a:pos x="724" y="458"/>
              </a:cxn>
            </a:cxnLst>
            <a:rect l="txL" t="txT" r="txR" b="txB"/>
            <a:pathLst>
              <a:path w="724" h="500">
                <a:moveTo>
                  <a:pt x="724" y="458"/>
                </a:moveTo>
                <a:lnTo>
                  <a:pt x="724" y="464"/>
                </a:lnTo>
                <a:lnTo>
                  <a:pt x="724" y="466"/>
                </a:lnTo>
                <a:lnTo>
                  <a:pt x="720" y="471"/>
                </a:lnTo>
                <a:lnTo>
                  <a:pt x="710" y="477"/>
                </a:lnTo>
                <a:lnTo>
                  <a:pt x="701" y="479"/>
                </a:lnTo>
                <a:lnTo>
                  <a:pt x="691" y="482"/>
                </a:lnTo>
                <a:lnTo>
                  <a:pt x="677" y="487"/>
                </a:lnTo>
                <a:lnTo>
                  <a:pt x="662" y="489"/>
                </a:lnTo>
                <a:lnTo>
                  <a:pt x="624" y="492"/>
                </a:lnTo>
                <a:lnTo>
                  <a:pt x="591" y="497"/>
                </a:lnTo>
                <a:lnTo>
                  <a:pt x="558" y="500"/>
                </a:lnTo>
                <a:lnTo>
                  <a:pt x="529" y="500"/>
                </a:lnTo>
                <a:lnTo>
                  <a:pt x="500" y="500"/>
                </a:lnTo>
                <a:lnTo>
                  <a:pt x="477" y="500"/>
                </a:lnTo>
                <a:lnTo>
                  <a:pt x="458" y="497"/>
                </a:lnTo>
                <a:lnTo>
                  <a:pt x="439" y="495"/>
                </a:lnTo>
                <a:lnTo>
                  <a:pt x="434" y="492"/>
                </a:lnTo>
                <a:lnTo>
                  <a:pt x="424" y="489"/>
                </a:lnTo>
                <a:lnTo>
                  <a:pt x="419" y="484"/>
                </a:lnTo>
                <a:lnTo>
                  <a:pt x="410" y="479"/>
                </a:lnTo>
                <a:lnTo>
                  <a:pt x="400" y="474"/>
                </a:lnTo>
                <a:lnTo>
                  <a:pt x="391" y="466"/>
                </a:lnTo>
                <a:lnTo>
                  <a:pt x="381" y="456"/>
                </a:lnTo>
                <a:lnTo>
                  <a:pt x="372" y="445"/>
                </a:lnTo>
                <a:lnTo>
                  <a:pt x="358" y="435"/>
                </a:lnTo>
                <a:lnTo>
                  <a:pt x="348" y="422"/>
                </a:lnTo>
                <a:lnTo>
                  <a:pt x="334" y="407"/>
                </a:lnTo>
                <a:lnTo>
                  <a:pt x="324" y="399"/>
                </a:lnTo>
                <a:lnTo>
                  <a:pt x="315" y="388"/>
                </a:lnTo>
                <a:lnTo>
                  <a:pt x="310" y="378"/>
                </a:lnTo>
                <a:lnTo>
                  <a:pt x="300" y="368"/>
                </a:lnTo>
                <a:lnTo>
                  <a:pt x="291" y="357"/>
                </a:lnTo>
                <a:lnTo>
                  <a:pt x="281" y="344"/>
                </a:lnTo>
                <a:lnTo>
                  <a:pt x="272" y="331"/>
                </a:lnTo>
                <a:lnTo>
                  <a:pt x="262" y="318"/>
                </a:lnTo>
                <a:lnTo>
                  <a:pt x="248" y="306"/>
                </a:lnTo>
                <a:lnTo>
                  <a:pt x="238" y="290"/>
                </a:lnTo>
                <a:lnTo>
                  <a:pt x="215" y="261"/>
                </a:lnTo>
                <a:lnTo>
                  <a:pt x="186" y="230"/>
                </a:lnTo>
                <a:lnTo>
                  <a:pt x="157" y="197"/>
                </a:lnTo>
                <a:lnTo>
                  <a:pt x="129" y="160"/>
                </a:lnTo>
                <a:lnTo>
                  <a:pt x="100" y="124"/>
                </a:lnTo>
                <a:lnTo>
                  <a:pt x="67" y="85"/>
                </a:lnTo>
                <a:lnTo>
                  <a:pt x="34" y="44"/>
                </a:lnTo>
                <a:lnTo>
                  <a:pt x="0" y="0"/>
                </a:lnTo>
                <a:lnTo>
                  <a:pt x="62" y="18"/>
                </a:lnTo>
                <a:lnTo>
                  <a:pt x="100" y="57"/>
                </a:lnTo>
                <a:lnTo>
                  <a:pt x="138" y="93"/>
                </a:lnTo>
                <a:lnTo>
                  <a:pt x="172" y="127"/>
                </a:lnTo>
                <a:lnTo>
                  <a:pt x="210" y="158"/>
                </a:lnTo>
                <a:lnTo>
                  <a:pt x="238" y="186"/>
                </a:lnTo>
                <a:lnTo>
                  <a:pt x="272" y="212"/>
                </a:lnTo>
                <a:lnTo>
                  <a:pt x="300" y="238"/>
                </a:lnTo>
                <a:lnTo>
                  <a:pt x="329" y="259"/>
                </a:lnTo>
                <a:lnTo>
                  <a:pt x="358" y="280"/>
                </a:lnTo>
                <a:lnTo>
                  <a:pt x="386" y="300"/>
                </a:lnTo>
                <a:lnTo>
                  <a:pt x="415" y="316"/>
                </a:lnTo>
                <a:lnTo>
                  <a:pt x="443" y="334"/>
                </a:lnTo>
                <a:lnTo>
                  <a:pt x="477" y="350"/>
                </a:lnTo>
                <a:lnTo>
                  <a:pt x="510" y="365"/>
                </a:lnTo>
                <a:lnTo>
                  <a:pt x="543" y="378"/>
                </a:lnTo>
                <a:lnTo>
                  <a:pt x="581" y="388"/>
                </a:lnTo>
                <a:lnTo>
                  <a:pt x="615" y="401"/>
                </a:lnTo>
                <a:lnTo>
                  <a:pt x="643" y="412"/>
                </a:lnTo>
                <a:lnTo>
                  <a:pt x="667" y="422"/>
                </a:lnTo>
                <a:lnTo>
                  <a:pt x="686" y="430"/>
                </a:lnTo>
                <a:lnTo>
                  <a:pt x="705" y="440"/>
                </a:lnTo>
                <a:lnTo>
                  <a:pt x="715" y="445"/>
                </a:lnTo>
                <a:lnTo>
                  <a:pt x="720" y="453"/>
                </a:lnTo>
                <a:lnTo>
                  <a:pt x="724" y="458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5" name="Freeform 14"/>
          <p:cNvSpPr/>
          <p:nvPr/>
        </p:nvSpPr>
        <p:spPr>
          <a:xfrm>
            <a:off x="2414588" y="2959100"/>
            <a:ext cx="295275" cy="417513"/>
          </a:xfrm>
          <a:custGeom>
            <a:avLst/>
            <a:gdLst>
              <a:gd name="txL" fmla="*/ 0 w 157"/>
              <a:gd name="txT" fmla="*/ 0 h 222"/>
              <a:gd name="txR" fmla="*/ 157 w 157"/>
              <a:gd name="txB" fmla="*/ 222 h 222"/>
            </a:gdLst>
            <a:ahLst/>
            <a:cxnLst>
              <a:cxn ang="0">
                <a:pos x="14" y="72"/>
              </a:cxn>
              <a:cxn ang="0">
                <a:pos x="10" y="59"/>
              </a:cxn>
              <a:cxn ang="0">
                <a:pos x="5" y="46"/>
              </a:cxn>
              <a:cxn ang="0">
                <a:pos x="5" y="36"/>
              </a:cxn>
              <a:cxn ang="0">
                <a:pos x="0" y="28"/>
              </a:cxn>
              <a:cxn ang="0">
                <a:pos x="0" y="18"/>
              </a:cxn>
              <a:cxn ang="0">
                <a:pos x="0" y="12"/>
              </a:cxn>
              <a:cxn ang="0">
                <a:pos x="0" y="7"/>
              </a:cxn>
              <a:cxn ang="0">
                <a:pos x="5" y="5"/>
              </a:cxn>
              <a:cxn ang="0">
                <a:pos x="5" y="2"/>
              </a:cxn>
              <a:cxn ang="0">
                <a:pos x="5" y="2"/>
              </a:cxn>
              <a:cxn ang="0">
                <a:pos x="10" y="0"/>
              </a:cxn>
              <a:cxn ang="0">
                <a:pos x="14" y="0"/>
              </a:cxn>
              <a:cxn ang="0">
                <a:pos x="24" y="0"/>
              </a:cxn>
              <a:cxn ang="0">
                <a:pos x="29" y="2"/>
              </a:cxn>
              <a:cxn ang="0">
                <a:pos x="38" y="2"/>
              </a:cxn>
              <a:cxn ang="0">
                <a:pos x="48" y="5"/>
              </a:cxn>
              <a:cxn ang="0">
                <a:pos x="72" y="15"/>
              </a:cxn>
              <a:cxn ang="0">
                <a:pos x="91" y="28"/>
              </a:cxn>
              <a:cxn ang="0">
                <a:pos x="110" y="41"/>
              </a:cxn>
              <a:cxn ang="0">
                <a:pos x="129" y="54"/>
              </a:cxn>
              <a:cxn ang="0">
                <a:pos x="143" y="75"/>
              </a:cxn>
              <a:cxn ang="0">
                <a:pos x="153" y="95"/>
              </a:cxn>
              <a:cxn ang="0">
                <a:pos x="157" y="119"/>
              </a:cxn>
              <a:cxn ang="0">
                <a:pos x="157" y="139"/>
              </a:cxn>
              <a:cxn ang="0">
                <a:pos x="157" y="155"/>
              </a:cxn>
              <a:cxn ang="0">
                <a:pos x="157" y="165"/>
              </a:cxn>
              <a:cxn ang="0">
                <a:pos x="157" y="176"/>
              </a:cxn>
              <a:cxn ang="0">
                <a:pos x="153" y="186"/>
              </a:cxn>
              <a:cxn ang="0">
                <a:pos x="153" y="194"/>
              </a:cxn>
              <a:cxn ang="0">
                <a:pos x="148" y="202"/>
              </a:cxn>
              <a:cxn ang="0">
                <a:pos x="148" y="207"/>
              </a:cxn>
              <a:cxn ang="0">
                <a:pos x="143" y="209"/>
              </a:cxn>
              <a:cxn ang="0">
                <a:pos x="133" y="215"/>
              </a:cxn>
              <a:cxn ang="0">
                <a:pos x="129" y="217"/>
              </a:cxn>
              <a:cxn ang="0">
                <a:pos x="124" y="220"/>
              </a:cxn>
              <a:cxn ang="0">
                <a:pos x="119" y="222"/>
              </a:cxn>
              <a:cxn ang="0">
                <a:pos x="114" y="220"/>
              </a:cxn>
              <a:cxn ang="0">
                <a:pos x="110" y="217"/>
              </a:cxn>
              <a:cxn ang="0">
                <a:pos x="110" y="215"/>
              </a:cxn>
              <a:cxn ang="0">
                <a:pos x="100" y="207"/>
              </a:cxn>
              <a:cxn ang="0">
                <a:pos x="95" y="202"/>
              </a:cxn>
              <a:cxn ang="0">
                <a:pos x="86" y="191"/>
              </a:cxn>
              <a:cxn ang="0">
                <a:pos x="81" y="183"/>
              </a:cxn>
              <a:cxn ang="0">
                <a:pos x="72" y="171"/>
              </a:cxn>
              <a:cxn ang="0">
                <a:pos x="57" y="147"/>
              </a:cxn>
              <a:cxn ang="0">
                <a:pos x="43" y="121"/>
              </a:cxn>
              <a:cxn ang="0">
                <a:pos x="29" y="95"/>
              </a:cxn>
              <a:cxn ang="0">
                <a:pos x="14" y="72"/>
              </a:cxn>
              <a:cxn ang="0">
                <a:pos x="14" y="72"/>
              </a:cxn>
            </a:cxnLst>
            <a:rect l="txL" t="txT" r="txR" b="txB"/>
            <a:pathLst>
              <a:path w="157" h="222">
                <a:moveTo>
                  <a:pt x="14" y="72"/>
                </a:moveTo>
                <a:lnTo>
                  <a:pt x="10" y="59"/>
                </a:lnTo>
                <a:lnTo>
                  <a:pt x="5" y="46"/>
                </a:lnTo>
                <a:lnTo>
                  <a:pt x="5" y="36"/>
                </a:lnTo>
                <a:lnTo>
                  <a:pt x="0" y="28"/>
                </a:lnTo>
                <a:lnTo>
                  <a:pt x="0" y="18"/>
                </a:lnTo>
                <a:lnTo>
                  <a:pt x="0" y="12"/>
                </a:lnTo>
                <a:lnTo>
                  <a:pt x="0" y="7"/>
                </a:lnTo>
                <a:lnTo>
                  <a:pt x="5" y="5"/>
                </a:lnTo>
                <a:lnTo>
                  <a:pt x="5" y="2"/>
                </a:lnTo>
                <a:lnTo>
                  <a:pt x="10" y="0"/>
                </a:lnTo>
                <a:lnTo>
                  <a:pt x="14" y="0"/>
                </a:lnTo>
                <a:lnTo>
                  <a:pt x="24" y="0"/>
                </a:lnTo>
                <a:lnTo>
                  <a:pt x="29" y="2"/>
                </a:lnTo>
                <a:lnTo>
                  <a:pt x="38" y="2"/>
                </a:lnTo>
                <a:lnTo>
                  <a:pt x="48" y="5"/>
                </a:lnTo>
                <a:lnTo>
                  <a:pt x="72" y="15"/>
                </a:lnTo>
                <a:lnTo>
                  <a:pt x="91" y="28"/>
                </a:lnTo>
                <a:lnTo>
                  <a:pt x="110" y="41"/>
                </a:lnTo>
                <a:lnTo>
                  <a:pt x="129" y="54"/>
                </a:lnTo>
                <a:lnTo>
                  <a:pt x="143" y="75"/>
                </a:lnTo>
                <a:lnTo>
                  <a:pt x="153" y="95"/>
                </a:lnTo>
                <a:lnTo>
                  <a:pt x="157" y="119"/>
                </a:lnTo>
                <a:lnTo>
                  <a:pt x="157" y="139"/>
                </a:lnTo>
                <a:lnTo>
                  <a:pt x="157" y="155"/>
                </a:lnTo>
                <a:lnTo>
                  <a:pt x="157" y="165"/>
                </a:lnTo>
                <a:lnTo>
                  <a:pt x="157" y="176"/>
                </a:lnTo>
                <a:lnTo>
                  <a:pt x="153" y="186"/>
                </a:lnTo>
                <a:lnTo>
                  <a:pt x="153" y="194"/>
                </a:lnTo>
                <a:lnTo>
                  <a:pt x="148" y="202"/>
                </a:lnTo>
                <a:lnTo>
                  <a:pt x="148" y="207"/>
                </a:lnTo>
                <a:lnTo>
                  <a:pt x="143" y="209"/>
                </a:lnTo>
                <a:lnTo>
                  <a:pt x="133" y="215"/>
                </a:lnTo>
                <a:lnTo>
                  <a:pt x="129" y="217"/>
                </a:lnTo>
                <a:lnTo>
                  <a:pt x="124" y="220"/>
                </a:lnTo>
                <a:lnTo>
                  <a:pt x="119" y="222"/>
                </a:lnTo>
                <a:lnTo>
                  <a:pt x="114" y="220"/>
                </a:lnTo>
                <a:lnTo>
                  <a:pt x="110" y="217"/>
                </a:lnTo>
                <a:lnTo>
                  <a:pt x="110" y="215"/>
                </a:lnTo>
                <a:lnTo>
                  <a:pt x="100" y="207"/>
                </a:lnTo>
                <a:lnTo>
                  <a:pt x="95" y="202"/>
                </a:lnTo>
                <a:lnTo>
                  <a:pt x="86" y="191"/>
                </a:lnTo>
                <a:lnTo>
                  <a:pt x="81" y="183"/>
                </a:lnTo>
                <a:lnTo>
                  <a:pt x="72" y="171"/>
                </a:lnTo>
                <a:lnTo>
                  <a:pt x="57" y="147"/>
                </a:lnTo>
                <a:lnTo>
                  <a:pt x="43" y="121"/>
                </a:lnTo>
                <a:lnTo>
                  <a:pt x="29" y="95"/>
                </a:lnTo>
                <a:lnTo>
                  <a:pt x="14" y="72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4" name="Freeform 15"/>
          <p:cNvSpPr/>
          <p:nvPr/>
        </p:nvSpPr>
        <p:spPr>
          <a:xfrm>
            <a:off x="2870200" y="2798763"/>
            <a:ext cx="285750" cy="422275"/>
          </a:xfrm>
          <a:custGeom>
            <a:avLst/>
            <a:gdLst>
              <a:gd name="txL" fmla="*/ 0 w 152"/>
              <a:gd name="txT" fmla="*/ 0 h 225"/>
              <a:gd name="txR" fmla="*/ 152 w 152"/>
              <a:gd name="txB" fmla="*/ 225 h 225"/>
            </a:gdLst>
            <a:ahLst/>
            <a:cxnLst>
              <a:cxn ang="0">
                <a:pos x="5" y="3"/>
              </a:cxn>
              <a:cxn ang="0">
                <a:pos x="10" y="0"/>
              </a:cxn>
              <a:cxn ang="0">
                <a:pos x="19" y="0"/>
              </a:cxn>
              <a:cxn ang="0">
                <a:pos x="24" y="0"/>
              </a:cxn>
              <a:cxn ang="0">
                <a:pos x="29" y="0"/>
              </a:cxn>
              <a:cxn ang="0">
                <a:pos x="38" y="3"/>
              </a:cxn>
              <a:cxn ang="0">
                <a:pos x="48" y="3"/>
              </a:cxn>
              <a:cxn ang="0">
                <a:pos x="67" y="13"/>
              </a:cxn>
              <a:cxn ang="0">
                <a:pos x="86" y="26"/>
              </a:cxn>
              <a:cxn ang="0">
                <a:pos x="100" y="39"/>
              </a:cxn>
              <a:cxn ang="0">
                <a:pos x="119" y="54"/>
              </a:cxn>
              <a:cxn ang="0">
                <a:pos x="133" y="67"/>
              </a:cxn>
              <a:cxn ang="0">
                <a:pos x="143" y="86"/>
              </a:cxn>
              <a:cxn ang="0">
                <a:pos x="152" y="106"/>
              </a:cxn>
              <a:cxn ang="0">
                <a:pos x="152" y="127"/>
              </a:cxn>
              <a:cxn ang="0">
                <a:pos x="152" y="150"/>
              </a:cxn>
              <a:cxn ang="0">
                <a:pos x="148" y="168"/>
              </a:cxn>
              <a:cxn ang="0">
                <a:pos x="148" y="187"/>
              </a:cxn>
              <a:cxn ang="0">
                <a:pos x="143" y="202"/>
              </a:cxn>
              <a:cxn ang="0">
                <a:pos x="138" y="207"/>
              </a:cxn>
              <a:cxn ang="0">
                <a:pos x="138" y="212"/>
              </a:cxn>
              <a:cxn ang="0">
                <a:pos x="133" y="218"/>
              </a:cxn>
              <a:cxn ang="0">
                <a:pos x="129" y="220"/>
              </a:cxn>
              <a:cxn ang="0">
                <a:pos x="129" y="223"/>
              </a:cxn>
              <a:cxn ang="0">
                <a:pos x="124" y="225"/>
              </a:cxn>
              <a:cxn ang="0">
                <a:pos x="119" y="225"/>
              </a:cxn>
              <a:cxn ang="0">
                <a:pos x="119" y="225"/>
              </a:cxn>
              <a:cxn ang="0">
                <a:pos x="114" y="225"/>
              </a:cxn>
              <a:cxn ang="0">
                <a:pos x="110" y="223"/>
              </a:cxn>
              <a:cxn ang="0">
                <a:pos x="105" y="218"/>
              </a:cxn>
              <a:cxn ang="0">
                <a:pos x="95" y="210"/>
              </a:cxn>
              <a:cxn ang="0">
                <a:pos x="91" y="200"/>
              </a:cxn>
              <a:cxn ang="0">
                <a:pos x="81" y="187"/>
              </a:cxn>
              <a:cxn ang="0">
                <a:pos x="76" y="174"/>
              </a:cxn>
              <a:cxn ang="0">
                <a:pos x="67" y="158"/>
              </a:cxn>
              <a:cxn ang="0">
                <a:pos x="57" y="143"/>
              </a:cxn>
              <a:cxn ang="0">
                <a:pos x="48" y="127"/>
              </a:cxn>
              <a:cxn ang="0">
                <a:pos x="38" y="114"/>
              </a:cxn>
              <a:cxn ang="0">
                <a:pos x="33" y="101"/>
              </a:cxn>
              <a:cxn ang="0">
                <a:pos x="19" y="78"/>
              </a:cxn>
              <a:cxn ang="0">
                <a:pos x="14" y="54"/>
              </a:cxn>
              <a:cxn ang="0">
                <a:pos x="10" y="41"/>
              </a:cxn>
              <a:cxn ang="0">
                <a:pos x="5" y="34"/>
              </a:cxn>
              <a:cxn ang="0">
                <a:pos x="5" y="26"/>
              </a:cxn>
              <a:cxn ang="0">
                <a:pos x="0" y="18"/>
              </a:cxn>
              <a:cxn ang="0">
                <a:pos x="0" y="13"/>
              </a:cxn>
              <a:cxn ang="0">
                <a:pos x="0" y="10"/>
              </a:cxn>
              <a:cxn ang="0">
                <a:pos x="0" y="5"/>
              </a:cxn>
              <a:cxn ang="0">
                <a:pos x="5" y="3"/>
              </a:cxn>
              <a:cxn ang="0">
                <a:pos x="5" y="3"/>
              </a:cxn>
            </a:cxnLst>
            <a:rect l="txL" t="txT" r="txR" b="txB"/>
            <a:pathLst>
              <a:path w="152" h="225">
                <a:moveTo>
                  <a:pt x="5" y="3"/>
                </a:moveTo>
                <a:lnTo>
                  <a:pt x="10" y="0"/>
                </a:lnTo>
                <a:lnTo>
                  <a:pt x="19" y="0"/>
                </a:lnTo>
                <a:lnTo>
                  <a:pt x="24" y="0"/>
                </a:lnTo>
                <a:lnTo>
                  <a:pt x="29" y="0"/>
                </a:lnTo>
                <a:lnTo>
                  <a:pt x="38" y="3"/>
                </a:lnTo>
                <a:lnTo>
                  <a:pt x="48" y="3"/>
                </a:lnTo>
                <a:lnTo>
                  <a:pt x="67" y="13"/>
                </a:lnTo>
                <a:lnTo>
                  <a:pt x="86" y="26"/>
                </a:lnTo>
                <a:lnTo>
                  <a:pt x="100" y="39"/>
                </a:lnTo>
                <a:lnTo>
                  <a:pt x="119" y="54"/>
                </a:lnTo>
                <a:lnTo>
                  <a:pt x="133" y="67"/>
                </a:lnTo>
                <a:lnTo>
                  <a:pt x="143" y="86"/>
                </a:lnTo>
                <a:lnTo>
                  <a:pt x="152" y="106"/>
                </a:lnTo>
                <a:lnTo>
                  <a:pt x="152" y="127"/>
                </a:lnTo>
                <a:lnTo>
                  <a:pt x="152" y="150"/>
                </a:lnTo>
                <a:lnTo>
                  <a:pt x="148" y="168"/>
                </a:lnTo>
                <a:lnTo>
                  <a:pt x="148" y="187"/>
                </a:lnTo>
                <a:lnTo>
                  <a:pt x="143" y="202"/>
                </a:lnTo>
                <a:lnTo>
                  <a:pt x="138" y="207"/>
                </a:lnTo>
                <a:lnTo>
                  <a:pt x="138" y="212"/>
                </a:lnTo>
                <a:lnTo>
                  <a:pt x="133" y="218"/>
                </a:lnTo>
                <a:lnTo>
                  <a:pt x="129" y="220"/>
                </a:lnTo>
                <a:lnTo>
                  <a:pt x="129" y="223"/>
                </a:lnTo>
                <a:lnTo>
                  <a:pt x="124" y="225"/>
                </a:lnTo>
                <a:lnTo>
                  <a:pt x="119" y="225"/>
                </a:lnTo>
                <a:lnTo>
                  <a:pt x="114" y="225"/>
                </a:lnTo>
                <a:lnTo>
                  <a:pt x="110" y="223"/>
                </a:lnTo>
                <a:lnTo>
                  <a:pt x="105" y="218"/>
                </a:lnTo>
                <a:lnTo>
                  <a:pt x="95" y="210"/>
                </a:lnTo>
                <a:lnTo>
                  <a:pt x="91" y="200"/>
                </a:lnTo>
                <a:lnTo>
                  <a:pt x="81" y="187"/>
                </a:lnTo>
                <a:lnTo>
                  <a:pt x="76" y="174"/>
                </a:lnTo>
                <a:lnTo>
                  <a:pt x="67" y="158"/>
                </a:lnTo>
                <a:lnTo>
                  <a:pt x="57" y="143"/>
                </a:lnTo>
                <a:lnTo>
                  <a:pt x="48" y="127"/>
                </a:lnTo>
                <a:lnTo>
                  <a:pt x="38" y="114"/>
                </a:lnTo>
                <a:lnTo>
                  <a:pt x="33" y="101"/>
                </a:lnTo>
                <a:lnTo>
                  <a:pt x="19" y="78"/>
                </a:lnTo>
                <a:lnTo>
                  <a:pt x="14" y="54"/>
                </a:lnTo>
                <a:lnTo>
                  <a:pt x="10" y="41"/>
                </a:lnTo>
                <a:lnTo>
                  <a:pt x="5" y="34"/>
                </a:lnTo>
                <a:lnTo>
                  <a:pt x="5" y="26"/>
                </a:lnTo>
                <a:lnTo>
                  <a:pt x="0" y="18"/>
                </a:lnTo>
                <a:lnTo>
                  <a:pt x="0" y="13"/>
                </a:lnTo>
                <a:lnTo>
                  <a:pt x="0" y="10"/>
                </a:lnTo>
                <a:lnTo>
                  <a:pt x="0" y="5"/>
                </a:lnTo>
                <a:lnTo>
                  <a:pt x="5" y="3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6" name="Freeform 8"/>
          <p:cNvSpPr/>
          <p:nvPr/>
        </p:nvSpPr>
        <p:spPr>
          <a:xfrm>
            <a:off x="7783513" y="2616200"/>
            <a:ext cx="665162" cy="892175"/>
          </a:xfrm>
          <a:custGeom>
            <a:avLst/>
            <a:gdLst>
              <a:gd name="txL" fmla="*/ 0 w 419"/>
              <a:gd name="txT" fmla="*/ 0 h 562"/>
              <a:gd name="txR" fmla="*/ 419 w 419"/>
              <a:gd name="txB" fmla="*/ 562 h 562"/>
            </a:gdLst>
            <a:ahLst/>
            <a:cxnLst>
              <a:cxn ang="0">
                <a:pos x="0" y="553"/>
              </a:cxn>
              <a:cxn ang="0">
                <a:pos x="6" y="534"/>
              </a:cxn>
              <a:cxn ang="0">
                <a:pos x="21" y="513"/>
              </a:cxn>
              <a:cxn ang="0">
                <a:pos x="45" y="480"/>
              </a:cxn>
              <a:cxn ang="0">
                <a:pos x="78" y="443"/>
              </a:cxn>
              <a:cxn ang="0">
                <a:pos x="112" y="407"/>
              </a:cxn>
              <a:cxn ang="0">
                <a:pos x="145" y="364"/>
              </a:cxn>
              <a:cxn ang="0">
                <a:pos x="176" y="319"/>
              </a:cxn>
              <a:cxn ang="0">
                <a:pos x="203" y="270"/>
              </a:cxn>
              <a:cxn ang="0">
                <a:pos x="224" y="228"/>
              </a:cxn>
              <a:cxn ang="0">
                <a:pos x="255" y="170"/>
              </a:cxn>
              <a:cxn ang="0">
                <a:pos x="276" y="119"/>
              </a:cxn>
              <a:cxn ang="0">
                <a:pos x="282" y="91"/>
              </a:cxn>
              <a:cxn ang="0">
                <a:pos x="285" y="67"/>
              </a:cxn>
              <a:cxn ang="0">
                <a:pos x="282" y="49"/>
              </a:cxn>
              <a:cxn ang="0">
                <a:pos x="276" y="34"/>
              </a:cxn>
              <a:cxn ang="0">
                <a:pos x="276" y="12"/>
              </a:cxn>
              <a:cxn ang="0">
                <a:pos x="282" y="3"/>
              </a:cxn>
              <a:cxn ang="0">
                <a:pos x="291" y="0"/>
              </a:cxn>
              <a:cxn ang="0">
                <a:pos x="306" y="3"/>
              </a:cxn>
              <a:cxn ang="0">
                <a:pos x="324" y="9"/>
              </a:cxn>
              <a:cxn ang="0">
                <a:pos x="352" y="18"/>
              </a:cxn>
              <a:cxn ang="0">
                <a:pos x="376" y="31"/>
              </a:cxn>
              <a:cxn ang="0">
                <a:pos x="394" y="43"/>
              </a:cxn>
              <a:cxn ang="0">
                <a:pos x="406" y="52"/>
              </a:cxn>
              <a:cxn ang="0">
                <a:pos x="415" y="67"/>
              </a:cxn>
              <a:cxn ang="0">
                <a:pos x="419" y="85"/>
              </a:cxn>
              <a:cxn ang="0">
                <a:pos x="415" y="103"/>
              </a:cxn>
              <a:cxn ang="0">
                <a:pos x="406" y="125"/>
              </a:cxn>
              <a:cxn ang="0">
                <a:pos x="388" y="146"/>
              </a:cxn>
              <a:cxn ang="0">
                <a:pos x="367" y="179"/>
              </a:cxn>
              <a:cxn ang="0">
                <a:pos x="340" y="219"/>
              </a:cxn>
              <a:cxn ang="0">
                <a:pos x="306" y="267"/>
              </a:cxn>
              <a:cxn ang="0">
                <a:pos x="267" y="325"/>
              </a:cxn>
              <a:cxn ang="0">
                <a:pos x="224" y="380"/>
              </a:cxn>
              <a:cxn ang="0">
                <a:pos x="182" y="428"/>
              </a:cxn>
              <a:cxn ang="0">
                <a:pos x="136" y="471"/>
              </a:cxn>
              <a:cxn ang="0">
                <a:pos x="91" y="510"/>
              </a:cxn>
              <a:cxn ang="0">
                <a:pos x="51" y="537"/>
              </a:cxn>
              <a:cxn ang="0">
                <a:pos x="24" y="556"/>
              </a:cxn>
              <a:cxn ang="0">
                <a:pos x="6" y="562"/>
              </a:cxn>
              <a:cxn ang="0">
                <a:pos x="3" y="559"/>
              </a:cxn>
            </a:cxnLst>
            <a:rect l="txL" t="txT" r="txR" b="txB"/>
            <a:pathLst>
              <a:path w="419" h="562">
                <a:moveTo>
                  <a:pt x="3" y="559"/>
                </a:moveTo>
                <a:lnTo>
                  <a:pt x="0" y="553"/>
                </a:lnTo>
                <a:lnTo>
                  <a:pt x="3" y="547"/>
                </a:lnTo>
                <a:lnTo>
                  <a:pt x="6" y="534"/>
                </a:lnTo>
                <a:lnTo>
                  <a:pt x="12" y="525"/>
                </a:lnTo>
                <a:lnTo>
                  <a:pt x="21" y="513"/>
                </a:lnTo>
                <a:lnTo>
                  <a:pt x="33" y="498"/>
                </a:lnTo>
                <a:lnTo>
                  <a:pt x="45" y="480"/>
                </a:lnTo>
                <a:lnTo>
                  <a:pt x="60" y="462"/>
                </a:lnTo>
                <a:lnTo>
                  <a:pt x="78" y="443"/>
                </a:lnTo>
                <a:lnTo>
                  <a:pt x="97" y="425"/>
                </a:lnTo>
                <a:lnTo>
                  <a:pt x="112" y="407"/>
                </a:lnTo>
                <a:lnTo>
                  <a:pt x="127" y="386"/>
                </a:lnTo>
                <a:lnTo>
                  <a:pt x="145" y="364"/>
                </a:lnTo>
                <a:lnTo>
                  <a:pt x="160" y="343"/>
                </a:lnTo>
                <a:lnTo>
                  <a:pt x="176" y="319"/>
                </a:lnTo>
                <a:lnTo>
                  <a:pt x="188" y="295"/>
                </a:lnTo>
                <a:lnTo>
                  <a:pt x="203" y="270"/>
                </a:lnTo>
                <a:lnTo>
                  <a:pt x="215" y="249"/>
                </a:lnTo>
                <a:lnTo>
                  <a:pt x="224" y="228"/>
                </a:lnTo>
                <a:lnTo>
                  <a:pt x="236" y="210"/>
                </a:lnTo>
                <a:lnTo>
                  <a:pt x="255" y="170"/>
                </a:lnTo>
                <a:lnTo>
                  <a:pt x="273" y="134"/>
                </a:lnTo>
                <a:lnTo>
                  <a:pt x="276" y="119"/>
                </a:lnTo>
                <a:lnTo>
                  <a:pt x="279" y="103"/>
                </a:lnTo>
                <a:lnTo>
                  <a:pt x="282" y="91"/>
                </a:lnTo>
                <a:lnTo>
                  <a:pt x="282" y="79"/>
                </a:lnTo>
                <a:lnTo>
                  <a:pt x="285" y="67"/>
                </a:lnTo>
                <a:lnTo>
                  <a:pt x="282" y="58"/>
                </a:lnTo>
                <a:lnTo>
                  <a:pt x="282" y="49"/>
                </a:lnTo>
                <a:lnTo>
                  <a:pt x="279" y="43"/>
                </a:lnTo>
                <a:lnTo>
                  <a:pt x="276" y="34"/>
                </a:lnTo>
                <a:lnTo>
                  <a:pt x="273" y="21"/>
                </a:lnTo>
                <a:lnTo>
                  <a:pt x="276" y="12"/>
                </a:lnTo>
                <a:lnTo>
                  <a:pt x="279" y="6"/>
                </a:lnTo>
                <a:lnTo>
                  <a:pt x="282" y="3"/>
                </a:lnTo>
                <a:lnTo>
                  <a:pt x="285" y="0"/>
                </a:lnTo>
                <a:lnTo>
                  <a:pt x="291" y="0"/>
                </a:lnTo>
                <a:lnTo>
                  <a:pt x="297" y="0"/>
                </a:lnTo>
                <a:lnTo>
                  <a:pt x="306" y="3"/>
                </a:lnTo>
                <a:lnTo>
                  <a:pt x="315" y="3"/>
                </a:lnTo>
                <a:lnTo>
                  <a:pt x="324" y="9"/>
                </a:lnTo>
                <a:lnTo>
                  <a:pt x="340" y="12"/>
                </a:lnTo>
                <a:lnTo>
                  <a:pt x="352" y="18"/>
                </a:lnTo>
                <a:lnTo>
                  <a:pt x="364" y="24"/>
                </a:lnTo>
                <a:lnTo>
                  <a:pt x="376" y="31"/>
                </a:lnTo>
                <a:lnTo>
                  <a:pt x="385" y="37"/>
                </a:lnTo>
                <a:lnTo>
                  <a:pt x="394" y="43"/>
                </a:lnTo>
                <a:lnTo>
                  <a:pt x="400" y="49"/>
                </a:lnTo>
                <a:lnTo>
                  <a:pt x="406" y="52"/>
                </a:lnTo>
                <a:lnTo>
                  <a:pt x="412" y="58"/>
                </a:lnTo>
                <a:lnTo>
                  <a:pt x="415" y="67"/>
                </a:lnTo>
                <a:lnTo>
                  <a:pt x="419" y="76"/>
                </a:lnTo>
                <a:lnTo>
                  <a:pt x="419" y="85"/>
                </a:lnTo>
                <a:lnTo>
                  <a:pt x="419" y="94"/>
                </a:lnTo>
                <a:lnTo>
                  <a:pt x="415" y="103"/>
                </a:lnTo>
                <a:lnTo>
                  <a:pt x="412" y="112"/>
                </a:lnTo>
                <a:lnTo>
                  <a:pt x="406" y="125"/>
                </a:lnTo>
                <a:lnTo>
                  <a:pt x="397" y="134"/>
                </a:lnTo>
                <a:lnTo>
                  <a:pt x="388" y="146"/>
                </a:lnTo>
                <a:lnTo>
                  <a:pt x="379" y="161"/>
                </a:lnTo>
                <a:lnTo>
                  <a:pt x="367" y="179"/>
                </a:lnTo>
                <a:lnTo>
                  <a:pt x="355" y="197"/>
                </a:lnTo>
                <a:lnTo>
                  <a:pt x="340" y="219"/>
                </a:lnTo>
                <a:lnTo>
                  <a:pt x="321" y="240"/>
                </a:lnTo>
                <a:lnTo>
                  <a:pt x="306" y="267"/>
                </a:lnTo>
                <a:lnTo>
                  <a:pt x="285" y="295"/>
                </a:lnTo>
                <a:lnTo>
                  <a:pt x="267" y="325"/>
                </a:lnTo>
                <a:lnTo>
                  <a:pt x="245" y="352"/>
                </a:lnTo>
                <a:lnTo>
                  <a:pt x="224" y="380"/>
                </a:lnTo>
                <a:lnTo>
                  <a:pt x="203" y="404"/>
                </a:lnTo>
                <a:lnTo>
                  <a:pt x="182" y="428"/>
                </a:lnTo>
                <a:lnTo>
                  <a:pt x="157" y="449"/>
                </a:lnTo>
                <a:lnTo>
                  <a:pt x="136" y="471"/>
                </a:lnTo>
                <a:lnTo>
                  <a:pt x="115" y="492"/>
                </a:lnTo>
                <a:lnTo>
                  <a:pt x="91" y="510"/>
                </a:lnTo>
                <a:lnTo>
                  <a:pt x="69" y="525"/>
                </a:lnTo>
                <a:lnTo>
                  <a:pt x="51" y="537"/>
                </a:lnTo>
                <a:lnTo>
                  <a:pt x="36" y="550"/>
                </a:lnTo>
                <a:lnTo>
                  <a:pt x="24" y="556"/>
                </a:lnTo>
                <a:lnTo>
                  <a:pt x="12" y="559"/>
                </a:lnTo>
                <a:lnTo>
                  <a:pt x="6" y="562"/>
                </a:lnTo>
                <a:lnTo>
                  <a:pt x="3" y="559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7" name="Freeform 9"/>
          <p:cNvSpPr/>
          <p:nvPr/>
        </p:nvSpPr>
        <p:spPr>
          <a:xfrm>
            <a:off x="8081963" y="2987675"/>
            <a:ext cx="823912" cy="250825"/>
          </a:xfrm>
          <a:custGeom>
            <a:avLst/>
            <a:gdLst>
              <a:gd name="txL" fmla="*/ 0 w 519"/>
              <a:gd name="txT" fmla="*/ 0 h 158"/>
              <a:gd name="txR" fmla="*/ 519 w 519"/>
              <a:gd name="txB" fmla="*/ 158 h 158"/>
            </a:gdLst>
            <a:ahLst/>
            <a:cxnLst>
              <a:cxn ang="0">
                <a:pos x="279" y="33"/>
              </a:cxn>
              <a:cxn ang="0">
                <a:pos x="331" y="18"/>
              </a:cxn>
              <a:cxn ang="0">
                <a:pos x="373" y="6"/>
              </a:cxn>
              <a:cxn ang="0">
                <a:pos x="388" y="3"/>
              </a:cxn>
              <a:cxn ang="0">
                <a:pos x="404" y="0"/>
              </a:cxn>
              <a:cxn ang="0">
                <a:pos x="413" y="0"/>
              </a:cxn>
              <a:cxn ang="0">
                <a:pos x="449" y="6"/>
              </a:cxn>
              <a:cxn ang="0">
                <a:pos x="489" y="21"/>
              </a:cxn>
              <a:cxn ang="0">
                <a:pos x="501" y="33"/>
              </a:cxn>
              <a:cxn ang="0">
                <a:pos x="510" y="42"/>
              </a:cxn>
              <a:cxn ang="0">
                <a:pos x="516" y="52"/>
              </a:cxn>
              <a:cxn ang="0">
                <a:pos x="519" y="61"/>
              </a:cxn>
              <a:cxn ang="0">
                <a:pos x="516" y="61"/>
              </a:cxn>
              <a:cxn ang="0">
                <a:pos x="510" y="64"/>
              </a:cxn>
              <a:cxn ang="0">
                <a:pos x="501" y="67"/>
              </a:cxn>
              <a:cxn ang="0">
                <a:pos x="486" y="70"/>
              </a:cxn>
              <a:cxn ang="0">
                <a:pos x="467" y="76"/>
              </a:cxn>
              <a:cxn ang="0">
                <a:pos x="446" y="79"/>
              </a:cxn>
              <a:cxn ang="0">
                <a:pos x="419" y="85"/>
              </a:cxn>
              <a:cxn ang="0">
                <a:pos x="388" y="91"/>
              </a:cxn>
              <a:cxn ang="0">
                <a:pos x="355" y="97"/>
              </a:cxn>
              <a:cxn ang="0">
                <a:pos x="316" y="106"/>
              </a:cxn>
              <a:cxn ang="0">
                <a:pos x="273" y="112"/>
              </a:cxn>
              <a:cxn ang="0">
                <a:pos x="227" y="121"/>
              </a:cxn>
              <a:cxn ang="0">
                <a:pos x="176" y="130"/>
              </a:cxn>
              <a:cxn ang="0">
                <a:pos x="121" y="140"/>
              </a:cxn>
              <a:cxn ang="0">
                <a:pos x="64" y="149"/>
              </a:cxn>
              <a:cxn ang="0">
                <a:pos x="0" y="158"/>
              </a:cxn>
              <a:cxn ang="0">
                <a:pos x="33" y="94"/>
              </a:cxn>
              <a:cxn ang="0">
                <a:pos x="94" y="85"/>
              </a:cxn>
              <a:cxn ang="0">
                <a:pos x="185" y="61"/>
              </a:cxn>
              <a:cxn ang="0">
                <a:pos x="249" y="45"/>
              </a:cxn>
            </a:cxnLst>
            <a:rect l="txL" t="txT" r="txR" b="txB"/>
            <a:pathLst>
              <a:path w="519" h="158">
                <a:moveTo>
                  <a:pt x="249" y="45"/>
                </a:moveTo>
                <a:lnTo>
                  <a:pt x="279" y="33"/>
                </a:lnTo>
                <a:lnTo>
                  <a:pt x="306" y="24"/>
                </a:lnTo>
                <a:lnTo>
                  <a:pt x="331" y="18"/>
                </a:lnTo>
                <a:lnTo>
                  <a:pt x="352" y="9"/>
                </a:lnTo>
                <a:lnTo>
                  <a:pt x="373" y="6"/>
                </a:lnTo>
                <a:lnTo>
                  <a:pt x="382" y="3"/>
                </a:lnTo>
                <a:lnTo>
                  <a:pt x="388" y="3"/>
                </a:lnTo>
                <a:lnTo>
                  <a:pt x="397" y="0"/>
                </a:lnTo>
                <a:lnTo>
                  <a:pt x="404" y="0"/>
                </a:lnTo>
                <a:lnTo>
                  <a:pt x="407" y="0"/>
                </a:lnTo>
                <a:lnTo>
                  <a:pt x="413" y="0"/>
                </a:lnTo>
                <a:lnTo>
                  <a:pt x="431" y="0"/>
                </a:lnTo>
                <a:lnTo>
                  <a:pt x="449" y="6"/>
                </a:lnTo>
                <a:lnTo>
                  <a:pt x="470" y="12"/>
                </a:lnTo>
                <a:lnTo>
                  <a:pt x="489" y="21"/>
                </a:lnTo>
                <a:lnTo>
                  <a:pt x="495" y="27"/>
                </a:lnTo>
                <a:lnTo>
                  <a:pt x="501" y="33"/>
                </a:lnTo>
                <a:lnTo>
                  <a:pt x="507" y="39"/>
                </a:lnTo>
                <a:lnTo>
                  <a:pt x="510" y="42"/>
                </a:lnTo>
                <a:lnTo>
                  <a:pt x="513" y="48"/>
                </a:lnTo>
                <a:lnTo>
                  <a:pt x="516" y="52"/>
                </a:lnTo>
                <a:lnTo>
                  <a:pt x="516" y="58"/>
                </a:lnTo>
                <a:lnTo>
                  <a:pt x="519" y="61"/>
                </a:lnTo>
                <a:lnTo>
                  <a:pt x="516" y="61"/>
                </a:lnTo>
                <a:lnTo>
                  <a:pt x="513" y="64"/>
                </a:lnTo>
                <a:lnTo>
                  <a:pt x="510" y="64"/>
                </a:lnTo>
                <a:lnTo>
                  <a:pt x="504" y="67"/>
                </a:lnTo>
                <a:lnTo>
                  <a:pt x="501" y="67"/>
                </a:lnTo>
                <a:lnTo>
                  <a:pt x="492" y="70"/>
                </a:lnTo>
                <a:lnTo>
                  <a:pt x="486" y="70"/>
                </a:lnTo>
                <a:lnTo>
                  <a:pt x="476" y="73"/>
                </a:lnTo>
                <a:lnTo>
                  <a:pt x="467" y="76"/>
                </a:lnTo>
                <a:lnTo>
                  <a:pt x="455" y="79"/>
                </a:lnTo>
                <a:lnTo>
                  <a:pt x="446" y="79"/>
                </a:lnTo>
                <a:lnTo>
                  <a:pt x="431" y="82"/>
                </a:lnTo>
                <a:lnTo>
                  <a:pt x="419" y="85"/>
                </a:lnTo>
                <a:lnTo>
                  <a:pt x="404" y="88"/>
                </a:lnTo>
                <a:lnTo>
                  <a:pt x="388" y="91"/>
                </a:lnTo>
                <a:lnTo>
                  <a:pt x="373" y="94"/>
                </a:lnTo>
                <a:lnTo>
                  <a:pt x="355" y="97"/>
                </a:lnTo>
                <a:lnTo>
                  <a:pt x="337" y="103"/>
                </a:lnTo>
                <a:lnTo>
                  <a:pt x="316" y="106"/>
                </a:lnTo>
                <a:lnTo>
                  <a:pt x="294" y="109"/>
                </a:lnTo>
                <a:lnTo>
                  <a:pt x="273" y="112"/>
                </a:lnTo>
                <a:lnTo>
                  <a:pt x="252" y="118"/>
                </a:lnTo>
                <a:lnTo>
                  <a:pt x="227" y="121"/>
                </a:lnTo>
                <a:lnTo>
                  <a:pt x="203" y="124"/>
                </a:lnTo>
                <a:lnTo>
                  <a:pt x="176" y="130"/>
                </a:lnTo>
                <a:lnTo>
                  <a:pt x="149" y="133"/>
                </a:lnTo>
                <a:lnTo>
                  <a:pt x="121" y="140"/>
                </a:lnTo>
                <a:lnTo>
                  <a:pt x="94" y="143"/>
                </a:lnTo>
                <a:lnTo>
                  <a:pt x="64" y="149"/>
                </a:lnTo>
                <a:lnTo>
                  <a:pt x="33" y="155"/>
                </a:lnTo>
                <a:lnTo>
                  <a:pt x="0" y="158"/>
                </a:lnTo>
                <a:lnTo>
                  <a:pt x="0" y="97"/>
                </a:lnTo>
                <a:lnTo>
                  <a:pt x="33" y="94"/>
                </a:lnTo>
                <a:lnTo>
                  <a:pt x="64" y="91"/>
                </a:lnTo>
                <a:lnTo>
                  <a:pt x="94" y="85"/>
                </a:lnTo>
                <a:lnTo>
                  <a:pt x="124" y="76"/>
                </a:lnTo>
                <a:lnTo>
                  <a:pt x="185" y="61"/>
                </a:lnTo>
                <a:lnTo>
                  <a:pt x="249" y="45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8" name="Freeform 10"/>
          <p:cNvSpPr/>
          <p:nvPr/>
        </p:nvSpPr>
        <p:spPr>
          <a:xfrm>
            <a:off x="7594600" y="3141663"/>
            <a:ext cx="906463" cy="1382712"/>
          </a:xfrm>
          <a:custGeom>
            <a:avLst/>
            <a:gdLst>
              <a:gd name="txL" fmla="*/ 0 w 571"/>
              <a:gd name="txT" fmla="*/ 0 h 871"/>
              <a:gd name="txR" fmla="*/ 571 w 571"/>
              <a:gd name="txB" fmla="*/ 871 h 871"/>
            </a:gdLst>
            <a:ahLst/>
            <a:cxnLst>
              <a:cxn ang="0">
                <a:pos x="571" y="12"/>
              </a:cxn>
              <a:cxn ang="0">
                <a:pos x="571" y="40"/>
              </a:cxn>
              <a:cxn ang="0">
                <a:pos x="571" y="70"/>
              </a:cxn>
              <a:cxn ang="0">
                <a:pos x="568" y="103"/>
              </a:cxn>
              <a:cxn ang="0">
                <a:pos x="562" y="137"/>
              </a:cxn>
              <a:cxn ang="0">
                <a:pos x="553" y="176"/>
              </a:cxn>
              <a:cxn ang="0">
                <a:pos x="544" y="219"/>
              </a:cxn>
              <a:cxn ang="0">
                <a:pos x="525" y="288"/>
              </a:cxn>
              <a:cxn ang="0">
                <a:pos x="492" y="383"/>
              </a:cxn>
              <a:cxn ang="0">
                <a:pos x="452" y="471"/>
              </a:cxn>
              <a:cxn ang="0">
                <a:pos x="410" y="546"/>
              </a:cxn>
              <a:cxn ang="0">
                <a:pos x="361" y="616"/>
              </a:cxn>
              <a:cxn ang="0">
                <a:pos x="310" y="677"/>
              </a:cxn>
              <a:cxn ang="0">
                <a:pos x="255" y="729"/>
              </a:cxn>
              <a:cxn ang="0">
                <a:pos x="197" y="774"/>
              </a:cxn>
              <a:cxn ang="0">
                <a:pos x="137" y="814"/>
              </a:cxn>
              <a:cxn ang="0">
                <a:pos x="106" y="832"/>
              </a:cxn>
              <a:cxn ang="0">
                <a:pos x="82" y="847"/>
              </a:cxn>
              <a:cxn ang="0">
                <a:pos x="58" y="856"/>
              </a:cxn>
              <a:cxn ang="0">
                <a:pos x="40" y="865"/>
              </a:cxn>
              <a:cxn ang="0">
                <a:pos x="24" y="871"/>
              </a:cxn>
              <a:cxn ang="0">
                <a:pos x="12" y="871"/>
              </a:cxn>
              <a:cxn ang="0">
                <a:pos x="6" y="871"/>
              </a:cxn>
              <a:cxn ang="0">
                <a:pos x="0" y="865"/>
              </a:cxn>
              <a:cxn ang="0">
                <a:pos x="0" y="862"/>
              </a:cxn>
              <a:cxn ang="0">
                <a:pos x="3" y="856"/>
              </a:cxn>
              <a:cxn ang="0">
                <a:pos x="9" y="850"/>
              </a:cxn>
              <a:cxn ang="0">
                <a:pos x="27" y="829"/>
              </a:cxn>
              <a:cxn ang="0">
                <a:pos x="58" y="805"/>
              </a:cxn>
              <a:cxn ang="0">
                <a:pos x="94" y="774"/>
              </a:cxn>
              <a:cxn ang="0">
                <a:pos x="137" y="741"/>
              </a:cxn>
              <a:cxn ang="0">
                <a:pos x="179" y="698"/>
              </a:cxn>
              <a:cxn ang="0">
                <a:pos x="225" y="650"/>
              </a:cxn>
              <a:cxn ang="0">
                <a:pos x="270" y="595"/>
              </a:cxn>
              <a:cxn ang="0">
                <a:pos x="313" y="528"/>
              </a:cxn>
              <a:cxn ang="0">
                <a:pos x="352" y="455"/>
              </a:cxn>
              <a:cxn ang="0">
                <a:pos x="389" y="370"/>
              </a:cxn>
              <a:cxn ang="0">
                <a:pos x="419" y="282"/>
              </a:cxn>
              <a:cxn ang="0">
                <a:pos x="443" y="197"/>
              </a:cxn>
              <a:cxn ang="0">
                <a:pos x="456" y="115"/>
              </a:cxn>
              <a:cxn ang="0">
                <a:pos x="459" y="40"/>
              </a:cxn>
              <a:cxn ang="0">
                <a:pos x="571" y="0"/>
              </a:cxn>
            </a:cxnLst>
            <a:rect l="txL" t="txT" r="txR" b="txB"/>
            <a:pathLst>
              <a:path w="571" h="871">
                <a:moveTo>
                  <a:pt x="571" y="0"/>
                </a:moveTo>
                <a:lnTo>
                  <a:pt x="571" y="12"/>
                </a:lnTo>
                <a:lnTo>
                  <a:pt x="571" y="24"/>
                </a:lnTo>
                <a:lnTo>
                  <a:pt x="571" y="40"/>
                </a:lnTo>
                <a:lnTo>
                  <a:pt x="571" y="55"/>
                </a:lnTo>
                <a:lnTo>
                  <a:pt x="571" y="70"/>
                </a:lnTo>
                <a:lnTo>
                  <a:pt x="568" y="85"/>
                </a:lnTo>
                <a:lnTo>
                  <a:pt x="568" y="103"/>
                </a:lnTo>
                <a:lnTo>
                  <a:pt x="565" y="118"/>
                </a:lnTo>
                <a:lnTo>
                  <a:pt x="562" y="137"/>
                </a:lnTo>
                <a:lnTo>
                  <a:pt x="559" y="158"/>
                </a:lnTo>
                <a:lnTo>
                  <a:pt x="553" y="176"/>
                </a:lnTo>
                <a:lnTo>
                  <a:pt x="550" y="197"/>
                </a:lnTo>
                <a:lnTo>
                  <a:pt x="544" y="219"/>
                </a:lnTo>
                <a:lnTo>
                  <a:pt x="538" y="243"/>
                </a:lnTo>
                <a:lnTo>
                  <a:pt x="525" y="288"/>
                </a:lnTo>
                <a:lnTo>
                  <a:pt x="510" y="337"/>
                </a:lnTo>
                <a:lnTo>
                  <a:pt x="492" y="383"/>
                </a:lnTo>
                <a:lnTo>
                  <a:pt x="474" y="428"/>
                </a:lnTo>
                <a:lnTo>
                  <a:pt x="452" y="471"/>
                </a:lnTo>
                <a:lnTo>
                  <a:pt x="431" y="510"/>
                </a:lnTo>
                <a:lnTo>
                  <a:pt x="410" y="546"/>
                </a:lnTo>
                <a:lnTo>
                  <a:pt x="386" y="583"/>
                </a:lnTo>
                <a:lnTo>
                  <a:pt x="361" y="616"/>
                </a:lnTo>
                <a:lnTo>
                  <a:pt x="334" y="647"/>
                </a:lnTo>
                <a:lnTo>
                  <a:pt x="310" y="677"/>
                </a:lnTo>
                <a:lnTo>
                  <a:pt x="282" y="704"/>
                </a:lnTo>
                <a:lnTo>
                  <a:pt x="255" y="729"/>
                </a:lnTo>
                <a:lnTo>
                  <a:pt x="225" y="753"/>
                </a:lnTo>
                <a:lnTo>
                  <a:pt x="197" y="774"/>
                </a:lnTo>
                <a:lnTo>
                  <a:pt x="167" y="795"/>
                </a:lnTo>
                <a:lnTo>
                  <a:pt x="137" y="814"/>
                </a:lnTo>
                <a:lnTo>
                  <a:pt x="122" y="823"/>
                </a:lnTo>
                <a:lnTo>
                  <a:pt x="106" y="832"/>
                </a:lnTo>
                <a:lnTo>
                  <a:pt x="94" y="838"/>
                </a:lnTo>
                <a:lnTo>
                  <a:pt x="82" y="847"/>
                </a:lnTo>
                <a:lnTo>
                  <a:pt x="70" y="853"/>
                </a:lnTo>
                <a:lnTo>
                  <a:pt x="58" y="856"/>
                </a:lnTo>
                <a:lnTo>
                  <a:pt x="49" y="862"/>
                </a:lnTo>
                <a:lnTo>
                  <a:pt x="40" y="865"/>
                </a:lnTo>
                <a:lnTo>
                  <a:pt x="34" y="868"/>
                </a:lnTo>
                <a:lnTo>
                  <a:pt x="24" y="871"/>
                </a:lnTo>
                <a:lnTo>
                  <a:pt x="18" y="871"/>
                </a:lnTo>
                <a:lnTo>
                  <a:pt x="12" y="871"/>
                </a:lnTo>
                <a:lnTo>
                  <a:pt x="9" y="871"/>
                </a:lnTo>
                <a:lnTo>
                  <a:pt x="6" y="871"/>
                </a:lnTo>
                <a:lnTo>
                  <a:pt x="3" y="868"/>
                </a:lnTo>
                <a:lnTo>
                  <a:pt x="0" y="865"/>
                </a:lnTo>
                <a:lnTo>
                  <a:pt x="0" y="862"/>
                </a:lnTo>
                <a:lnTo>
                  <a:pt x="0" y="859"/>
                </a:lnTo>
                <a:lnTo>
                  <a:pt x="3" y="856"/>
                </a:lnTo>
                <a:lnTo>
                  <a:pt x="6" y="853"/>
                </a:lnTo>
                <a:lnTo>
                  <a:pt x="9" y="850"/>
                </a:lnTo>
                <a:lnTo>
                  <a:pt x="15" y="841"/>
                </a:lnTo>
                <a:lnTo>
                  <a:pt x="27" y="829"/>
                </a:lnTo>
                <a:lnTo>
                  <a:pt x="43" y="817"/>
                </a:lnTo>
                <a:lnTo>
                  <a:pt x="58" y="805"/>
                </a:lnTo>
                <a:lnTo>
                  <a:pt x="76" y="789"/>
                </a:lnTo>
                <a:lnTo>
                  <a:pt x="94" y="774"/>
                </a:lnTo>
                <a:lnTo>
                  <a:pt x="116" y="759"/>
                </a:lnTo>
                <a:lnTo>
                  <a:pt x="137" y="741"/>
                </a:lnTo>
                <a:lnTo>
                  <a:pt x="158" y="723"/>
                </a:lnTo>
                <a:lnTo>
                  <a:pt x="179" y="698"/>
                </a:lnTo>
                <a:lnTo>
                  <a:pt x="201" y="677"/>
                </a:lnTo>
                <a:lnTo>
                  <a:pt x="225" y="650"/>
                </a:lnTo>
                <a:lnTo>
                  <a:pt x="249" y="622"/>
                </a:lnTo>
                <a:lnTo>
                  <a:pt x="270" y="595"/>
                </a:lnTo>
                <a:lnTo>
                  <a:pt x="292" y="562"/>
                </a:lnTo>
                <a:lnTo>
                  <a:pt x="313" y="528"/>
                </a:lnTo>
                <a:lnTo>
                  <a:pt x="331" y="492"/>
                </a:lnTo>
                <a:lnTo>
                  <a:pt x="352" y="455"/>
                </a:lnTo>
                <a:lnTo>
                  <a:pt x="371" y="413"/>
                </a:lnTo>
                <a:lnTo>
                  <a:pt x="389" y="370"/>
                </a:lnTo>
                <a:lnTo>
                  <a:pt x="404" y="328"/>
                </a:lnTo>
                <a:lnTo>
                  <a:pt x="419" y="282"/>
                </a:lnTo>
                <a:lnTo>
                  <a:pt x="434" y="240"/>
                </a:lnTo>
                <a:lnTo>
                  <a:pt x="443" y="197"/>
                </a:lnTo>
                <a:lnTo>
                  <a:pt x="449" y="155"/>
                </a:lnTo>
                <a:lnTo>
                  <a:pt x="456" y="115"/>
                </a:lnTo>
                <a:lnTo>
                  <a:pt x="459" y="76"/>
                </a:lnTo>
                <a:lnTo>
                  <a:pt x="459" y="40"/>
                </a:lnTo>
                <a:lnTo>
                  <a:pt x="459" y="0"/>
                </a:lnTo>
                <a:lnTo>
                  <a:pt x="571" y="0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9" name="Freeform 11"/>
          <p:cNvSpPr/>
          <p:nvPr/>
        </p:nvSpPr>
        <p:spPr>
          <a:xfrm>
            <a:off x="7454900" y="3416300"/>
            <a:ext cx="1484313" cy="414338"/>
          </a:xfrm>
          <a:custGeom>
            <a:avLst/>
            <a:gdLst>
              <a:gd name="txL" fmla="*/ 0 w 935"/>
              <a:gd name="txT" fmla="*/ 0 h 261"/>
              <a:gd name="txR" fmla="*/ 935 w 935"/>
              <a:gd name="txB" fmla="*/ 261 h 261"/>
            </a:gdLst>
            <a:ahLst/>
            <a:cxnLst>
              <a:cxn ang="0">
                <a:pos x="908" y="73"/>
              </a:cxn>
              <a:cxn ang="0">
                <a:pos x="893" y="79"/>
              </a:cxn>
              <a:cxn ang="0">
                <a:pos x="865" y="85"/>
              </a:cxn>
              <a:cxn ang="0">
                <a:pos x="829" y="91"/>
              </a:cxn>
              <a:cxn ang="0">
                <a:pos x="796" y="97"/>
              </a:cxn>
              <a:cxn ang="0">
                <a:pos x="768" y="103"/>
              </a:cxn>
              <a:cxn ang="0">
                <a:pos x="732" y="112"/>
              </a:cxn>
              <a:cxn ang="0">
                <a:pos x="692" y="122"/>
              </a:cxn>
              <a:cxn ang="0">
                <a:pos x="644" y="134"/>
              </a:cxn>
              <a:cxn ang="0">
                <a:pos x="592" y="146"/>
              </a:cxn>
              <a:cxn ang="0">
                <a:pos x="531" y="161"/>
              </a:cxn>
              <a:cxn ang="0">
                <a:pos x="468" y="176"/>
              </a:cxn>
              <a:cxn ang="0">
                <a:pos x="398" y="194"/>
              </a:cxn>
              <a:cxn ang="0">
                <a:pos x="334" y="213"/>
              </a:cxn>
              <a:cxn ang="0">
                <a:pos x="276" y="225"/>
              </a:cxn>
              <a:cxn ang="0">
                <a:pos x="225" y="237"/>
              </a:cxn>
              <a:cxn ang="0">
                <a:pos x="185" y="246"/>
              </a:cxn>
              <a:cxn ang="0">
                <a:pos x="152" y="255"/>
              </a:cxn>
              <a:cxn ang="0">
                <a:pos x="128" y="258"/>
              </a:cxn>
              <a:cxn ang="0">
                <a:pos x="109" y="261"/>
              </a:cxn>
              <a:cxn ang="0">
                <a:pos x="94" y="261"/>
              </a:cxn>
              <a:cxn ang="0">
                <a:pos x="73" y="258"/>
              </a:cxn>
              <a:cxn ang="0">
                <a:pos x="55" y="249"/>
              </a:cxn>
              <a:cxn ang="0">
                <a:pos x="37" y="237"/>
              </a:cxn>
              <a:cxn ang="0">
                <a:pos x="21" y="222"/>
              </a:cxn>
              <a:cxn ang="0">
                <a:pos x="9" y="207"/>
              </a:cxn>
              <a:cxn ang="0">
                <a:pos x="3" y="197"/>
              </a:cxn>
              <a:cxn ang="0">
                <a:pos x="0" y="188"/>
              </a:cxn>
              <a:cxn ang="0">
                <a:pos x="0" y="182"/>
              </a:cxn>
              <a:cxn ang="0">
                <a:pos x="3" y="179"/>
              </a:cxn>
              <a:cxn ang="0">
                <a:pos x="9" y="176"/>
              </a:cxn>
              <a:cxn ang="0">
                <a:pos x="21" y="176"/>
              </a:cxn>
              <a:cxn ang="0">
                <a:pos x="37" y="176"/>
              </a:cxn>
              <a:cxn ang="0">
                <a:pos x="58" y="173"/>
              </a:cxn>
              <a:cxn ang="0">
                <a:pos x="85" y="170"/>
              </a:cxn>
              <a:cxn ang="0">
                <a:pos x="115" y="164"/>
              </a:cxn>
              <a:cxn ang="0">
                <a:pos x="143" y="161"/>
              </a:cxn>
              <a:cxn ang="0">
                <a:pos x="164" y="158"/>
              </a:cxn>
              <a:cxn ang="0">
                <a:pos x="188" y="152"/>
              </a:cxn>
              <a:cxn ang="0">
                <a:pos x="216" y="149"/>
              </a:cxn>
              <a:cxn ang="0">
                <a:pos x="246" y="143"/>
              </a:cxn>
              <a:cxn ang="0">
                <a:pos x="279" y="137"/>
              </a:cxn>
              <a:cxn ang="0">
                <a:pos x="319" y="128"/>
              </a:cxn>
              <a:cxn ang="0">
                <a:pos x="358" y="122"/>
              </a:cxn>
              <a:cxn ang="0">
                <a:pos x="471" y="97"/>
              </a:cxn>
              <a:cxn ang="0">
                <a:pos x="638" y="55"/>
              </a:cxn>
              <a:cxn ang="0">
                <a:pos x="738" y="27"/>
              </a:cxn>
              <a:cxn ang="0">
                <a:pos x="771" y="21"/>
              </a:cxn>
              <a:cxn ang="0">
                <a:pos x="805" y="15"/>
              </a:cxn>
              <a:cxn ang="0">
                <a:pos x="829" y="9"/>
              </a:cxn>
              <a:cxn ang="0">
                <a:pos x="853" y="3"/>
              </a:cxn>
              <a:cxn ang="0">
                <a:pos x="871" y="0"/>
              </a:cxn>
              <a:cxn ang="0">
                <a:pos x="890" y="0"/>
              </a:cxn>
              <a:cxn ang="0">
                <a:pos x="902" y="0"/>
              </a:cxn>
              <a:cxn ang="0">
                <a:pos x="914" y="6"/>
              </a:cxn>
              <a:cxn ang="0">
                <a:pos x="923" y="12"/>
              </a:cxn>
              <a:cxn ang="0">
                <a:pos x="932" y="21"/>
              </a:cxn>
              <a:cxn ang="0">
                <a:pos x="935" y="30"/>
              </a:cxn>
              <a:cxn ang="0">
                <a:pos x="935" y="43"/>
              </a:cxn>
              <a:cxn ang="0">
                <a:pos x="923" y="64"/>
              </a:cxn>
              <a:cxn ang="0">
                <a:pos x="914" y="70"/>
              </a:cxn>
            </a:cxnLst>
            <a:rect l="txL" t="txT" r="txR" b="txB"/>
            <a:pathLst>
              <a:path w="935" h="261">
                <a:moveTo>
                  <a:pt x="914" y="70"/>
                </a:moveTo>
                <a:lnTo>
                  <a:pt x="908" y="73"/>
                </a:lnTo>
                <a:lnTo>
                  <a:pt x="902" y="76"/>
                </a:lnTo>
                <a:lnTo>
                  <a:pt x="893" y="79"/>
                </a:lnTo>
                <a:lnTo>
                  <a:pt x="881" y="82"/>
                </a:lnTo>
                <a:lnTo>
                  <a:pt x="865" y="85"/>
                </a:lnTo>
                <a:lnTo>
                  <a:pt x="847" y="88"/>
                </a:lnTo>
                <a:lnTo>
                  <a:pt x="829" y="91"/>
                </a:lnTo>
                <a:lnTo>
                  <a:pt x="808" y="94"/>
                </a:lnTo>
                <a:lnTo>
                  <a:pt x="796" y="97"/>
                </a:lnTo>
                <a:lnTo>
                  <a:pt x="783" y="100"/>
                </a:lnTo>
                <a:lnTo>
                  <a:pt x="768" y="103"/>
                </a:lnTo>
                <a:lnTo>
                  <a:pt x="750" y="106"/>
                </a:lnTo>
                <a:lnTo>
                  <a:pt x="732" y="112"/>
                </a:lnTo>
                <a:lnTo>
                  <a:pt x="714" y="115"/>
                </a:lnTo>
                <a:lnTo>
                  <a:pt x="692" y="122"/>
                </a:lnTo>
                <a:lnTo>
                  <a:pt x="668" y="128"/>
                </a:lnTo>
                <a:lnTo>
                  <a:pt x="644" y="134"/>
                </a:lnTo>
                <a:lnTo>
                  <a:pt x="619" y="140"/>
                </a:lnTo>
                <a:lnTo>
                  <a:pt x="592" y="146"/>
                </a:lnTo>
                <a:lnTo>
                  <a:pt x="562" y="152"/>
                </a:lnTo>
                <a:lnTo>
                  <a:pt x="531" y="161"/>
                </a:lnTo>
                <a:lnTo>
                  <a:pt x="501" y="167"/>
                </a:lnTo>
                <a:lnTo>
                  <a:pt x="468" y="176"/>
                </a:lnTo>
                <a:lnTo>
                  <a:pt x="434" y="185"/>
                </a:lnTo>
                <a:lnTo>
                  <a:pt x="398" y="194"/>
                </a:lnTo>
                <a:lnTo>
                  <a:pt x="364" y="203"/>
                </a:lnTo>
                <a:lnTo>
                  <a:pt x="334" y="213"/>
                </a:lnTo>
                <a:lnTo>
                  <a:pt x="304" y="219"/>
                </a:lnTo>
                <a:lnTo>
                  <a:pt x="276" y="225"/>
                </a:lnTo>
                <a:lnTo>
                  <a:pt x="249" y="234"/>
                </a:lnTo>
                <a:lnTo>
                  <a:pt x="225" y="237"/>
                </a:lnTo>
                <a:lnTo>
                  <a:pt x="204" y="243"/>
                </a:lnTo>
                <a:lnTo>
                  <a:pt x="185" y="246"/>
                </a:lnTo>
                <a:lnTo>
                  <a:pt x="167" y="252"/>
                </a:lnTo>
                <a:lnTo>
                  <a:pt x="152" y="255"/>
                </a:lnTo>
                <a:lnTo>
                  <a:pt x="137" y="255"/>
                </a:lnTo>
                <a:lnTo>
                  <a:pt x="128" y="258"/>
                </a:lnTo>
                <a:lnTo>
                  <a:pt x="115" y="258"/>
                </a:lnTo>
                <a:lnTo>
                  <a:pt x="109" y="261"/>
                </a:lnTo>
                <a:lnTo>
                  <a:pt x="103" y="261"/>
                </a:lnTo>
                <a:lnTo>
                  <a:pt x="94" y="261"/>
                </a:lnTo>
                <a:lnTo>
                  <a:pt x="82" y="258"/>
                </a:lnTo>
                <a:lnTo>
                  <a:pt x="73" y="258"/>
                </a:lnTo>
                <a:lnTo>
                  <a:pt x="64" y="255"/>
                </a:lnTo>
                <a:lnTo>
                  <a:pt x="55" y="249"/>
                </a:lnTo>
                <a:lnTo>
                  <a:pt x="46" y="246"/>
                </a:lnTo>
                <a:lnTo>
                  <a:pt x="37" y="237"/>
                </a:lnTo>
                <a:lnTo>
                  <a:pt x="30" y="231"/>
                </a:lnTo>
                <a:lnTo>
                  <a:pt x="21" y="222"/>
                </a:lnTo>
                <a:lnTo>
                  <a:pt x="15" y="216"/>
                </a:lnTo>
                <a:lnTo>
                  <a:pt x="9" y="207"/>
                </a:lnTo>
                <a:lnTo>
                  <a:pt x="6" y="200"/>
                </a:lnTo>
                <a:lnTo>
                  <a:pt x="3" y="197"/>
                </a:lnTo>
                <a:lnTo>
                  <a:pt x="0" y="191"/>
                </a:lnTo>
                <a:lnTo>
                  <a:pt x="0" y="188"/>
                </a:lnTo>
                <a:lnTo>
                  <a:pt x="0" y="185"/>
                </a:lnTo>
                <a:lnTo>
                  <a:pt x="0" y="182"/>
                </a:lnTo>
                <a:lnTo>
                  <a:pt x="0" y="179"/>
                </a:lnTo>
                <a:lnTo>
                  <a:pt x="3" y="179"/>
                </a:lnTo>
                <a:lnTo>
                  <a:pt x="6" y="179"/>
                </a:lnTo>
                <a:lnTo>
                  <a:pt x="9" y="176"/>
                </a:lnTo>
                <a:lnTo>
                  <a:pt x="15" y="176"/>
                </a:lnTo>
                <a:lnTo>
                  <a:pt x="21" y="176"/>
                </a:lnTo>
                <a:lnTo>
                  <a:pt x="30" y="176"/>
                </a:lnTo>
                <a:lnTo>
                  <a:pt x="37" y="176"/>
                </a:lnTo>
                <a:lnTo>
                  <a:pt x="49" y="176"/>
                </a:lnTo>
                <a:lnTo>
                  <a:pt x="58" y="173"/>
                </a:lnTo>
                <a:lnTo>
                  <a:pt x="70" y="173"/>
                </a:lnTo>
                <a:lnTo>
                  <a:pt x="85" y="170"/>
                </a:lnTo>
                <a:lnTo>
                  <a:pt x="97" y="167"/>
                </a:lnTo>
                <a:lnTo>
                  <a:pt x="115" y="164"/>
                </a:lnTo>
                <a:lnTo>
                  <a:pt x="134" y="161"/>
                </a:lnTo>
                <a:lnTo>
                  <a:pt x="143" y="161"/>
                </a:lnTo>
                <a:lnTo>
                  <a:pt x="152" y="158"/>
                </a:lnTo>
                <a:lnTo>
                  <a:pt x="164" y="158"/>
                </a:lnTo>
                <a:lnTo>
                  <a:pt x="176" y="155"/>
                </a:lnTo>
                <a:lnTo>
                  <a:pt x="188" y="152"/>
                </a:lnTo>
                <a:lnTo>
                  <a:pt x="200" y="149"/>
                </a:lnTo>
                <a:lnTo>
                  <a:pt x="216" y="149"/>
                </a:lnTo>
                <a:lnTo>
                  <a:pt x="231" y="146"/>
                </a:lnTo>
                <a:lnTo>
                  <a:pt x="246" y="143"/>
                </a:lnTo>
                <a:lnTo>
                  <a:pt x="261" y="140"/>
                </a:lnTo>
                <a:lnTo>
                  <a:pt x="279" y="137"/>
                </a:lnTo>
                <a:lnTo>
                  <a:pt x="298" y="134"/>
                </a:lnTo>
                <a:lnTo>
                  <a:pt x="319" y="128"/>
                </a:lnTo>
                <a:lnTo>
                  <a:pt x="337" y="125"/>
                </a:lnTo>
                <a:lnTo>
                  <a:pt x="358" y="122"/>
                </a:lnTo>
                <a:lnTo>
                  <a:pt x="380" y="115"/>
                </a:lnTo>
                <a:lnTo>
                  <a:pt x="471" y="97"/>
                </a:lnTo>
                <a:lnTo>
                  <a:pt x="556" y="76"/>
                </a:lnTo>
                <a:lnTo>
                  <a:pt x="638" y="55"/>
                </a:lnTo>
                <a:lnTo>
                  <a:pt x="717" y="33"/>
                </a:lnTo>
                <a:lnTo>
                  <a:pt x="738" y="27"/>
                </a:lnTo>
                <a:lnTo>
                  <a:pt x="756" y="24"/>
                </a:lnTo>
                <a:lnTo>
                  <a:pt x="771" y="21"/>
                </a:lnTo>
                <a:lnTo>
                  <a:pt x="789" y="18"/>
                </a:lnTo>
                <a:lnTo>
                  <a:pt x="805" y="15"/>
                </a:lnTo>
                <a:lnTo>
                  <a:pt x="817" y="12"/>
                </a:lnTo>
                <a:lnTo>
                  <a:pt x="829" y="9"/>
                </a:lnTo>
                <a:lnTo>
                  <a:pt x="841" y="6"/>
                </a:lnTo>
                <a:lnTo>
                  <a:pt x="853" y="3"/>
                </a:lnTo>
                <a:lnTo>
                  <a:pt x="862" y="3"/>
                </a:lnTo>
                <a:lnTo>
                  <a:pt x="871" y="0"/>
                </a:lnTo>
                <a:lnTo>
                  <a:pt x="881" y="0"/>
                </a:lnTo>
                <a:lnTo>
                  <a:pt x="890" y="0"/>
                </a:lnTo>
                <a:lnTo>
                  <a:pt x="896" y="0"/>
                </a:lnTo>
                <a:lnTo>
                  <a:pt x="902" y="0"/>
                </a:lnTo>
                <a:lnTo>
                  <a:pt x="905" y="3"/>
                </a:lnTo>
                <a:lnTo>
                  <a:pt x="914" y="6"/>
                </a:lnTo>
                <a:lnTo>
                  <a:pt x="920" y="9"/>
                </a:lnTo>
                <a:lnTo>
                  <a:pt x="923" y="12"/>
                </a:lnTo>
                <a:lnTo>
                  <a:pt x="929" y="18"/>
                </a:lnTo>
                <a:lnTo>
                  <a:pt x="932" y="21"/>
                </a:lnTo>
                <a:lnTo>
                  <a:pt x="932" y="27"/>
                </a:lnTo>
                <a:lnTo>
                  <a:pt x="935" y="30"/>
                </a:lnTo>
                <a:lnTo>
                  <a:pt x="935" y="33"/>
                </a:lnTo>
                <a:lnTo>
                  <a:pt x="935" y="43"/>
                </a:lnTo>
                <a:lnTo>
                  <a:pt x="929" y="55"/>
                </a:lnTo>
                <a:lnTo>
                  <a:pt x="923" y="64"/>
                </a:lnTo>
                <a:lnTo>
                  <a:pt x="914" y="70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0" name="Freeform 12"/>
          <p:cNvSpPr/>
          <p:nvPr/>
        </p:nvSpPr>
        <p:spPr>
          <a:xfrm>
            <a:off x="8462963" y="3719513"/>
            <a:ext cx="379412" cy="328612"/>
          </a:xfrm>
          <a:custGeom>
            <a:avLst/>
            <a:gdLst>
              <a:gd name="txL" fmla="*/ 0 w 239"/>
              <a:gd name="txT" fmla="*/ 0 h 207"/>
              <a:gd name="txR" fmla="*/ 239 w 239"/>
              <a:gd name="txB" fmla="*/ 207 h 207"/>
            </a:gdLst>
            <a:ahLst/>
            <a:cxnLst>
              <a:cxn ang="0">
                <a:pos x="157" y="46"/>
              </a:cxn>
              <a:cxn ang="0">
                <a:pos x="173" y="55"/>
              </a:cxn>
              <a:cxn ang="0">
                <a:pos x="185" y="64"/>
              </a:cxn>
              <a:cxn ang="0">
                <a:pos x="197" y="73"/>
              </a:cxn>
              <a:cxn ang="0">
                <a:pos x="206" y="82"/>
              </a:cxn>
              <a:cxn ang="0">
                <a:pos x="215" y="88"/>
              </a:cxn>
              <a:cxn ang="0">
                <a:pos x="224" y="97"/>
              </a:cxn>
              <a:cxn ang="0">
                <a:pos x="230" y="107"/>
              </a:cxn>
              <a:cxn ang="0">
                <a:pos x="233" y="116"/>
              </a:cxn>
              <a:cxn ang="0">
                <a:pos x="236" y="131"/>
              </a:cxn>
              <a:cxn ang="0">
                <a:pos x="239" y="146"/>
              </a:cxn>
              <a:cxn ang="0">
                <a:pos x="236" y="161"/>
              </a:cxn>
              <a:cxn ang="0">
                <a:pos x="233" y="176"/>
              </a:cxn>
              <a:cxn ang="0">
                <a:pos x="230" y="182"/>
              </a:cxn>
              <a:cxn ang="0">
                <a:pos x="224" y="192"/>
              </a:cxn>
              <a:cxn ang="0">
                <a:pos x="221" y="195"/>
              </a:cxn>
              <a:cxn ang="0">
                <a:pos x="215" y="201"/>
              </a:cxn>
              <a:cxn ang="0">
                <a:pos x="209" y="204"/>
              </a:cxn>
              <a:cxn ang="0">
                <a:pos x="203" y="204"/>
              </a:cxn>
              <a:cxn ang="0">
                <a:pos x="197" y="207"/>
              </a:cxn>
              <a:cxn ang="0">
                <a:pos x="188" y="207"/>
              </a:cxn>
              <a:cxn ang="0">
                <a:pos x="179" y="204"/>
              </a:cxn>
              <a:cxn ang="0">
                <a:pos x="170" y="201"/>
              </a:cxn>
              <a:cxn ang="0">
                <a:pos x="157" y="195"/>
              </a:cxn>
              <a:cxn ang="0">
                <a:pos x="145" y="182"/>
              </a:cxn>
              <a:cxn ang="0">
                <a:pos x="133" y="170"/>
              </a:cxn>
              <a:cxn ang="0">
                <a:pos x="118" y="155"/>
              </a:cxn>
              <a:cxn ang="0">
                <a:pos x="103" y="137"/>
              </a:cxn>
              <a:cxn ang="0">
                <a:pos x="82" y="116"/>
              </a:cxn>
              <a:cxn ang="0">
                <a:pos x="63" y="94"/>
              </a:cxn>
              <a:cxn ang="0">
                <a:pos x="48" y="79"/>
              </a:cxn>
              <a:cxn ang="0">
                <a:pos x="33" y="61"/>
              </a:cxn>
              <a:cxn ang="0">
                <a:pos x="21" y="49"/>
              </a:cxn>
              <a:cxn ang="0">
                <a:pos x="12" y="37"/>
              </a:cxn>
              <a:cxn ang="0">
                <a:pos x="6" y="28"/>
              </a:cxn>
              <a:cxn ang="0">
                <a:pos x="3" y="22"/>
              </a:cxn>
              <a:cxn ang="0">
                <a:pos x="0" y="16"/>
              </a:cxn>
              <a:cxn ang="0">
                <a:pos x="3" y="12"/>
              </a:cxn>
              <a:cxn ang="0">
                <a:pos x="3" y="9"/>
              </a:cxn>
              <a:cxn ang="0">
                <a:pos x="9" y="9"/>
              </a:cxn>
              <a:cxn ang="0">
                <a:pos x="12" y="6"/>
              </a:cxn>
              <a:cxn ang="0">
                <a:pos x="21" y="3"/>
              </a:cxn>
              <a:cxn ang="0">
                <a:pos x="30" y="3"/>
              </a:cxn>
              <a:cxn ang="0">
                <a:pos x="39" y="0"/>
              </a:cxn>
              <a:cxn ang="0">
                <a:pos x="54" y="0"/>
              </a:cxn>
              <a:cxn ang="0">
                <a:pos x="76" y="9"/>
              </a:cxn>
              <a:cxn ang="0">
                <a:pos x="103" y="19"/>
              </a:cxn>
              <a:cxn ang="0">
                <a:pos x="130" y="31"/>
              </a:cxn>
              <a:cxn ang="0">
                <a:pos x="157" y="46"/>
              </a:cxn>
              <a:cxn ang="0">
                <a:pos x="157" y="46"/>
              </a:cxn>
            </a:cxnLst>
            <a:rect l="txL" t="txT" r="txR" b="txB"/>
            <a:pathLst>
              <a:path w="239" h="207">
                <a:moveTo>
                  <a:pt x="157" y="46"/>
                </a:moveTo>
                <a:lnTo>
                  <a:pt x="173" y="55"/>
                </a:lnTo>
                <a:lnTo>
                  <a:pt x="185" y="64"/>
                </a:lnTo>
                <a:lnTo>
                  <a:pt x="197" y="73"/>
                </a:lnTo>
                <a:lnTo>
                  <a:pt x="206" y="82"/>
                </a:lnTo>
                <a:lnTo>
                  <a:pt x="215" y="88"/>
                </a:lnTo>
                <a:lnTo>
                  <a:pt x="224" y="97"/>
                </a:lnTo>
                <a:lnTo>
                  <a:pt x="230" y="107"/>
                </a:lnTo>
                <a:lnTo>
                  <a:pt x="233" y="116"/>
                </a:lnTo>
                <a:lnTo>
                  <a:pt x="236" y="131"/>
                </a:lnTo>
                <a:lnTo>
                  <a:pt x="239" y="146"/>
                </a:lnTo>
                <a:lnTo>
                  <a:pt x="236" y="161"/>
                </a:lnTo>
                <a:lnTo>
                  <a:pt x="233" y="176"/>
                </a:lnTo>
                <a:lnTo>
                  <a:pt x="230" y="182"/>
                </a:lnTo>
                <a:lnTo>
                  <a:pt x="224" y="192"/>
                </a:lnTo>
                <a:lnTo>
                  <a:pt x="221" y="195"/>
                </a:lnTo>
                <a:lnTo>
                  <a:pt x="215" y="201"/>
                </a:lnTo>
                <a:lnTo>
                  <a:pt x="209" y="204"/>
                </a:lnTo>
                <a:lnTo>
                  <a:pt x="203" y="204"/>
                </a:lnTo>
                <a:lnTo>
                  <a:pt x="197" y="207"/>
                </a:lnTo>
                <a:lnTo>
                  <a:pt x="188" y="207"/>
                </a:lnTo>
                <a:lnTo>
                  <a:pt x="179" y="204"/>
                </a:lnTo>
                <a:lnTo>
                  <a:pt x="170" y="201"/>
                </a:lnTo>
                <a:lnTo>
                  <a:pt x="157" y="195"/>
                </a:lnTo>
                <a:lnTo>
                  <a:pt x="145" y="182"/>
                </a:lnTo>
                <a:lnTo>
                  <a:pt x="133" y="170"/>
                </a:lnTo>
                <a:lnTo>
                  <a:pt x="118" y="155"/>
                </a:lnTo>
                <a:lnTo>
                  <a:pt x="103" y="137"/>
                </a:lnTo>
                <a:lnTo>
                  <a:pt x="82" y="116"/>
                </a:lnTo>
                <a:lnTo>
                  <a:pt x="63" y="94"/>
                </a:lnTo>
                <a:lnTo>
                  <a:pt x="48" y="79"/>
                </a:lnTo>
                <a:lnTo>
                  <a:pt x="33" y="61"/>
                </a:lnTo>
                <a:lnTo>
                  <a:pt x="21" y="49"/>
                </a:lnTo>
                <a:lnTo>
                  <a:pt x="12" y="37"/>
                </a:lnTo>
                <a:lnTo>
                  <a:pt x="6" y="28"/>
                </a:lnTo>
                <a:lnTo>
                  <a:pt x="3" y="22"/>
                </a:lnTo>
                <a:lnTo>
                  <a:pt x="0" y="16"/>
                </a:lnTo>
                <a:lnTo>
                  <a:pt x="3" y="12"/>
                </a:lnTo>
                <a:lnTo>
                  <a:pt x="3" y="9"/>
                </a:lnTo>
                <a:lnTo>
                  <a:pt x="9" y="9"/>
                </a:lnTo>
                <a:lnTo>
                  <a:pt x="12" y="6"/>
                </a:lnTo>
                <a:lnTo>
                  <a:pt x="21" y="3"/>
                </a:lnTo>
                <a:lnTo>
                  <a:pt x="30" y="3"/>
                </a:lnTo>
                <a:lnTo>
                  <a:pt x="39" y="0"/>
                </a:lnTo>
                <a:lnTo>
                  <a:pt x="54" y="0"/>
                </a:lnTo>
                <a:lnTo>
                  <a:pt x="76" y="9"/>
                </a:lnTo>
                <a:lnTo>
                  <a:pt x="103" y="19"/>
                </a:lnTo>
                <a:lnTo>
                  <a:pt x="130" y="31"/>
                </a:lnTo>
                <a:lnTo>
                  <a:pt x="157" y="46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1" name="Freeform 13"/>
          <p:cNvSpPr/>
          <p:nvPr/>
        </p:nvSpPr>
        <p:spPr>
          <a:xfrm>
            <a:off x="9026525" y="3209925"/>
            <a:ext cx="211138" cy="769938"/>
          </a:xfrm>
          <a:custGeom>
            <a:avLst/>
            <a:gdLst>
              <a:gd name="txL" fmla="*/ 0 w 133"/>
              <a:gd name="txT" fmla="*/ 0 h 485"/>
              <a:gd name="txR" fmla="*/ 133 w 133"/>
              <a:gd name="txB" fmla="*/ 485 h 485"/>
            </a:gdLst>
            <a:ahLst/>
            <a:cxnLst>
              <a:cxn ang="0">
                <a:pos x="0" y="39"/>
              </a:cxn>
              <a:cxn ang="0">
                <a:pos x="0" y="18"/>
              </a:cxn>
              <a:cxn ang="0">
                <a:pos x="3" y="6"/>
              </a:cxn>
              <a:cxn ang="0">
                <a:pos x="9" y="3"/>
              </a:cxn>
              <a:cxn ang="0">
                <a:pos x="27" y="3"/>
              </a:cxn>
              <a:cxn ang="0">
                <a:pos x="51" y="6"/>
              </a:cxn>
              <a:cxn ang="0">
                <a:pos x="88" y="18"/>
              </a:cxn>
              <a:cxn ang="0">
                <a:pos x="112" y="51"/>
              </a:cxn>
              <a:cxn ang="0">
                <a:pos x="115" y="103"/>
              </a:cxn>
              <a:cxn ang="0">
                <a:pos x="115" y="148"/>
              </a:cxn>
              <a:cxn ang="0">
                <a:pos x="118" y="191"/>
              </a:cxn>
              <a:cxn ang="0">
                <a:pos x="121" y="233"/>
              </a:cxn>
              <a:cxn ang="0">
                <a:pos x="121" y="270"/>
              </a:cxn>
              <a:cxn ang="0">
                <a:pos x="124" y="303"/>
              </a:cxn>
              <a:cxn ang="0">
                <a:pos x="124" y="333"/>
              </a:cxn>
              <a:cxn ang="0">
                <a:pos x="127" y="361"/>
              </a:cxn>
              <a:cxn ang="0">
                <a:pos x="127" y="388"/>
              </a:cxn>
              <a:cxn ang="0">
                <a:pos x="130" y="409"/>
              </a:cxn>
              <a:cxn ang="0">
                <a:pos x="130" y="428"/>
              </a:cxn>
              <a:cxn ang="0">
                <a:pos x="130" y="440"/>
              </a:cxn>
              <a:cxn ang="0">
                <a:pos x="130" y="452"/>
              </a:cxn>
              <a:cxn ang="0">
                <a:pos x="133" y="461"/>
              </a:cxn>
              <a:cxn ang="0">
                <a:pos x="133" y="464"/>
              </a:cxn>
              <a:cxn ang="0">
                <a:pos x="130" y="473"/>
              </a:cxn>
              <a:cxn ang="0">
                <a:pos x="130" y="479"/>
              </a:cxn>
              <a:cxn ang="0">
                <a:pos x="124" y="485"/>
              </a:cxn>
              <a:cxn ang="0">
                <a:pos x="115" y="485"/>
              </a:cxn>
              <a:cxn ang="0">
                <a:pos x="106" y="482"/>
              </a:cxn>
              <a:cxn ang="0">
                <a:pos x="100" y="476"/>
              </a:cxn>
              <a:cxn ang="0">
                <a:pos x="97" y="470"/>
              </a:cxn>
              <a:cxn ang="0">
                <a:pos x="91" y="461"/>
              </a:cxn>
              <a:cxn ang="0">
                <a:pos x="85" y="446"/>
              </a:cxn>
              <a:cxn ang="0">
                <a:pos x="82" y="428"/>
              </a:cxn>
              <a:cxn ang="0">
                <a:pos x="76" y="406"/>
              </a:cxn>
              <a:cxn ang="0">
                <a:pos x="73" y="382"/>
              </a:cxn>
              <a:cxn ang="0">
                <a:pos x="64" y="315"/>
              </a:cxn>
              <a:cxn ang="0">
                <a:pos x="51" y="242"/>
              </a:cxn>
              <a:cxn ang="0">
                <a:pos x="45" y="200"/>
              </a:cxn>
              <a:cxn ang="0">
                <a:pos x="39" y="157"/>
              </a:cxn>
              <a:cxn ang="0">
                <a:pos x="30" y="121"/>
              </a:cxn>
              <a:cxn ang="0">
                <a:pos x="21" y="91"/>
              </a:cxn>
              <a:cxn ang="0">
                <a:pos x="12" y="66"/>
              </a:cxn>
              <a:cxn ang="0">
                <a:pos x="6" y="57"/>
              </a:cxn>
            </a:cxnLst>
            <a:rect l="txL" t="txT" r="txR" b="txB"/>
            <a:pathLst>
              <a:path w="133" h="485">
                <a:moveTo>
                  <a:pt x="6" y="57"/>
                </a:moveTo>
                <a:lnTo>
                  <a:pt x="0" y="39"/>
                </a:lnTo>
                <a:lnTo>
                  <a:pt x="0" y="24"/>
                </a:lnTo>
                <a:lnTo>
                  <a:pt x="0" y="18"/>
                </a:lnTo>
                <a:lnTo>
                  <a:pt x="0" y="12"/>
                </a:lnTo>
                <a:lnTo>
                  <a:pt x="3" y="6"/>
                </a:lnTo>
                <a:lnTo>
                  <a:pt x="6" y="3"/>
                </a:lnTo>
                <a:lnTo>
                  <a:pt x="9" y="3"/>
                </a:lnTo>
                <a:lnTo>
                  <a:pt x="15" y="0"/>
                </a:lnTo>
                <a:lnTo>
                  <a:pt x="27" y="3"/>
                </a:lnTo>
                <a:lnTo>
                  <a:pt x="36" y="3"/>
                </a:lnTo>
                <a:lnTo>
                  <a:pt x="51" y="6"/>
                </a:lnTo>
                <a:lnTo>
                  <a:pt x="70" y="12"/>
                </a:lnTo>
                <a:lnTo>
                  <a:pt x="88" y="18"/>
                </a:lnTo>
                <a:lnTo>
                  <a:pt x="109" y="27"/>
                </a:lnTo>
                <a:lnTo>
                  <a:pt x="112" y="51"/>
                </a:lnTo>
                <a:lnTo>
                  <a:pt x="112" y="78"/>
                </a:lnTo>
                <a:lnTo>
                  <a:pt x="115" y="103"/>
                </a:lnTo>
                <a:lnTo>
                  <a:pt x="115" y="124"/>
                </a:lnTo>
                <a:lnTo>
                  <a:pt x="115" y="148"/>
                </a:lnTo>
                <a:lnTo>
                  <a:pt x="118" y="170"/>
                </a:lnTo>
                <a:lnTo>
                  <a:pt x="118" y="191"/>
                </a:lnTo>
                <a:lnTo>
                  <a:pt x="118" y="212"/>
                </a:lnTo>
                <a:lnTo>
                  <a:pt x="121" y="233"/>
                </a:lnTo>
                <a:lnTo>
                  <a:pt x="121" y="252"/>
                </a:lnTo>
                <a:lnTo>
                  <a:pt x="121" y="270"/>
                </a:lnTo>
                <a:lnTo>
                  <a:pt x="124" y="288"/>
                </a:lnTo>
                <a:lnTo>
                  <a:pt x="124" y="303"/>
                </a:lnTo>
                <a:lnTo>
                  <a:pt x="124" y="318"/>
                </a:lnTo>
                <a:lnTo>
                  <a:pt x="124" y="333"/>
                </a:lnTo>
                <a:lnTo>
                  <a:pt x="127" y="349"/>
                </a:lnTo>
                <a:lnTo>
                  <a:pt x="127" y="361"/>
                </a:lnTo>
                <a:lnTo>
                  <a:pt x="127" y="376"/>
                </a:lnTo>
                <a:lnTo>
                  <a:pt x="127" y="388"/>
                </a:lnTo>
                <a:lnTo>
                  <a:pt x="130" y="397"/>
                </a:lnTo>
                <a:lnTo>
                  <a:pt x="130" y="409"/>
                </a:lnTo>
                <a:lnTo>
                  <a:pt x="130" y="418"/>
                </a:lnTo>
                <a:lnTo>
                  <a:pt x="130" y="428"/>
                </a:lnTo>
                <a:lnTo>
                  <a:pt x="130" y="434"/>
                </a:lnTo>
                <a:lnTo>
                  <a:pt x="130" y="440"/>
                </a:lnTo>
                <a:lnTo>
                  <a:pt x="130" y="446"/>
                </a:lnTo>
                <a:lnTo>
                  <a:pt x="130" y="452"/>
                </a:lnTo>
                <a:lnTo>
                  <a:pt x="130" y="458"/>
                </a:lnTo>
                <a:lnTo>
                  <a:pt x="133" y="461"/>
                </a:lnTo>
                <a:lnTo>
                  <a:pt x="133" y="464"/>
                </a:lnTo>
                <a:lnTo>
                  <a:pt x="133" y="467"/>
                </a:lnTo>
                <a:lnTo>
                  <a:pt x="130" y="473"/>
                </a:lnTo>
                <a:lnTo>
                  <a:pt x="130" y="476"/>
                </a:lnTo>
                <a:lnTo>
                  <a:pt x="130" y="479"/>
                </a:lnTo>
                <a:lnTo>
                  <a:pt x="127" y="482"/>
                </a:lnTo>
                <a:lnTo>
                  <a:pt x="124" y="485"/>
                </a:lnTo>
                <a:lnTo>
                  <a:pt x="118" y="485"/>
                </a:lnTo>
                <a:lnTo>
                  <a:pt x="115" y="485"/>
                </a:lnTo>
                <a:lnTo>
                  <a:pt x="109" y="482"/>
                </a:lnTo>
                <a:lnTo>
                  <a:pt x="106" y="482"/>
                </a:lnTo>
                <a:lnTo>
                  <a:pt x="103" y="479"/>
                </a:lnTo>
                <a:lnTo>
                  <a:pt x="100" y="476"/>
                </a:lnTo>
                <a:lnTo>
                  <a:pt x="100" y="473"/>
                </a:lnTo>
                <a:lnTo>
                  <a:pt x="97" y="470"/>
                </a:lnTo>
                <a:lnTo>
                  <a:pt x="94" y="464"/>
                </a:lnTo>
                <a:lnTo>
                  <a:pt x="91" y="461"/>
                </a:lnTo>
                <a:lnTo>
                  <a:pt x="88" y="452"/>
                </a:lnTo>
                <a:lnTo>
                  <a:pt x="85" y="446"/>
                </a:lnTo>
                <a:lnTo>
                  <a:pt x="85" y="437"/>
                </a:lnTo>
                <a:lnTo>
                  <a:pt x="82" y="428"/>
                </a:lnTo>
                <a:lnTo>
                  <a:pt x="79" y="418"/>
                </a:lnTo>
                <a:lnTo>
                  <a:pt x="76" y="406"/>
                </a:lnTo>
                <a:lnTo>
                  <a:pt x="76" y="394"/>
                </a:lnTo>
                <a:lnTo>
                  <a:pt x="73" y="382"/>
                </a:lnTo>
                <a:lnTo>
                  <a:pt x="73" y="367"/>
                </a:lnTo>
                <a:lnTo>
                  <a:pt x="64" y="315"/>
                </a:lnTo>
                <a:lnTo>
                  <a:pt x="54" y="267"/>
                </a:lnTo>
                <a:lnTo>
                  <a:pt x="51" y="242"/>
                </a:lnTo>
                <a:lnTo>
                  <a:pt x="48" y="221"/>
                </a:lnTo>
                <a:lnTo>
                  <a:pt x="45" y="200"/>
                </a:lnTo>
                <a:lnTo>
                  <a:pt x="42" y="179"/>
                </a:lnTo>
                <a:lnTo>
                  <a:pt x="39" y="157"/>
                </a:lnTo>
                <a:lnTo>
                  <a:pt x="36" y="139"/>
                </a:lnTo>
                <a:lnTo>
                  <a:pt x="30" y="121"/>
                </a:lnTo>
                <a:lnTo>
                  <a:pt x="27" y="106"/>
                </a:lnTo>
                <a:lnTo>
                  <a:pt x="21" y="91"/>
                </a:lnTo>
                <a:lnTo>
                  <a:pt x="15" y="78"/>
                </a:lnTo>
                <a:lnTo>
                  <a:pt x="12" y="66"/>
                </a:lnTo>
                <a:lnTo>
                  <a:pt x="6" y="57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" name="Freeform 14"/>
          <p:cNvSpPr/>
          <p:nvPr/>
        </p:nvSpPr>
        <p:spPr>
          <a:xfrm>
            <a:off x="9128125" y="3117850"/>
            <a:ext cx="919163" cy="641350"/>
          </a:xfrm>
          <a:custGeom>
            <a:avLst/>
            <a:gdLst>
              <a:gd name="txL" fmla="*/ 0 w 579"/>
              <a:gd name="txT" fmla="*/ 0 h 404"/>
              <a:gd name="txR" fmla="*/ 579 w 579"/>
              <a:gd name="txB" fmla="*/ 404 h 404"/>
            </a:gdLst>
            <a:ahLst/>
            <a:cxnLst>
              <a:cxn ang="0">
                <a:pos x="370" y="112"/>
              </a:cxn>
              <a:cxn ang="0">
                <a:pos x="352" y="100"/>
              </a:cxn>
              <a:cxn ang="0">
                <a:pos x="343" y="100"/>
              </a:cxn>
              <a:cxn ang="0">
                <a:pos x="334" y="100"/>
              </a:cxn>
              <a:cxn ang="0">
                <a:pos x="321" y="100"/>
              </a:cxn>
              <a:cxn ang="0">
                <a:pos x="303" y="103"/>
              </a:cxn>
              <a:cxn ang="0">
                <a:pos x="285" y="106"/>
              </a:cxn>
              <a:cxn ang="0">
                <a:pos x="264" y="109"/>
              </a:cxn>
              <a:cxn ang="0">
                <a:pos x="224" y="118"/>
              </a:cxn>
              <a:cxn ang="0">
                <a:pos x="164" y="127"/>
              </a:cxn>
              <a:cxn ang="0">
                <a:pos x="106" y="136"/>
              </a:cxn>
              <a:cxn ang="0">
                <a:pos x="54" y="143"/>
              </a:cxn>
              <a:cxn ang="0">
                <a:pos x="15" y="146"/>
              </a:cxn>
              <a:cxn ang="0">
                <a:pos x="0" y="85"/>
              </a:cxn>
              <a:cxn ang="0">
                <a:pos x="60" y="82"/>
              </a:cxn>
              <a:cxn ang="0">
                <a:pos x="118" y="79"/>
              </a:cxn>
              <a:cxn ang="0">
                <a:pos x="173" y="70"/>
              </a:cxn>
              <a:cxn ang="0">
                <a:pos x="224" y="55"/>
              </a:cxn>
              <a:cxn ang="0">
                <a:pos x="270" y="42"/>
              </a:cxn>
              <a:cxn ang="0">
                <a:pos x="306" y="33"/>
              </a:cxn>
              <a:cxn ang="0">
                <a:pos x="330" y="24"/>
              </a:cxn>
              <a:cxn ang="0">
                <a:pos x="346" y="15"/>
              </a:cxn>
              <a:cxn ang="0">
                <a:pos x="361" y="6"/>
              </a:cxn>
              <a:cxn ang="0">
                <a:pos x="382" y="0"/>
              </a:cxn>
              <a:cxn ang="0">
                <a:pos x="394" y="9"/>
              </a:cxn>
              <a:cxn ang="0">
                <a:pos x="415" y="18"/>
              </a:cxn>
              <a:cxn ang="0">
                <a:pos x="446" y="30"/>
              </a:cxn>
              <a:cxn ang="0">
                <a:pos x="488" y="45"/>
              </a:cxn>
              <a:cxn ang="0">
                <a:pos x="522" y="64"/>
              </a:cxn>
              <a:cxn ang="0">
                <a:pos x="549" y="79"/>
              </a:cxn>
              <a:cxn ang="0">
                <a:pos x="567" y="91"/>
              </a:cxn>
              <a:cxn ang="0">
                <a:pos x="576" y="100"/>
              </a:cxn>
              <a:cxn ang="0">
                <a:pos x="579" y="112"/>
              </a:cxn>
              <a:cxn ang="0">
                <a:pos x="573" y="121"/>
              </a:cxn>
              <a:cxn ang="0">
                <a:pos x="561" y="130"/>
              </a:cxn>
              <a:cxn ang="0">
                <a:pos x="546" y="136"/>
              </a:cxn>
              <a:cxn ang="0">
                <a:pos x="537" y="146"/>
              </a:cxn>
              <a:cxn ang="0">
                <a:pos x="528" y="164"/>
              </a:cxn>
              <a:cxn ang="0">
                <a:pos x="513" y="185"/>
              </a:cxn>
              <a:cxn ang="0">
                <a:pos x="497" y="215"/>
              </a:cxn>
              <a:cxn ang="0">
                <a:pos x="479" y="252"/>
              </a:cxn>
              <a:cxn ang="0">
                <a:pos x="461" y="297"/>
              </a:cxn>
              <a:cxn ang="0">
                <a:pos x="443" y="346"/>
              </a:cxn>
              <a:cxn ang="0">
                <a:pos x="422" y="404"/>
              </a:cxn>
              <a:cxn ang="0">
                <a:pos x="334" y="370"/>
              </a:cxn>
              <a:cxn ang="0">
                <a:pos x="349" y="313"/>
              </a:cxn>
              <a:cxn ang="0">
                <a:pos x="361" y="264"/>
              </a:cxn>
              <a:cxn ang="0">
                <a:pos x="370" y="221"/>
              </a:cxn>
              <a:cxn ang="0">
                <a:pos x="376" y="185"/>
              </a:cxn>
              <a:cxn ang="0">
                <a:pos x="379" y="158"/>
              </a:cxn>
              <a:cxn ang="0">
                <a:pos x="379" y="140"/>
              </a:cxn>
              <a:cxn ang="0">
                <a:pos x="379" y="127"/>
              </a:cxn>
              <a:cxn ang="0">
                <a:pos x="376" y="121"/>
              </a:cxn>
            </a:cxnLst>
            <a:rect l="txL" t="txT" r="txR" b="txB"/>
            <a:pathLst>
              <a:path w="579" h="404">
                <a:moveTo>
                  <a:pt x="376" y="121"/>
                </a:moveTo>
                <a:lnTo>
                  <a:pt x="370" y="112"/>
                </a:lnTo>
                <a:lnTo>
                  <a:pt x="361" y="106"/>
                </a:lnTo>
                <a:lnTo>
                  <a:pt x="352" y="100"/>
                </a:lnTo>
                <a:lnTo>
                  <a:pt x="346" y="100"/>
                </a:lnTo>
                <a:lnTo>
                  <a:pt x="343" y="100"/>
                </a:lnTo>
                <a:lnTo>
                  <a:pt x="337" y="100"/>
                </a:lnTo>
                <a:lnTo>
                  <a:pt x="334" y="100"/>
                </a:lnTo>
                <a:lnTo>
                  <a:pt x="327" y="100"/>
                </a:lnTo>
                <a:lnTo>
                  <a:pt x="321" y="100"/>
                </a:lnTo>
                <a:lnTo>
                  <a:pt x="312" y="103"/>
                </a:lnTo>
                <a:lnTo>
                  <a:pt x="303" y="103"/>
                </a:lnTo>
                <a:lnTo>
                  <a:pt x="294" y="106"/>
                </a:lnTo>
                <a:lnTo>
                  <a:pt x="285" y="106"/>
                </a:lnTo>
                <a:lnTo>
                  <a:pt x="276" y="109"/>
                </a:lnTo>
                <a:lnTo>
                  <a:pt x="264" y="109"/>
                </a:lnTo>
                <a:lnTo>
                  <a:pt x="252" y="112"/>
                </a:lnTo>
                <a:lnTo>
                  <a:pt x="224" y="118"/>
                </a:lnTo>
                <a:lnTo>
                  <a:pt x="197" y="121"/>
                </a:lnTo>
                <a:lnTo>
                  <a:pt x="164" y="127"/>
                </a:lnTo>
                <a:lnTo>
                  <a:pt x="133" y="133"/>
                </a:lnTo>
                <a:lnTo>
                  <a:pt x="106" y="136"/>
                </a:lnTo>
                <a:lnTo>
                  <a:pt x="79" y="140"/>
                </a:lnTo>
                <a:lnTo>
                  <a:pt x="54" y="143"/>
                </a:lnTo>
                <a:lnTo>
                  <a:pt x="33" y="143"/>
                </a:lnTo>
                <a:lnTo>
                  <a:pt x="15" y="146"/>
                </a:lnTo>
                <a:lnTo>
                  <a:pt x="0" y="146"/>
                </a:lnTo>
                <a:lnTo>
                  <a:pt x="0" y="85"/>
                </a:lnTo>
                <a:lnTo>
                  <a:pt x="30" y="85"/>
                </a:lnTo>
                <a:lnTo>
                  <a:pt x="60" y="82"/>
                </a:lnTo>
                <a:lnTo>
                  <a:pt x="91" y="82"/>
                </a:lnTo>
                <a:lnTo>
                  <a:pt x="118" y="79"/>
                </a:lnTo>
                <a:lnTo>
                  <a:pt x="145" y="73"/>
                </a:lnTo>
                <a:lnTo>
                  <a:pt x="173" y="70"/>
                </a:lnTo>
                <a:lnTo>
                  <a:pt x="200" y="61"/>
                </a:lnTo>
                <a:lnTo>
                  <a:pt x="224" y="55"/>
                </a:lnTo>
                <a:lnTo>
                  <a:pt x="249" y="48"/>
                </a:lnTo>
                <a:lnTo>
                  <a:pt x="270" y="42"/>
                </a:lnTo>
                <a:lnTo>
                  <a:pt x="288" y="36"/>
                </a:lnTo>
                <a:lnTo>
                  <a:pt x="306" y="33"/>
                </a:lnTo>
                <a:lnTo>
                  <a:pt x="318" y="27"/>
                </a:lnTo>
                <a:lnTo>
                  <a:pt x="330" y="24"/>
                </a:lnTo>
                <a:lnTo>
                  <a:pt x="340" y="18"/>
                </a:lnTo>
                <a:lnTo>
                  <a:pt x="346" y="15"/>
                </a:lnTo>
                <a:lnTo>
                  <a:pt x="352" y="9"/>
                </a:lnTo>
                <a:lnTo>
                  <a:pt x="361" y="6"/>
                </a:lnTo>
                <a:lnTo>
                  <a:pt x="373" y="3"/>
                </a:lnTo>
                <a:lnTo>
                  <a:pt x="382" y="0"/>
                </a:lnTo>
                <a:lnTo>
                  <a:pt x="388" y="3"/>
                </a:lnTo>
                <a:lnTo>
                  <a:pt x="394" y="9"/>
                </a:lnTo>
                <a:lnTo>
                  <a:pt x="403" y="12"/>
                </a:lnTo>
                <a:lnTo>
                  <a:pt x="415" y="18"/>
                </a:lnTo>
                <a:lnTo>
                  <a:pt x="431" y="24"/>
                </a:lnTo>
                <a:lnTo>
                  <a:pt x="446" y="30"/>
                </a:lnTo>
                <a:lnTo>
                  <a:pt x="467" y="39"/>
                </a:lnTo>
                <a:lnTo>
                  <a:pt x="488" y="45"/>
                </a:lnTo>
                <a:lnTo>
                  <a:pt x="507" y="55"/>
                </a:lnTo>
                <a:lnTo>
                  <a:pt x="522" y="64"/>
                </a:lnTo>
                <a:lnTo>
                  <a:pt x="537" y="70"/>
                </a:lnTo>
                <a:lnTo>
                  <a:pt x="549" y="79"/>
                </a:lnTo>
                <a:lnTo>
                  <a:pt x="558" y="85"/>
                </a:lnTo>
                <a:lnTo>
                  <a:pt x="567" y="91"/>
                </a:lnTo>
                <a:lnTo>
                  <a:pt x="573" y="97"/>
                </a:lnTo>
                <a:lnTo>
                  <a:pt x="576" y="100"/>
                </a:lnTo>
                <a:lnTo>
                  <a:pt x="579" y="106"/>
                </a:lnTo>
                <a:lnTo>
                  <a:pt x="579" y="112"/>
                </a:lnTo>
                <a:lnTo>
                  <a:pt x="576" y="115"/>
                </a:lnTo>
                <a:lnTo>
                  <a:pt x="573" y="121"/>
                </a:lnTo>
                <a:lnTo>
                  <a:pt x="567" y="127"/>
                </a:lnTo>
                <a:lnTo>
                  <a:pt x="561" y="130"/>
                </a:lnTo>
                <a:lnTo>
                  <a:pt x="555" y="133"/>
                </a:lnTo>
                <a:lnTo>
                  <a:pt x="546" y="136"/>
                </a:lnTo>
                <a:lnTo>
                  <a:pt x="543" y="143"/>
                </a:lnTo>
                <a:lnTo>
                  <a:pt x="537" y="146"/>
                </a:lnTo>
                <a:lnTo>
                  <a:pt x="531" y="155"/>
                </a:lnTo>
                <a:lnTo>
                  <a:pt x="528" y="164"/>
                </a:lnTo>
                <a:lnTo>
                  <a:pt x="519" y="173"/>
                </a:lnTo>
                <a:lnTo>
                  <a:pt x="513" y="185"/>
                </a:lnTo>
                <a:lnTo>
                  <a:pt x="507" y="200"/>
                </a:lnTo>
                <a:lnTo>
                  <a:pt x="497" y="215"/>
                </a:lnTo>
                <a:lnTo>
                  <a:pt x="488" y="234"/>
                </a:lnTo>
                <a:lnTo>
                  <a:pt x="479" y="252"/>
                </a:lnTo>
                <a:lnTo>
                  <a:pt x="470" y="273"/>
                </a:lnTo>
                <a:lnTo>
                  <a:pt x="461" y="297"/>
                </a:lnTo>
                <a:lnTo>
                  <a:pt x="452" y="322"/>
                </a:lnTo>
                <a:lnTo>
                  <a:pt x="443" y="346"/>
                </a:lnTo>
                <a:lnTo>
                  <a:pt x="431" y="373"/>
                </a:lnTo>
                <a:lnTo>
                  <a:pt x="422" y="404"/>
                </a:lnTo>
                <a:lnTo>
                  <a:pt x="321" y="404"/>
                </a:lnTo>
                <a:lnTo>
                  <a:pt x="334" y="370"/>
                </a:lnTo>
                <a:lnTo>
                  <a:pt x="340" y="340"/>
                </a:lnTo>
                <a:lnTo>
                  <a:pt x="349" y="313"/>
                </a:lnTo>
                <a:lnTo>
                  <a:pt x="355" y="288"/>
                </a:lnTo>
                <a:lnTo>
                  <a:pt x="361" y="264"/>
                </a:lnTo>
                <a:lnTo>
                  <a:pt x="367" y="243"/>
                </a:lnTo>
                <a:lnTo>
                  <a:pt x="370" y="221"/>
                </a:lnTo>
                <a:lnTo>
                  <a:pt x="373" y="203"/>
                </a:lnTo>
                <a:lnTo>
                  <a:pt x="376" y="185"/>
                </a:lnTo>
                <a:lnTo>
                  <a:pt x="379" y="173"/>
                </a:lnTo>
                <a:lnTo>
                  <a:pt x="379" y="158"/>
                </a:lnTo>
                <a:lnTo>
                  <a:pt x="379" y="149"/>
                </a:lnTo>
                <a:lnTo>
                  <a:pt x="379" y="140"/>
                </a:lnTo>
                <a:lnTo>
                  <a:pt x="379" y="130"/>
                </a:lnTo>
                <a:lnTo>
                  <a:pt x="379" y="127"/>
                </a:lnTo>
                <a:lnTo>
                  <a:pt x="376" y="121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" name="Freeform 15"/>
          <p:cNvSpPr/>
          <p:nvPr/>
        </p:nvSpPr>
        <p:spPr>
          <a:xfrm>
            <a:off x="9166225" y="3695700"/>
            <a:ext cx="698500" cy="144463"/>
          </a:xfrm>
          <a:custGeom>
            <a:avLst/>
            <a:gdLst>
              <a:gd name="txL" fmla="*/ 0 w 440"/>
              <a:gd name="txT" fmla="*/ 0 h 91"/>
              <a:gd name="txR" fmla="*/ 440 w 440"/>
              <a:gd name="txB" fmla="*/ 91 h 91"/>
            </a:gdLst>
            <a:ahLst/>
            <a:cxnLst>
              <a:cxn ang="0">
                <a:pos x="0" y="40"/>
              </a:cxn>
              <a:cxn ang="0">
                <a:pos x="33" y="34"/>
              </a:cxn>
              <a:cxn ang="0">
                <a:pos x="67" y="31"/>
              </a:cxn>
              <a:cxn ang="0">
                <a:pos x="97" y="27"/>
              </a:cxn>
              <a:cxn ang="0">
                <a:pos x="127" y="24"/>
              </a:cxn>
              <a:cxn ang="0">
                <a:pos x="155" y="18"/>
              </a:cxn>
              <a:cxn ang="0">
                <a:pos x="182" y="15"/>
              </a:cxn>
              <a:cxn ang="0">
                <a:pos x="206" y="15"/>
              </a:cxn>
              <a:cxn ang="0">
                <a:pos x="231" y="12"/>
              </a:cxn>
              <a:cxn ang="0">
                <a:pos x="252" y="9"/>
              </a:cxn>
              <a:cxn ang="0">
                <a:pos x="270" y="6"/>
              </a:cxn>
              <a:cxn ang="0">
                <a:pos x="288" y="6"/>
              </a:cxn>
              <a:cxn ang="0">
                <a:pos x="306" y="3"/>
              </a:cxn>
              <a:cxn ang="0">
                <a:pos x="322" y="3"/>
              </a:cxn>
              <a:cxn ang="0">
                <a:pos x="337" y="0"/>
              </a:cxn>
              <a:cxn ang="0">
                <a:pos x="349" y="0"/>
              </a:cxn>
              <a:cxn ang="0">
                <a:pos x="358" y="0"/>
              </a:cxn>
              <a:cxn ang="0">
                <a:pos x="376" y="0"/>
              </a:cxn>
              <a:cxn ang="0">
                <a:pos x="395" y="3"/>
              </a:cxn>
              <a:cxn ang="0">
                <a:pos x="407" y="3"/>
              </a:cxn>
              <a:cxn ang="0">
                <a:pos x="419" y="6"/>
              </a:cxn>
              <a:cxn ang="0">
                <a:pos x="428" y="12"/>
              </a:cxn>
              <a:cxn ang="0">
                <a:pos x="434" y="18"/>
              </a:cxn>
              <a:cxn ang="0">
                <a:pos x="440" y="24"/>
              </a:cxn>
              <a:cxn ang="0">
                <a:pos x="440" y="31"/>
              </a:cxn>
              <a:cxn ang="0">
                <a:pos x="440" y="37"/>
              </a:cxn>
              <a:cxn ang="0">
                <a:pos x="437" y="40"/>
              </a:cxn>
              <a:cxn ang="0">
                <a:pos x="434" y="43"/>
              </a:cxn>
              <a:cxn ang="0">
                <a:pos x="431" y="46"/>
              </a:cxn>
              <a:cxn ang="0">
                <a:pos x="422" y="52"/>
              </a:cxn>
              <a:cxn ang="0">
                <a:pos x="416" y="55"/>
              </a:cxn>
              <a:cxn ang="0">
                <a:pos x="407" y="58"/>
              </a:cxn>
              <a:cxn ang="0">
                <a:pos x="395" y="61"/>
              </a:cxn>
              <a:cxn ang="0">
                <a:pos x="382" y="64"/>
              </a:cxn>
              <a:cxn ang="0">
                <a:pos x="370" y="64"/>
              </a:cxn>
              <a:cxn ang="0">
                <a:pos x="355" y="67"/>
              </a:cxn>
              <a:cxn ang="0">
                <a:pos x="337" y="70"/>
              </a:cxn>
              <a:cxn ang="0">
                <a:pos x="319" y="73"/>
              </a:cxn>
              <a:cxn ang="0">
                <a:pos x="297" y="73"/>
              </a:cxn>
              <a:cxn ang="0">
                <a:pos x="276" y="76"/>
              </a:cxn>
              <a:cxn ang="0">
                <a:pos x="255" y="76"/>
              </a:cxn>
              <a:cxn ang="0">
                <a:pos x="231" y="79"/>
              </a:cxn>
              <a:cxn ang="0">
                <a:pos x="209" y="79"/>
              </a:cxn>
              <a:cxn ang="0">
                <a:pos x="185" y="82"/>
              </a:cxn>
              <a:cxn ang="0">
                <a:pos x="167" y="82"/>
              </a:cxn>
              <a:cxn ang="0">
                <a:pos x="146" y="85"/>
              </a:cxn>
              <a:cxn ang="0">
                <a:pos x="127" y="85"/>
              </a:cxn>
              <a:cxn ang="0">
                <a:pos x="109" y="85"/>
              </a:cxn>
              <a:cxn ang="0">
                <a:pos x="94" y="88"/>
              </a:cxn>
              <a:cxn ang="0">
                <a:pos x="79" y="88"/>
              </a:cxn>
              <a:cxn ang="0">
                <a:pos x="64" y="88"/>
              </a:cxn>
              <a:cxn ang="0">
                <a:pos x="48" y="91"/>
              </a:cxn>
              <a:cxn ang="0">
                <a:pos x="36" y="91"/>
              </a:cxn>
              <a:cxn ang="0">
                <a:pos x="27" y="91"/>
              </a:cxn>
              <a:cxn ang="0">
                <a:pos x="15" y="91"/>
              </a:cxn>
              <a:cxn ang="0">
                <a:pos x="6" y="91"/>
              </a:cxn>
              <a:cxn ang="0">
                <a:pos x="0" y="91"/>
              </a:cxn>
              <a:cxn ang="0">
                <a:pos x="0" y="40"/>
              </a:cxn>
              <a:cxn ang="0">
                <a:pos x="0" y="40"/>
              </a:cxn>
            </a:cxnLst>
            <a:rect l="txL" t="txT" r="txR" b="txB"/>
            <a:pathLst>
              <a:path w="440" h="91">
                <a:moveTo>
                  <a:pt x="0" y="40"/>
                </a:moveTo>
                <a:lnTo>
                  <a:pt x="33" y="34"/>
                </a:lnTo>
                <a:lnTo>
                  <a:pt x="67" y="31"/>
                </a:lnTo>
                <a:lnTo>
                  <a:pt x="97" y="27"/>
                </a:lnTo>
                <a:lnTo>
                  <a:pt x="127" y="24"/>
                </a:lnTo>
                <a:lnTo>
                  <a:pt x="155" y="18"/>
                </a:lnTo>
                <a:lnTo>
                  <a:pt x="182" y="15"/>
                </a:lnTo>
                <a:lnTo>
                  <a:pt x="206" y="15"/>
                </a:lnTo>
                <a:lnTo>
                  <a:pt x="231" y="12"/>
                </a:lnTo>
                <a:lnTo>
                  <a:pt x="252" y="9"/>
                </a:lnTo>
                <a:lnTo>
                  <a:pt x="270" y="6"/>
                </a:lnTo>
                <a:lnTo>
                  <a:pt x="288" y="6"/>
                </a:lnTo>
                <a:lnTo>
                  <a:pt x="306" y="3"/>
                </a:lnTo>
                <a:lnTo>
                  <a:pt x="322" y="3"/>
                </a:lnTo>
                <a:lnTo>
                  <a:pt x="337" y="0"/>
                </a:lnTo>
                <a:lnTo>
                  <a:pt x="349" y="0"/>
                </a:lnTo>
                <a:lnTo>
                  <a:pt x="358" y="0"/>
                </a:lnTo>
                <a:lnTo>
                  <a:pt x="376" y="0"/>
                </a:lnTo>
                <a:lnTo>
                  <a:pt x="395" y="3"/>
                </a:lnTo>
                <a:lnTo>
                  <a:pt x="407" y="3"/>
                </a:lnTo>
                <a:lnTo>
                  <a:pt x="419" y="6"/>
                </a:lnTo>
                <a:lnTo>
                  <a:pt x="428" y="12"/>
                </a:lnTo>
                <a:lnTo>
                  <a:pt x="434" y="18"/>
                </a:lnTo>
                <a:lnTo>
                  <a:pt x="440" y="24"/>
                </a:lnTo>
                <a:lnTo>
                  <a:pt x="440" y="31"/>
                </a:lnTo>
                <a:lnTo>
                  <a:pt x="440" y="37"/>
                </a:lnTo>
                <a:lnTo>
                  <a:pt x="437" y="40"/>
                </a:lnTo>
                <a:lnTo>
                  <a:pt x="434" y="43"/>
                </a:lnTo>
                <a:lnTo>
                  <a:pt x="431" y="46"/>
                </a:lnTo>
                <a:lnTo>
                  <a:pt x="422" y="52"/>
                </a:lnTo>
                <a:lnTo>
                  <a:pt x="416" y="55"/>
                </a:lnTo>
                <a:lnTo>
                  <a:pt x="407" y="58"/>
                </a:lnTo>
                <a:lnTo>
                  <a:pt x="395" y="61"/>
                </a:lnTo>
                <a:lnTo>
                  <a:pt x="382" y="64"/>
                </a:lnTo>
                <a:lnTo>
                  <a:pt x="370" y="64"/>
                </a:lnTo>
                <a:lnTo>
                  <a:pt x="355" y="67"/>
                </a:lnTo>
                <a:lnTo>
                  <a:pt x="337" y="70"/>
                </a:lnTo>
                <a:lnTo>
                  <a:pt x="319" y="73"/>
                </a:lnTo>
                <a:lnTo>
                  <a:pt x="297" y="73"/>
                </a:lnTo>
                <a:lnTo>
                  <a:pt x="276" y="76"/>
                </a:lnTo>
                <a:lnTo>
                  <a:pt x="255" y="76"/>
                </a:lnTo>
                <a:lnTo>
                  <a:pt x="231" y="79"/>
                </a:lnTo>
                <a:lnTo>
                  <a:pt x="209" y="79"/>
                </a:lnTo>
                <a:lnTo>
                  <a:pt x="185" y="82"/>
                </a:lnTo>
                <a:lnTo>
                  <a:pt x="167" y="82"/>
                </a:lnTo>
                <a:lnTo>
                  <a:pt x="146" y="85"/>
                </a:lnTo>
                <a:lnTo>
                  <a:pt x="127" y="85"/>
                </a:lnTo>
                <a:lnTo>
                  <a:pt x="109" y="85"/>
                </a:lnTo>
                <a:lnTo>
                  <a:pt x="94" y="88"/>
                </a:lnTo>
                <a:lnTo>
                  <a:pt x="79" y="88"/>
                </a:lnTo>
                <a:lnTo>
                  <a:pt x="64" y="88"/>
                </a:lnTo>
                <a:lnTo>
                  <a:pt x="48" y="91"/>
                </a:lnTo>
                <a:lnTo>
                  <a:pt x="36" y="91"/>
                </a:lnTo>
                <a:lnTo>
                  <a:pt x="27" y="91"/>
                </a:lnTo>
                <a:lnTo>
                  <a:pt x="15" y="91"/>
                </a:lnTo>
                <a:lnTo>
                  <a:pt x="6" y="91"/>
                </a:lnTo>
                <a:lnTo>
                  <a:pt x="0" y="91"/>
                </a:lnTo>
                <a:lnTo>
                  <a:pt x="0" y="40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4" name="Freeform 16"/>
          <p:cNvSpPr/>
          <p:nvPr/>
        </p:nvSpPr>
        <p:spPr>
          <a:xfrm>
            <a:off x="8437563" y="4564063"/>
            <a:ext cx="660400" cy="158750"/>
          </a:xfrm>
          <a:custGeom>
            <a:avLst/>
            <a:gdLst>
              <a:gd name="txL" fmla="*/ 0 w 416"/>
              <a:gd name="txT" fmla="*/ 0 h 100"/>
              <a:gd name="txR" fmla="*/ 416 w 416"/>
              <a:gd name="txB" fmla="*/ 100 h 100"/>
            </a:gdLst>
            <a:ahLst/>
            <a:cxnLst>
              <a:cxn ang="0">
                <a:pos x="189" y="30"/>
              </a:cxn>
              <a:cxn ang="0">
                <a:pos x="204" y="27"/>
              </a:cxn>
              <a:cxn ang="0">
                <a:pos x="222" y="24"/>
              </a:cxn>
              <a:cxn ang="0">
                <a:pos x="234" y="21"/>
              </a:cxn>
              <a:cxn ang="0">
                <a:pos x="249" y="15"/>
              </a:cxn>
              <a:cxn ang="0">
                <a:pos x="262" y="15"/>
              </a:cxn>
              <a:cxn ang="0">
                <a:pos x="274" y="12"/>
              </a:cxn>
              <a:cxn ang="0">
                <a:pos x="286" y="9"/>
              </a:cxn>
              <a:cxn ang="0">
                <a:pos x="295" y="6"/>
              </a:cxn>
              <a:cxn ang="0">
                <a:pos x="304" y="6"/>
              </a:cxn>
              <a:cxn ang="0">
                <a:pos x="313" y="3"/>
              </a:cxn>
              <a:cxn ang="0">
                <a:pos x="322" y="3"/>
              </a:cxn>
              <a:cxn ang="0">
                <a:pos x="328" y="3"/>
              </a:cxn>
              <a:cxn ang="0">
                <a:pos x="334" y="3"/>
              </a:cxn>
              <a:cxn ang="0">
                <a:pos x="337" y="0"/>
              </a:cxn>
              <a:cxn ang="0">
                <a:pos x="343" y="0"/>
              </a:cxn>
              <a:cxn ang="0">
                <a:pos x="347" y="0"/>
              </a:cxn>
              <a:cxn ang="0">
                <a:pos x="353" y="0"/>
              </a:cxn>
              <a:cxn ang="0">
                <a:pos x="362" y="3"/>
              </a:cxn>
              <a:cxn ang="0">
                <a:pos x="377" y="3"/>
              </a:cxn>
              <a:cxn ang="0">
                <a:pos x="392" y="9"/>
              </a:cxn>
              <a:cxn ang="0">
                <a:pos x="398" y="12"/>
              </a:cxn>
              <a:cxn ang="0">
                <a:pos x="404" y="15"/>
              </a:cxn>
              <a:cxn ang="0">
                <a:pos x="410" y="21"/>
              </a:cxn>
              <a:cxn ang="0">
                <a:pos x="413" y="24"/>
              </a:cxn>
              <a:cxn ang="0">
                <a:pos x="416" y="30"/>
              </a:cxn>
              <a:cxn ang="0">
                <a:pos x="416" y="39"/>
              </a:cxn>
              <a:cxn ang="0">
                <a:pos x="416" y="45"/>
              </a:cxn>
              <a:cxn ang="0">
                <a:pos x="413" y="54"/>
              </a:cxn>
              <a:cxn ang="0">
                <a:pos x="410" y="57"/>
              </a:cxn>
              <a:cxn ang="0">
                <a:pos x="407" y="60"/>
              </a:cxn>
              <a:cxn ang="0">
                <a:pos x="404" y="66"/>
              </a:cxn>
              <a:cxn ang="0">
                <a:pos x="398" y="69"/>
              </a:cxn>
              <a:cxn ang="0">
                <a:pos x="395" y="72"/>
              </a:cxn>
              <a:cxn ang="0">
                <a:pos x="386" y="72"/>
              </a:cxn>
              <a:cxn ang="0">
                <a:pos x="380" y="76"/>
              </a:cxn>
              <a:cxn ang="0">
                <a:pos x="371" y="79"/>
              </a:cxn>
              <a:cxn ang="0">
                <a:pos x="362" y="82"/>
              </a:cxn>
              <a:cxn ang="0">
                <a:pos x="350" y="82"/>
              </a:cxn>
              <a:cxn ang="0">
                <a:pos x="340" y="85"/>
              </a:cxn>
              <a:cxn ang="0">
                <a:pos x="328" y="85"/>
              </a:cxn>
              <a:cxn ang="0">
                <a:pos x="313" y="88"/>
              </a:cxn>
              <a:cxn ang="0">
                <a:pos x="301" y="88"/>
              </a:cxn>
              <a:cxn ang="0">
                <a:pos x="271" y="91"/>
              </a:cxn>
              <a:cxn ang="0">
                <a:pos x="207" y="97"/>
              </a:cxn>
              <a:cxn ang="0">
                <a:pos x="143" y="97"/>
              </a:cxn>
              <a:cxn ang="0">
                <a:pos x="73" y="100"/>
              </a:cxn>
              <a:cxn ang="0">
                <a:pos x="0" y="100"/>
              </a:cxn>
              <a:cxn ang="0">
                <a:pos x="0" y="54"/>
              </a:cxn>
              <a:cxn ang="0">
                <a:pos x="16" y="54"/>
              </a:cxn>
              <a:cxn ang="0">
                <a:pos x="34" y="51"/>
              </a:cxn>
              <a:cxn ang="0">
                <a:pos x="55" y="51"/>
              </a:cxn>
              <a:cxn ang="0">
                <a:pos x="79" y="48"/>
              </a:cxn>
              <a:cxn ang="0">
                <a:pos x="104" y="45"/>
              </a:cxn>
              <a:cxn ang="0">
                <a:pos x="131" y="42"/>
              </a:cxn>
              <a:cxn ang="0">
                <a:pos x="158" y="36"/>
              </a:cxn>
              <a:cxn ang="0">
                <a:pos x="189" y="30"/>
              </a:cxn>
              <a:cxn ang="0">
                <a:pos x="189" y="30"/>
              </a:cxn>
            </a:cxnLst>
            <a:rect l="txL" t="txT" r="txR" b="txB"/>
            <a:pathLst>
              <a:path w="416" h="100">
                <a:moveTo>
                  <a:pt x="189" y="30"/>
                </a:moveTo>
                <a:lnTo>
                  <a:pt x="204" y="27"/>
                </a:lnTo>
                <a:lnTo>
                  <a:pt x="222" y="24"/>
                </a:lnTo>
                <a:lnTo>
                  <a:pt x="234" y="21"/>
                </a:lnTo>
                <a:lnTo>
                  <a:pt x="249" y="15"/>
                </a:lnTo>
                <a:lnTo>
                  <a:pt x="262" y="15"/>
                </a:lnTo>
                <a:lnTo>
                  <a:pt x="274" y="12"/>
                </a:lnTo>
                <a:lnTo>
                  <a:pt x="286" y="9"/>
                </a:lnTo>
                <a:lnTo>
                  <a:pt x="295" y="6"/>
                </a:lnTo>
                <a:lnTo>
                  <a:pt x="304" y="6"/>
                </a:lnTo>
                <a:lnTo>
                  <a:pt x="313" y="3"/>
                </a:lnTo>
                <a:lnTo>
                  <a:pt x="322" y="3"/>
                </a:lnTo>
                <a:lnTo>
                  <a:pt x="328" y="3"/>
                </a:lnTo>
                <a:lnTo>
                  <a:pt x="334" y="3"/>
                </a:lnTo>
                <a:lnTo>
                  <a:pt x="337" y="0"/>
                </a:lnTo>
                <a:lnTo>
                  <a:pt x="343" y="0"/>
                </a:lnTo>
                <a:lnTo>
                  <a:pt x="347" y="0"/>
                </a:lnTo>
                <a:lnTo>
                  <a:pt x="353" y="0"/>
                </a:lnTo>
                <a:lnTo>
                  <a:pt x="362" y="3"/>
                </a:lnTo>
                <a:lnTo>
                  <a:pt x="377" y="3"/>
                </a:lnTo>
                <a:lnTo>
                  <a:pt x="392" y="9"/>
                </a:lnTo>
                <a:lnTo>
                  <a:pt x="398" y="12"/>
                </a:lnTo>
                <a:lnTo>
                  <a:pt x="404" y="15"/>
                </a:lnTo>
                <a:lnTo>
                  <a:pt x="410" y="21"/>
                </a:lnTo>
                <a:lnTo>
                  <a:pt x="413" y="24"/>
                </a:lnTo>
                <a:lnTo>
                  <a:pt x="416" y="30"/>
                </a:lnTo>
                <a:lnTo>
                  <a:pt x="416" y="39"/>
                </a:lnTo>
                <a:lnTo>
                  <a:pt x="416" y="45"/>
                </a:lnTo>
                <a:lnTo>
                  <a:pt x="413" y="54"/>
                </a:lnTo>
                <a:lnTo>
                  <a:pt x="410" y="57"/>
                </a:lnTo>
                <a:lnTo>
                  <a:pt x="407" y="60"/>
                </a:lnTo>
                <a:lnTo>
                  <a:pt x="404" y="66"/>
                </a:lnTo>
                <a:lnTo>
                  <a:pt x="398" y="69"/>
                </a:lnTo>
                <a:lnTo>
                  <a:pt x="395" y="72"/>
                </a:lnTo>
                <a:lnTo>
                  <a:pt x="386" y="72"/>
                </a:lnTo>
                <a:lnTo>
                  <a:pt x="380" y="76"/>
                </a:lnTo>
                <a:lnTo>
                  <a:pt x="371" y="79"/>
                </a:lnTo>
                <a:lnTo>
                  <a:pt x="362" y="82"/>
                </a:lnTo>
                <a:lnTo>
                  <a:pt x="350" y="82"/>
                </a:lnTo>
                <a:lnTo>
                  <a:pt x="340" y="85"/>
                </a:lnTo>
                <a:lnTo>
                  <a:pt x="328" y="85"/>
                </a:lnTo>
                <a:lnTo>
                  <a:pt x="313" y="88"/>
                </a:lnTo>
                <a:lnTo>
                  <a:pt x="301" y="88"/>
                </a:lnTo>
                <a:lnTo>
                  <a:pt x="271" y="91"/>
                </a:lnTo>
                <a:lnTo>
                  <a:pt x="207" y="97"/>
                </a:lnTo>
                <a:lnTo>
                  <a:pt x="143" y="97"/>
                </a:lnTo>
                <a:lnTo>
                  <a:pt x="73" y="100"/>
                </a:lnTo>
                <a:lnTo>
                  <a:pt x="0" y="100"/>
                </a:lnTo>
                <a:lnTo>
                  <a:pt x="0" y="54"/>
                </a:lnTo>
                <a:lnTo>
                  <a:pt x="16" y="54"/>
                </a:lnTo>
                <a:lnTo>
                  <a:pt x="34" y="51"/>
                </a:lnTo>
                <a:lnTo>
                  <a:pt x="55" y="51"/>
                </a:lnTo>
                <a:lnTo>
                  <a:pt x="79" y="48"/>
                </a:lnTo>
                <a:lnTo>
                  <a:pt x="104" y="45"/>
                </a:lnTo>
                <a:lnTo>
                  <a:pt x="131" y="42"/>
                </a:lnTo>
                <a:lnTo>
                  <a:pt x="158" y="36"/>
                </a:lnTo>
                <a:lnTo>
                  <a:pt x="189" y="30"/>
                </a:lnTo>
              </a:path>
            </a:pathLst>
          </a:custGeom>
          <a:solidFill>
            <a:srgbClr val="FF0000">
              <a:alpha val="100000"/>
            </a:srgbClr>
          </a:solidFill>
          <a:ln w="2857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22600" y="2346325"/>
            <a:ext cx="7996238" cy="28606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带着生字再读课文，在读准字音、读通句子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的同时，想一想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：课文是从哪几方面来介绍赵州桥的？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688" y="2595563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1509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89489" y="333317"/>
              <a:ext cx="3304795" cy="927481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19263" y="1435100"/>
            <a:ext cx="9123363" cy="11064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课文是从哪几方面来介绍赵州桥的？</a:t>
            </a:r>
            <a:endParaRPr kumimoji="0" lang="zh-CN" altLang="en-US" sz="44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15" y="-91440"/>
            <a:ext cx="2236509" cy="8713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整体感知</a:t>
            </a:r>
            <a:endParaRPr kumimoji="0" lang="zh-CN" altLang="en-US" sz="40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950" y="2759075"/>
            <a:ext cx="11812588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自然段：名称、地点、建造时间和设计者；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2-3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自然段：赵州桥的雄伟、坚固和美观；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自然段：赵州桥的是我国宝贵的历史文化遗产。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55775" y="1911350"/>
            <a:ext cx="9586913" cy="3416300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</a:t>
            </a:r>
            <a:r>
              <a:rPr kumimoji="0" lang="zh-CN" altLang="en-US" sz="48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</a:t>
            </a:r>
            <a:r>
              <a:rPr kumimoji="0" lang="en-US" altLang="zh-CN" sz="48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2-3</a:t>
            </a:r>
            <a:r>
              <a:rPr kumimoji="0" lang="zh-CN" altLang="en-US" sz="48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自然段，用横线画出段落的中心句，并试着用几个简短的词语来归纳一下赵州桥的特点。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355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-48" y="-1336"/>
            <a:ext cx="2240280" cy="92202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说一说</a:t>
            </a:r>
            <a:endParaRPr kumimoji="0" lang="zh-CN" altLang="en-US" sz="54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5700" y="2459038"/>
            <a:ext cx="9586913" cy="830262"/>
          </a:xfrm>
          <a:prstGeom prst="rect">
            <a:avLst/>
          </a:prstGeom>
          <a:solidFill>
            <a:srgbClr val="FFFF00">
              <a:alpha val="70195"/>
            </a:srgbClr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4800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这是一座（        ）的桥。</a:t>
            </a:r>
            <a:endParaRPr lang="zh-CN" altLang="en-US" sz="4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2050" y="2459038"/>
            <a:ext cx="1568450" cy="830262"/>
          </a:xfrm>
          <a:prstGeom prst="rect">
            <a:avLst/>
          </a:prstGeom>
          <a:solidFill>
            <a:srgbClr val="FFFF00">
              <a:alpha val="70195"/>
            </a:srgbClr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314B1E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雄伟</a:t>
            </a:r>
            <a:endParaRPr lang="en-US" altLang="zh-CN" sz="4800" dirty="0">
              <a:solidFill>
                <a:srgbClr val="314B1E"/>
              </a:solidFill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72050" y="1628775"/>
            <a:ext cx="1568450" cy="830263"/>
          </a:xfrm>
          <a:prstGeom prst="rect">
            <a:avLst/>
          </a:prstGeom>
          <a:solidFill>
            <a:srgbClr val="FFFF00">
              <a:alpha val="70195"/>
            </a:srgbClr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314B1E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坚固</a:t>
            </a:r>
            <a:endParaRPr lang="en-US" altLang="zh-CN" sz="4800" dirty="0">
              <a:solidFill>
                <a:srgbClr val="314B1E"/>
              </a:solidFill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2050" y="3289300"/>
            <a:ext cx="1568450" cy="828675"/>
          </a:xfrm>
          <a:prstGeom prst="rect">
            <a:avLst/>
          </a:prstGeom>
          <a:solidFill>
            <a:srgbClr val="FFFF00">
              <a:alpha val="70195"/>
            </a:srgbClr>
          </a:solidFill>
          <a:ln w="76200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314B1E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美观</a:t>
            </a:r>
            <a:endParaRPr lang="en-US" altLang="zh-CN" sz="4800" dirty="0">
              <a:solidFill>
                <a:srgbClr val="314B1E"/>
              </a:solidFill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13050" y="1909763"/>
            <a:ext cx="8513763" cy="32924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小组合作，交流讨论：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细读课文，思考并勾画理解：课文是从哪几方面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描写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赵州桥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的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，表现了赵州桥怎样的特点？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5608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460150" y="4996898"/>
            <a:ext cx="1554480" cy="13379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雄伟</a:t>
            </a:r>
            <a:endParaRPr kumimoji="0" lang="zh-CN" altLang="en-US" sz="5400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3202" y="4996898"/>
            <a:ext cx="1554480" cy="13379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坚固</a:t>
            </a:r>
            <a:endParaRPr kumimoji="0" lang="zh-CN" altLang="en-US" sz="5400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6258" y="4996898"/>
            <a:ext cx="1554480" cy="13379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美观</a:t>
            </a:r>
            <a:endParaRPr kumimoji="0" lang="zh-CN" altLang="en-US" sz="5400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432881" y="152265"/>
            <a:ext cx="1569660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雄伟</a:t>
            </a:r>
            <a:endParaRPr kumimoji="0" lang="zh-CN" altLang="en-US" sz="5400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5935" y="152265"/>
            <a:ext cx="1569660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坚固</a:t>
            </a:r>
            <a:endParaRPr kumimoji="0" lang="zh-CN" altLang="en-US" sz="5400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38987" y="152265"/>
            <a:ext cx="1569660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美观</a:t>
            </a:r>
            <a:endParaRPr kumimoji="0" lang="zh-CN" altLang="en-US" sz="5400" kern="1200" cap="none" spc="0" normalizeH="0" baseline="0" noProof="1" smtClean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92200" y="2162175"/>
            <a:ext cx="10004425" cy="2135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赵州桥非常雄伟。桥长五十多米，有九米多宽，中间行车马，两旁走人。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88" y="234950"/>
            <a:ext cx="3287712" cy="1104900"/>
            <a:chOff x="2274" y="234572"/>
            <a:chExt cx="3286837" cy="1105105"/>
          </a:xfrm>
        </p:grpSpPr>
        <p:pic>
          <p:nvPicPr>
            <p:cNvPr id="27657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168917" y="234572"/>
              <a:ext cx="2953552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内容品析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338388" y="3257550"/>
            <a:ext cx="43434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线形标注 1 9"/>
          <p:cNvSpPr/>
          <p:nvPr/>
        </p:nvSpPr>
        <p:spPr>
          <a:xfrm>
            <a:off x="4765675" y="693738"/>
            <a:ext cx="3481388" cy="1681163"/>
          </a:xfrm>
          <a:prstGeom prst="borderCallout1">
            <a:avLst>
              <a:gd name="adj1" fmla="val 41796"/>
              <a:gd name="adj2" fmla="val -276"/>
              <a:gd name="adj3" fmla="val 110953"/>
              <a:gd name="adj4" fmla="val -23370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本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段中心句，后面的内容都围绕“雄伟”具体说明。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509000" y="2552700"/>
            <a:ext cx="242728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660525" y="3652838"/>
            <a:ext cx="242728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2690813" y="4400550"/>
            <a:ext cx="2462213" cy="1082675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列数字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42975" y="2684463"/>
            <a:ext cx="10306050" cy="313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列数字是说明方法之一，是从数量上说明事物特征或事理的方法，能使语句</a:t>
            </a:r>
            <a:r>
              <a:rPr lang="zh-CN" altLang="en-US" sz="4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更准确，更科学，更具体，更具说服力。</a:t>
            </a:r>
            <a:endParaRPr lang="zh-CN" altLang="en-US" sz="4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344" y="-212351"/>
            <a:ext cx="2954655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知识链接</a:t>
            </a:r>
            <a:endParaRPr kumimoji="0" lang="zh-CN" altLang="en-US" sz="54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3676" y="1107591"/>
            <a:ext cx="5750292" cy="11440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列数字的说明方法</a:t>
            </a:r>
            <a:endParaRPr kumimoji="0" lang="zh-CN" altLang="en-US" sz="54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44550" y="1512888"/>
            <a:ext cx="315913" cy="18637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45913" y="1565275"/>
            <a:ext cx="317500" cy="18637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1160463" y="2690813"/>
            <a:ext cx="10585450" cy="6985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464050" y="1612900"/>
            <a:ext cx="3263900" cy="8318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</a:t>
            </a: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五十</a:t>
            </a: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多米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817813"/>
            <a:ext cx="6821488" cy="3983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2984500" y="3160713"/>
            <a:ext cx="317500" cy="18637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06888" y="4092575"/>
            <a:ext cx="315913" cy="18637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203575" y="4483100"/>
            <a:ext cx="1103313" cy="650875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1907545">
            <a:off x="1836738" y="4702175"/>
            <a:ext cx="2646363" cy="8318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九</a:t>
            </a: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米多宽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16"/>
          <p:cNvGrpSpPr/>
          <p:nvPr/>
        </p:nvGrpSpPr>
        <p:grpSpPr>
          <a:xfrm>
            <a:off x="5080000" y="3173413"/>
            <a:ext cx="7613650" cy="2544762"/>
            <a:chOff x="3987732" y="2581455"/>
            <a:chExt cx="7614716" cy="2544964"/>
          </a:xfrm>
        </p:grpSpPr>
        <p:sp>
          <p:nvSpPr>
            <p:cNvPr id="18" name="矩形 17"/>
            <p:cNvSpPr/>
            <p:nvPr/>
          </p:nvSpPr>
          <p:spPr>
            <a:xfrm rot="20481911">
              <a:off x="3987732" y="2581455"/>
              <a:ext cx="5314107" cy="208455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Times New Roman" panose="02020603050405020304" pitchFamily="18" charset="0"/>
                </a:rPr>
                <a:t>当用上这些数字说明之后，我们对赵州桥的宽度和长度有了更具体的认识。</a:t>
              </a:r>
              <a:endPara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9710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21450" y="2589130"/>
              <a:ext cx="2280998" cy="253728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  <p:bldP spid="11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56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767" y="2109914"/>
            <a:ext cx="7158827" cy="17947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你还能从课文中找到这样用了列数字的说明方法的句子吗？</a:t>
            </a:r>
            <a:endParaRPr kumimoji="0" lang="zh-CN" altLang="en-US" sz="40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8" y="2109788"/>
            <a:ext cx="1382712" cy="231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4588" y="930275"/>
            <a:ext cx="10004425" cy="1965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它是隋朝的石匠李春设计并参加建造的，到现在已经有一千四百多年了。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264275" y="2157413"/>
            <a:ext cx="3375025" cy="78263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03588" y="3567113"/>
            <a:ext cx="7615237" cy="2536825"/>
            <a:chOff x="3987097" y="2589130"/>
            <a:chExt cx="7615351" cy="2537289"/>
          </a:xfrm>
        </p:grpSpPr>
        <p:sp>
          <p:nvSpPr>
            <p:cNvPr id="5" name="矩形 4"/>
            <p:cNvSpPr/>
            <p:nvPr/>
          </p:nvSpPr>
          <p:spPr>
            <a:xfrm rot="21167907">
              <a:off x="3987097" y="2624061"/>
              <a:ext cx="5430918" cy="153063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Times New Roman" panose="02020603050405020304" pitchFamily="18" charset="0"/>
                </a:rPr>
                <a:t>用“一千四百多年”具体说明了赵州桥历史的悠久。</a:t>
              </a:r>
              <a:endPara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1750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21450" y="2589130"/>
              <a:ext cx="2280998" cy="253728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4588" y="930275"/>
            <a:ext cx="10004425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这么长的桥，全部用石头砌成，下面没有桥墩，只有一个拱形的大桥洞，横跨在三十七米多宽的河面上。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06713" y="3197225"/>
            <a:ext cx="2797175" cy="738188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3175" y="4078288"/>
            <a:ext cx="7615238" cy="2538412"/>
            <a:chOff x="3987732" y="2589130"/>
            <a:chExt cx="7614716" cy="2537289"/>
          </a:xfrm>
        </p:grpSpPr>
        <p:sp>
          <p:nvSpPr>
            <p:cNvPr id="5" name="矩形 4"/>
            <p:cNvSpPr/>
            <p:nvPr/>
          </p:nvSpPr>
          <p:spPr>
            <a:xfrm rot="21167907">
              <a:off x="3987732" y="2741463"/>
              <a:ext cx="5314586" cy="175341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Times New Roman" panose="02020603050405020304" pitchFamily="18" charset="0"/>
                </a:rPr>
                <a:t>用“三十七米多”</a:t>
              </a:r>
              <a:r>
                <a:rPr kumimoji="0" lang="zh-CN" altLang="en-US" sz="3600" b="1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Times New Roman" panose="02020603050405020304" pitchFamily="18" charset="0"/>
                </a:rPr>
                <a:t>具体说明了河面的宽度。</a:t>
              </a:r>
              <a:endPara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pic>
          <p:nvPicPr>
            <p:cNvPr id="32774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21450" y="2589130"/>
              <a:ext cx="2280998" cy="253728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-3175"/>
            <a:ext cx="12182475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238500" y="4892675"/>
            <a:ext cx="5724525" cy="8318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三十七米多宽的河面</a:t>
            </a:r>
            <a:endParaRPr kumimoji="0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左大括号 12"/>
          <p:cNvSpPr/>
          <p:nvPr/>
        </p:nvSpPr>
        <p:spPr>
          <a:xfrm rot="5400000" flipH="1">
            <a:off x="5890419" y="1423194"/>
            <a:ext cx="666750" cy="5700713"/>
          </a:xfrm>
          <a:prstGeom prst="leftBrace">
            <a:avLst>
              <a:gd name="adj1" fmla="val 36747"/>
              <a:gd name="adj2" fmla="val 52468"/>
            </a:avLst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03838" y="3111500"/>
            <a:ext cx="1712913" cy="1106488"/>
          </a:xfrm>
          <a:prstGeom prst="rect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横跨</a:t>
            </a:r>
            <a:endParaRPr kumimoji="0" lang="zh-CN" altLang="en-US" sz="60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344" y="-212351"/>
            <a:ext cx="2262158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练一练</a:t>
            </a:r>
            <a:endParaRPr kumimoji="0" lang="zh-CN" altLang="en-US" sz="54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l="2989" t="23933" r="7714" b="27577"/>
          <a:stretch>
            <a:fillRect/>
          </a:stretch>
        </p:blipFill>
        <p:spPr>
          <a:xfrm>
            <a:off x="6033567" y="4114801"/>
            <a:ext cx="4909924" cy="188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1223963" y="2179638"/>
            <a:ext cx="10004425" cy="212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快来用这样列数字的方式向大家介绍一下自己的文具盒吧！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803400" y="2195513"/>
            <a:ext cx="2276475" cy="781050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476750" y="2195513"/>
            <a:ext cx="5686425" cy="781050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6175" y="4178300"/>
            <a:ext cx="9615488" cy="78105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4588" y="5205413"/>
            <a:ext cx="1576388" cy="78105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093200" y="3194050"/>
            <a:ext cx="1668463" cy="78105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4588" y="930275"/>
            <a:ext cx="10004425" cy="517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这么长的桥，全部用石头砌成，下面没有桥墩，只有一个拱形的大桥洞，横跨在三十七米多宽的河面上。大桥洞顶上的左右两边，还各有两个拱形的小桥洞。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5958" y="8625"/>
            <a:ext cx="795013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赵州桥设计特点是？</a:t>
            </a:r>
            <a:endParaRPr kumimoji="0" lang="zh-CN" altLang="en-US" sz="48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38" y="66675"/>
            <a:ext cx="1382712" cy="231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50830" y="682509"/>
            <a:ext cx="870438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赵州桥这样的设计有什么优势？</a:t>
            </a:r>
            <a:endParaRPr kumimoji="0" lang="zh-CN" altLang="en-US" sz="48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523875"/>
            <a:ext cx="1381125" cy="231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048265" y="2235526"/>
            <a:ext cx="8704382" cy="2971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既减轻了流水对桥身的冲击力，使桥不容易被大水冲毁，又减轻了桥身的重量，节省了石料。</a:t>
            </a:r>
            <a:endParaRPr kumimoji="0" lang="zh-CN" altLang="en-US" sz="48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062163" y="2408238"/>
            <a:ext cx="722313" cy="8191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04275" y="3273425"/>
            <a:ext cx="722313" cy="8175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3200" y="5065713"/>
            <a:ext cx="9104313" cy="16922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用“既</a:t>
            </a:r>
            <a:r>
              <a:rPr kumimoji="0" lang="en-US" altLang="zh-CN" sz="4000" kern="1200" cap="none" spc="0" normalizeH="0" baseline="0" noProof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4000" kern="1200" cap="none" spc="0" normalizeH="0" baseline="0" noProof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又</a:t>
            </a:r>
            <a:r>
              <a:rPr kumimoji="0" lang="en-US" altLang="zh-CN" sz="4000" kern="1200" cap="none" spc="0" normalizeH="0" baseline="0" noProof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4000" kern="1200" cap="none" spc="0" normalizeH="0" baseline="0" noProof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”说明了赵州桥这样设计同时具备的两个优点。</a:t>
            </a:r>
            <a:endParaRPr kumimoji="0" lang="zh-CN" altLang="en-US" sz="4000" kern="1200" cap="none" spc="0" normalizeH="0" baseline="0" noProof="1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cxnSp>
        <p:nvCxnSpPr>
          <p:cNvPr id="9" name="直接连接符 8"/>
          <p:cNvCxnSpPr>
            <a:endCxn id="7" idx="1"/>
          </p:cNvCxnSpPr>
          <p:nvPr/>
        </p:nvCxnSpPr>
        <p:spPr>
          <a:xfrm>
            <a:off x="2770188" y="2579688"/>
            <a:ext cx="6138863" cy="812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线形标注 1 9"/>
          <p:cNvSpPr/>
          <p:nvPr/>
        </p:nvSpPr>
        <p:spPr>
          <a:xfrm>
            <a:off x="5743575" y="1782763"/>
            <a:ext cx="4552950" cy="557213"/>
          </a:xfrm>
          <a:prstGeom prst="borderCallout1">
            <a:avLst>
              <a:gd name="adj1" fmla="val 21387"/>
              <a:gd name="adj2" fmla="val -223"/>
              <a:gd name="adj3" fmla="val 144937"/>
              <a:gd name="adj4" fmla="val -3521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并列关系的关联词语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animBg="1"/>
      <p:bldP spid="8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93596" y="2086414"/>
            <a:ext cx="4003285" cy="3109394"/>
          </a:xfrm>
          <a:prstGeom prst="can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9166" y="142491"/>
            <a:ext cx="5032147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说一说，练一练</a:t>
            </a:r>
            <a:endParaRPr kumimoji="0" lang="zh-CN" altLang="en-US" sz="54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8050" y="1832610"/>
            <a:ext cx="5838190" cy="19380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这些用废旧材料做的衣服既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_______,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又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_______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。</a:t>
            </a:r>
            <a:endParaRPr kumimoji="0" lang="zh-CN" altLang="en-US" sz="40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2438" y="2878138"/>
            <a:ext cx="130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好看</a:t>
            </a:r>
            <a:endParaRPr lang="zh-CN" altLang="en-US" sz="44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3388" y="2878138"/>
            <a:ext cx="13049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环保</a:t>
            </a:r>
            <a:endParaRPr lang="zh-CN" altLang="en-US" sz="44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3770" y="5632965"/>
            <a:ext cx="943912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__________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既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_______,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又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__________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。</a:t>
            </a:r>
            <a:endParaRPr kumimoji="0" lang="zh-CN" altLang="en-US" sz="40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3975100" y="3705225"/>
            <a:ext cx="8059738" cy="2252663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同一事物不同的两个方面的特点就可以用“既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”来说！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50830" y="1667248"/>
            <a:ext cx="917917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为什么说这座桥“不但坚固，而且美观</a:t>
            </a:r>
            <a:r>
              <a:rPr kumimoji="0" lang="zh-CN" altLang="en-US" sz="4800" b="1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”？</a:t>
            </a:r>
            <a:r>
              <a:rPr kumimoji="0" lang="zh-CN" altLang="en-US" sz="4800" b="1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作者是用什么样的方式来说明赵州桥的“美观”呢？</a:t>
            </a:r>
            <a:endParaRPr kumimoji="0" lang="zh-CN" altLang="en-US" sz="4800" b="1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476500"/>
            <a:ext cx="1873250" cy="313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987238" y="1525897"/>
            <a:ext cx="63722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不但</a:t>
            </a:r>
            <a:r>
              <a:rPr kumimoji="0" lang="zh-CN" altLang="en-US" sz="4800" b="1" i="0" u="none" strike="noStrike" kern="1200" cap="none" spc="0" normalizeH="0" baseline="0" noProof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坚固</a:t>
            </a:r>
            <a:r>
              <a:rPr kumimoji="0" lang="zh-CN" altLang="en-US" sz="4800" b="1" i="0" u="none" strike="noStrike" kern="1200" cap="none" spc="0" normalizeH="0" baseline="0" noProof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，而且</a:t>
            </a:r>
            <a:r>
              <a:rPr kumimoji="0" lang="zh-CN" altLang="en-US" sz="4800" b="1" i="0" u="none" strike="noStrike" kern="1200" cap="none" spc="0" normalizeH="0" baseline="0" noProof="1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美观。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87675" y="1538288"/>
            <a:ext cx="1338263" cy="8191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21400" y="1549400"/>
            <a:ext cx="1384300" cy="8191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325938" y="509588"/>
            <a:ext cx="4676775" cy="558800"/>
          </a:xfrm>
          <a:prstGeom prst="borderCallout1">
            <a:avLst>
              <a:gd name="adj1" fmla="val 95790"/>
              <a:gd name="adj2" fmla="val -95"/>
              <a:gd name="adj3" fmla="val 173378"/>
              <a:gd name="adj4" fmla="val -119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递进关系的关联词语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4029075" y="2622550"/>
            <a:ext cx="6086475" cy="2146300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说明相对坚固而言，作者在这句话中更加强调赵州桥的美观。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1016" y="4921454"/>
            <a:ext cx="109568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________</a:t>
            </a: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不但</a:t>
            </a:r>
            <a:r>
              <a:rPr kumimoji="0" lang="en-US" altLang="zh-CN" sz="4400" b="1" i="0" u="none" strike="noStrike" kern="1200" cap="none" spc="0" normalizeH="0" baseline="0" noProof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________ </a:t>
            </a: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，而且</a:t>
            </a:r>
            <a:r>
              <a:rPr kumimoji="0" lang="en-US" altLang="zh-CN" sz="4400" b="1" i="0" u="none" strike="noStrike" kern="1200" cap="none" spc="0" normalizeH="0" baseline="0" noProof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________ </a:t>
            </a: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。</a:t>
            </a: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4818" y="3067127"/>
            <a:ext cx="2954655" cy="11440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填一填：</a:t>
            </a:r>
            <a:endParaRPr kumimoji="0" lang="zh-CN" altLang="en-US" sz="54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4675" b="564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39813" y="1304925"/>
            <a:ext cx="10037763" cy="419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桥面两侧有石栏，栏板上雕刻着精美的图案：有的刻着两条相互缠绕的龙，嘴里吐出美丽的水花；有的刻着两条飞龙，前爪相互抵着，各自回首遥望；还有的刻着双龙戏珠。所有的龙似乎都在游动，真想像活了一样。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39813" y="2349500"/>
            <a:ext cx="98583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54213" y="3195638"/>
            <a:ext cx="98107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79725" y="4032250"/>
            <a:ext cx="1400175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7953375" y="5200650"/>
            <a:ext cx="2403475" cy="1109663"/>
          </a:xfrm>
          <a:prstGeom prst="cloud">
            <a:avLst/>
          </a:prstGeom>
          <a:solidFill>
            <a:srgbClr val="FFFF00"/>
          </a:solidFill>
          <a:ln w="57150">
            <a:solidFill>
              <a:srgbClr val="FFC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举例子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3400" y="1196975"/>
            <a:ext cx="4484688" cy="25273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10000"/>
              </a:lnSpc>
            </a:pPr>
            <a:r>
              <a:rPr lang="zh-CN" altLang="zh-CN" sz="3600" b="1" dirty="0">
                <a:solidFill>
                  <a:srgbClr val="CC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举例子</a:t>
            </a:r>
            <a:r>
              <a:rPr lang="zh-CN" altLang="zh-CN" sz="3600" b="1" dirty="0">
                <a:solidFill>
                  <a:srgbClr val="3333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，是通过</a:t>
            </a:r>
            <a:r>
              <a:rPr lang="zh-CN" altLang="zh-CN" sz="3600" b="1" dirty="0">
                <a:solidFill>
                  <a:srgbClr val="CC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列举</a:t>
            </a:r>
            <a:r>
              <a:rPr lang="zh-CN" altLang="zh-CN" sz="3600" b="1" dirty="0">
                <a:solidFill>
                  <a:srgbClr val="3333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有代表性的、恰当的</a:t>
            </a:r>
            <a:r>
              <a:rPr lang="zh-CN" altLang="zh-CN" sz="3600" b="1" dirty="0">
                <a:solidFill>
                  <a:srgbClr val="CC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事例</a:t>
            </a:r>
            <a:r>
              <a:rPr lang="zh-CN" altLang="zh-CN" sz="3600" b="1" dirty="0">
                <a:solidFill>
                  <a:srgbClr val="333333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来说明事物特征的说明方法。</a:t>
            </a:r>
            <a:endParaRPr lang="zh-CN" altLang="zh-CN" sz="3600" b="1" dirty="0">
              <a:solidFill>
                <a:srgbClr val="333333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488" y="1089025"/>
            <a:ext cx="10121900" cy="706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桥面两侧有石栏，栏板上雕刻着精美的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图案：</a:t>
            </a:r>
            <a:endParaRPr kumimoji="0" lang="zh-CN" altLang="en-US" sz="4000" b="1" i="0" u="none" strike="noStrike" kern="1200" cap="none" spc="0" normalizeH="0" baseline="0" noProof="1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0" y="1898650"/>
            <a:ext cx="7378700" cy="464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47675" y="5910263"/>
            <a:ext cx="11504613" cy="708025"/>
          </a:xfrm>
          <a:prstGeom prst="rect">
            <a:avLst/>
          </a:prstGeom>
          <a:solidFill>
            <a:srgbClr val="5C5249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有的刻着两条相互缠绕的龙，嘴里吐出美丽的水花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7742" b="7556"/>
          <a:stretch>
            <a:fillRect/>
          </a:stretch>
        </p:blipFill>
        <p:spPr>
          <a:xfrm>
            <a:off x="0" y="0"/>
            <a:ext cx="122189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20663" y="5700713"/>
            <a:ext cx="11469688" cy="70802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有的刻着两条飞龙，前爪相互抵着，各自回首遥望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48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925888" y="5980113"/>
            <a:ext cx="4754563" cy="70643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还有的刻着双龙戏珠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544638" y="6042025"/>
            <a:ext cx="9993313" cy="706438"/>
          </a:xfrm>
          <a:prstGeom prst="rect">
            <a:avLst/>
          </a:prstGeom>
          <a:solidFill>
            <a:srgbClr val="C8C3C3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所有的龙似乎都在游动，真想像活了一样</a:t>
            </a:r>
            <a:r>
              <a:rPr kumimoji="0" lang="zh-CN" altLang="en-US" sz="4000" b="1" i="0" u="none" strike="noStrike" kern="1200" cap="none" spc="0" normalizeH="0" baseline="0" noProof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4000" b="1" i="0" u="none" strike="noStrike" kern="1200" cap="none" spc="0" normalizeH="0" baseline="0" noProof="1" smtClean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21217" y="87629"/>
            <a:ext cx="2011680" cy="9772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kern="1200" cap="none" spc="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小练笔</a:t>
            </a:r>
            <a:endParaRPr kumimoji="0" lang="zh-CN" altLang="en-US" sz="48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7939" y="357537"/>
            <a:ext cx="6219190" cy="10147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有的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有的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……</a:t>
            </a: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还有的</a:t>
            </a:r>
            <a:r>
              <a:rPr kumimoji="0" lang="en-US" altLang="zh-CN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……</a:t>
            </a:r>
            <a:endParaRPr kumimoji="0" lang="en-US" altLang="zh-CN" sz="4000" kern="1200" cap="none" spc="0" normalizeH="0" baseline="0" noProof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1007" y="1449153"/>
            <a:ext cx="3253193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007" y="3984770"/>
            <a:ext cx="3253193" cy="2095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4785" y="1449153"/>
            <a:ext cx="71247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文本框 9"/>
          <p:cNvSpPr txBox="1"/>
          <p:nvPr/>
        </p:nvSpPr>
        <p:spPr>
          <a:xfrm>
            <a:off x="4140200" y="4497388"/>
            <a:ext cx="7632700" cy="22510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根据图片提示，我们也用“有的</a:t>
            </a:r>
            <a:r>
              <a:rPr lang="en-US" altLang="zh-CN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有的</a:t>
            </a:r>
            <a:r>
              <a:rPr lang="en-US" altLang="zh-CN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还有的</a:t>
            </a:r>
            <a:r>
              <a:rPr lang="en-US" altLang="zh-CN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宋体" panose="02010600030101010101" pitchFamily="2" charset="-122"/>
              </a:rPr>
              <a:t>”来写一写赵州桥的美观吧！</a:t>
            </a:r>
            <a:endParaRPr lang="zh-CN" altLang="en-US" sz="36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9419" y="957154"/>
            <a:ext cx="3005951" cy="9492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我是小导游</a:t>
            </a:r>
            <a:endParaRPr kumimoji="0" lang="zh-CN" altLang="en-US" sz="44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2144" y="2422317"/>
            <a:ext cx="8272733" cy="181482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lnSpc>
                <a:spcPct val="14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   假如你是导游，试着用下面的词语，向游客介绍一下赵州桥吧！</a:t>
            </a:r>
            <a:endParaRPr kumimoji="0" lang="zh-CN" altLang="en-US" sz="4000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9781" y="4468050"/>
            <a:ext cx="827273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 smtClean="0">
                <a:ln w="6600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世界闻名  雄伟  创举  美观</a:t>
            </a:r>
            <a:endParaRPr kumimoji="0" lang="zh-CN" altLang="en-US" sz="4000" kern="1200" cap="none" spc="0" normalizeH="0" baseline="0" noProof="1" smtClean="0">
              <a:ln w="6600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1775"/>
            <a:ext cx="2660650" cy="310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238" y="309563"/>
            <a:ext cx="4600575" cy="306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775" y="309563"/>
            <a:ext cx="5170488" cy="311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8" y="3716338"/>
            <a:ext cx="4283075" cy="279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20865" r="3375" b="8414"/>
          <a:stretch>
            <a:fillRect/>
          </a:stretch>
        </p:blipFill>
        <p:spPr>
          <a:xfrm>
            <a:off x="5311775" y="3530600"/>
            <a:ext cx="6246813" cy="319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-306387"/>
            <a:ext cx="12365038" cy="716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5018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516188" y="1741488"/>
            <a:ext cx="6969125" cy="3967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本课从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历史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雄伟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美观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及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价值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四方面为我们介绍了世界闻名的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赵州桥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，表现了对我国古代劳动人们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智慧和才干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崇敬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赞美之情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751138" y="239713"/>
            <a:ext cx="8393113" cy="2306638"/>
          </a:xfrm>
          <a:prstGeom prst="rect">
            <a:avLst/>
          </a:prstGeom>
          <a:solidFill>
            <a:schemeClr val="bg2">
              <a:alpha val="8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这座桥长</a:t>
            </a: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50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多米，宽</a:t>
            </a: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米多。仔细观察它，你发现它与你平时见过的桥有什么不同？</a:t>
            </a:r>
            <a:endParaRPr kumimoji="0" lang="zh-CN" altLang="en-US" sz="40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638" y="-1587"/>
            <a:ext cx="1968500" cy="278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554663" y="3259138"/>
            <a:ext cx="6640513" cy="2252663"/>
          </a:xfrm>
          <a:prstGeom prst="rect">
            <a:avLst/>
          </a:prstGeom>
          <a:solidFill>
            <a:srgbClr val="24510D">
              <a:alpha val="85000"/>
            </a:srgb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0" u="none" strike="noStrike" kern="1200" cap="none" spc="0" normalizeH="0" baseline="0" noProof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下面没有桥墩。</a:t>
            </a:r>
            <a:endParaRPr kumimoji="0" lang="en-US" altLang="zh-CN" sz="3600" b="1" i="0" u="none" strike="noStrike" kern="1200" cap="none" spc="0" normalizeH="0" baseline="0" noProof="1" smtClean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1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桥下面有一个大桥洞，大桥洞顶上两端分别有两个小桥洞</a:t>
            </a: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51138" y="4664075"/>
            <a:ext cx="6423025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endParaRPr kumimoji="0" lang="zh-CN" altLang="en-US" sz="3600" b="1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" end="3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5120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861298" y="234572"/>
              <a:ext cx="15687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作业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370263" y="2535238"/>
            <a:ext cx="7002463" cy="1754188"/>
          </a:xfrm>
          <a:prstGeom prst="rect">
            <a:avLst/>
          </a:prstGeom>
          <a:noFill/>
          <a:ln w="57150">
            <a:solidFill>
              <a:srgbClr val="DE6421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你还知道哪些“我国宝贵的历史文化遗产”？和同学交流交流吧！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8" y="2535238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5223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板书设计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629025" y="1608138"/>
            <a:ext cx="6296025" cy="374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22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世界闻名　　　　　　　　　　　　　　　　　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22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雄伟、坚固、美观　　　　　　　　　　　　　　　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22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智慧　才干　历史文化遗产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397250" y="2484438"/>
            <a:ext cx="231775" cy="255111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1313" y="3241675"/>
            <a:ext cx="3829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赵州桥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2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6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charRg st="46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90500" y="274638"/>
            <a:ext cx="3071813" cy="877887"/>
            <a:chOff x="2274" y="234572"/>
            <a:chExt cx="3286837" cy="1105105"/>
          </a:xfrm>
        </p:grpSpPr>
        <p:pic>
          <p:nvPicPr>
            <p:cNvPr id="5325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425232" y="234572"/>
              <a:ext cx="2440921" cy="7693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拓展阅读</a:t>
              </a:r>
              <a:endPara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66713" y="1590675"/>
            <a:ext cx="11647487" cy="483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40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卢沟桥的狮子</a:t>
            </a:r>
            <a:endParaRPr lang="en-US" altLang="zh-CN" sz="3600" dirty="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北京有句歇后语：“卢沟桥的狮子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数不清。”这座狮子多得数不清的桥，建于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1189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年。这是一座联拱石桥，总长约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266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米，有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281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根望柱，每个柱子上都雕着狮子。要不仔细数，真是数不清呢。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/>
            <a:r>
              <a:rPr lang="zh-CN" altLang="en-US" sz="32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endParaRPr lang="zh-CN" altLang="zh-CN" sz="3200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/>
          <a:srcRect b="7127"/>
          <a:stretch>
            <a:fillRect/>
          </a:stretch>
        </p:blipFill>
        <p:spPr>
          <a:xfrm>
            <a:off x="8664868" y="152211"/>
            <a:ext cx="3244566" cy="2397187"/>
          </a:xfrm>
          <a:prstGeom prst="cloud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2"/>
          <p:cNvSpPr/>
          <p:nvPr/>
        </p:nvSpPr>
        <p:spPr>
          <a:xfrm>
            <a:off x="111125" y="992188"/>
            <a:ext cx="11968163" cy="551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这些狮子真有意思。它们有大有小。大的有几十厘米高，小的只有几厘米，甚至连鼻子眼睛都看不清。它们的形状各不相同，有的蹲坐在石柱上，好像朝着远方长吼；有的低着头，好像专心听桥下的流水声；有的小狮子偎依在母狮子的怀里，好像正在熟睡；有的小狮子藏在大狮子的身后，好像在做有趣的游戏；还有的小狮子大概太淘气了，被大狮子用爪子按在地上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2"/>
          <p:cNvSpPr/>
          <p:nvPr/>
        </p:nvSpPr>
        <p:spPr>
          <a:xfrm>
            <a:off x="111125" y="1006475"/>
            <a:ext cx="11968163" cy="507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卢沟桥的狮子大小不一，形态各异，真是很难数清楚。但是文物工作者已经数清了，总共是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501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只。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卢沟桥是“七七事变”的发生地。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1937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日，侵华日军向中国军队挑衅，驻扎在宛平的中国军队奋起反击。抗日战争从这里正式开始。正由于这件事，卢沟桥成了我国人民永远难忘的一处具有历史意义的建筑。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56326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6329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330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6327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56323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955800" y="1889125"/>
            <a:ext cx="8280400" cy="297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课文是从哪些方面来写这座桥的呢？让我们一起到课文中找找答案吧！  </a:t>
            </a:r>
            <a:endParaRPr kumimoji="0" lang="zh-CN" altLang="en-US" sz="4800" b="1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54338" y="1352550"/>
            <a:ext cx="8943975" cy="52609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用自己喜欢的方式自由读课文，要求：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准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生字的读音，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画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出自己喜欢的词语和带有生字的词语，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试着联系上下文理解词语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。把课文读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通顺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，把你认为难写的字用手指在桌子上认真写几遍。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难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读的句子多读几遍，读错的句子要重读，直到读通为止。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6389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52638" y="358775"/>
            <a:ext cx="7761288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4975" y="2319338"/>
            <a:ext cx="9197975" cy="341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赵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县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石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拱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桥  安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济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桥 石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匠</a:t>
            </a:r>
            <a:endParaRPr kumimoji="0" lang="zh-CN" altLang="en-US" sz="54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设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计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横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跨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历史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前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爪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智慧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4588" y="2195513"/>
            <a:ext cx="83597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xiàn  gǒng      jì     jiàng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88" y="3921125"/>
            <a:ext cx="87217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jì héng  lì shǐ  zhǎo zhì huì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79600" y="358775"/>
            <a:ext cx="8107363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挑战多音字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2875" y="2697163"/>
            <a:ext cx="1658938" cy="2332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5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省</a:t>
            </a:r>
            <a:endParaRPr kumimoji="0" lang="zh-CN" altLang="en-US" sz="115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8400" y="5021263"/>
            <a:ext cx="59547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r>
              <a:rPr lang="en-US" altLang="zh-CN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  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8400" y="2189163"/>
            <a:ext cx="595471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河北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r>
              <a:rPr lang="en-US" altLang="zh-CN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944813" y="2552700"/>
            <a:ext cx="869950" cy="322103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3238" y="2146300"/>
            <a:ext cx="2103437" cy="10144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shěng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9175" y="5030788"/>
            <a:ext cx="2103438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</a:rPr>
              <a:t>xǐng 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0" grpId="0"/>
      <p:bldP spid="11" grpId="0"/>
      <p:bldP spid="6" grpId="0" animBg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68575" y="358775"/>
            <a:ext cx="6729413" cy="92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1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6175" y="1441450"/>
            <a:ext cx="92043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zhào shěng xiàn  jiàng shè   jì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10620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6654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4268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5872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74755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90789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县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匠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1073150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674938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433070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92455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智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7502525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慧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9102725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03300" y="3821113"/>
            <a:ext cx="948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 shǐ chuàng  jǔ   zhì   huì   lì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2512</Words>
  <Application>WPS 演示</Application>
  <PresentationFormat>自定义</PresentationFormat>
  <Paragraphs>250</Paragraphs>
  <Slides>46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70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隶书</vt:lpstr>
      <vt:lpstr>华文新魏</vt:lpstr>
      <vt:lpstr>华文楷体</vt:lpstr>
      <vt:lpstr>微软雅黑</vt:lpstr>
      <vt:lpstr>黑体</vt:lpstr>
      <vt:lpstr>华文中宋</vt:lpstr>
      <vt:lpstr>Times New Roman</vt:lpstr>
      <vt:lpstr>方正姚体</vt:lpstr>
      <vt:lpstr>华文仿宋</vt:lpstr>
      <vt:lpstr>方正卡通简体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88</cp:revision>
  <dcterms:created xsi:type="dcterms:W3CDTF">2018-07-30T01:54:00Z</dcterms:created>
  <dcterms:modified xsi:type="dcterms:W3CDTF">2023-11-13T12:54:09Z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30B42E78BA66478E9CB35476A5110B06_13</vt:lpwstr>
  </property>
</Properties>
</file>