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2"/>
  </p:notesMasterIdLst>
  <p:sldIdLst>
    <p:sldId id="256" r:id="rId4"/>
    <p:sldId id="273" r:id="rId5"/>
    <p:sldId id="266" r:id="rId6"/>
    <p:sldId id="274" r:id="rId7"/>
    <p:sldId id="275" r:id="rId8"/>
    <p:sldId id="276" r:id="rId9"/>
    <p:sldId id="277" r:id="rId10"/>
    <p:sldId id="279" r:id="rId11"/>
    <p:sldId id="281" r:id="rId12"/>
    <p:sldId id="283" r:id="rId13"/>
    <p:sldId id="301" r:id="rId14"/>
    <p:sldId id="267" r:id="rId15"/>
    <p:sldId id="285" r:id="rId16"/>
    <p:sldId id="286" r:id="rId17"/>
    <p:sldId id="297" r:id="rId18"/>
    <p:sldId id="298" r:id="rId19"/>
    <p:sldId id="263" r:id="rId20"/>
    <p:sldId id="310"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4" userDrawn="1">
          <p15:clr>
            <a:srgbClr val="A4A3A4"/>
          </p15:clr>
        </p15:guide>
        <p15:guide id="2" pos="38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B050"/>
    <a:srgbClr val="2169D3"/>
    <a:srgbClr val="FF9800"/>
    <a:srgbClr val="8CADAE"/>
    <a:srgbClr val="8C7B70"/>
    <a:srgbClr val="D16349"/>
    <a:srgbClr val="E1BA2F"/>
    <a:srgbClr val="E93F5B"/>
    <a:srgbClr val="5C62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44"/>
        <p:guide pos="382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3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16.png"/><Relationship Id="rId2" Type="http://schemas.openxmlformats.org/officeDocument/2006/relationships/tags" Target="../tags/tag2.xml"/><Relationship Id="rId13" Type="http://schemas.openxmlformats.org/officeDocument/2006/relationships/slideLayout" Target="../slideLayouts/slideLayout3.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image" Target="../media/image16.png"/><Relationship Id="rId2" Type="http://schemas.openxmlformats.org/officeDocument/2006/relationships/tags" Target="../tags/tag12.xml"/><Relationship Id="rId13" Type="http://schemas.openxmlformats.org/officeDocument/2006/relationships/slideLayout" Target="../slideLayouts/slideLayout3.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image" Target="../media/image16.png"/><Relationship Id="rId2" Type="http://schemas.openxmlformats.org/officeDocument/2006/relationships/tags" Target="../tags/tag22.xml"/><Relationship Id="rId13" Type="http://schemas.openxmlformats.org/officeDocument/2006/relationships/slideLayout" Target="../slideLayouts/slideLayout3.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797097" y="2169041"/>
            <a:ext cx="4297680" cy="922020"/>
          </a:xfrm>
          <a:prstGeom prst="rect">
            <a:avLst/>
          </a:prstGeom>
          <a:noFill/>
        </p:spPr>
        <p:txBody>
          <a:bodyPr wrap="none" rtlCol="0">
            <a:spAutoFit/>
          </a:bodyPr>
          <a:lstStyle/>
          <a:p>
            <a:r>
              <a:rPr kumimoji="1" lang="zh-CN" altLang="en-US" sz="5400" b="1" dirty="0">
                <a:solidFill>
                  <a:srgbClr val="00B4FF"/>
                </a:solidFill>
              </a:rPr>
              <a:t>十进制计数法</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1077595" y="1873250"/>
            <a:ext cx="8123555" cy="795655"/>
            <a:chOff x="3120" y="3333"/>
            <a:chExt cx="12793" cy="1253"/>
          </a:xfrm>
        </p:grpSpPr>
        <p:sp>
          <p:nvSpPr>
            <p:cNvPr id="5" name="圆角矩形 4"/>
            <p:cNvSpPr/>
            <p:nvPr/>
          </p:nvSpPr>
          <p:spPr>
            <a:xfrm>
              <a:off x="3120" y="3343"/>
              <a:ext cx="12793"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文本框 6"/>
            <p:cNvSpPr txBox="1"/>
            <p:nvPr/>
          </p:nvSpPr>
          <p:spPr>
            <a:xfrm>
              <a:off x="3219" y="3333"/>
              <a:ext cx="12694" cy="1016"/>
            </a:xfrm>
            <a:prstGeom prst="rect">
              <a:avLst/>
            </a:prstGeom>
            <a:noFill/>
          </p:spPr>
          <p:txBody>
            <a:bodyPr wrap="none" rtlCol="0">
              <a:spAutoFit/>
            </a:bodyPr>
            <a:p>
              <a:pPr marL="0" lvl="0" indent="0" algn="l"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从个位起，第（      ）位是万位，第（       ）位是十亿位。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9" name="组合 8"/>
          <p:cNvGrpSpPr/>
          <p:nvPr/>
        </p:nvGrpSpPr>
        <p:grpSpPr>
          <a:xfrm>
            <a:off x="1616710" y="3273425"/>
            <a:ext cx="8098790" cy="791210"/>
            <a:chOff x="3120" y="3340"/>
            <a:chExt cx="12754" cy="1246"/>
          </a:xfrm>
        </p:grpSpPr>
        <p:sp>
          <p:nvSpPr>
            <p:cNvPr id="10" name="圆角矩形 9"/>
            <p:cNvSpPr/>
            <p:nvPr/>
          </p:nvSpPr>
          <p:spPr>
            <a:xfrm>
              <a:off x="3120" y="3343"/>
              <a:ext cx="12607"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1" name="文本框 10"/>
            <p:cNvSpPr txBox="1"/>
            <p:nvPr/>
          </p:nvSpPr>
          <p:spPr>
            <a:xfrm>
              <a:off x="3180" y="3340"/>
              <a:ext cx="12694" cy="1016"/>
            </a:xfrm>
            <a:prstGeom prst="rect">
              <a:avLst/>
            </a:prstGeom>
            <a:noFill/>
          </p:spPr>
          <p:txBody>
            <a:bodyPr wrap="none" rtlCol="0">
              <a:spAutoFit/>
            </a:bodyPr>
            <a:p>
              <a:pPr marL="0" lvl="0" indent="0" algn="l"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一百亿里有（      ）个十亿， （      ）个一百亿是一千亿。</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2" name="组合 11"/>
          <p:cNvGrpSpPr/>
          <p:nvPr/>
        </p:nvGrpSpPr>
        <p:grpSpPr>
          <a:xfrm>
            <a:off x="2270760" y="4533900"/>
            <a:ext cx="7802245" cy="812165"/>
            <a:chOff x="3120" y="3307"/>
            <a:chExt cx="12287" cy="1279"/>
          </a:xfrm>
        </p:grpSpPr>
        <p:sp>
          <p:nvSpPr>
            <p:cNvPr id="13" name="圆角矩形 12"/>
            <p:cNvSpPr/>
            <p:nvPr/>
          </p:nvSpPr>
          <p:spPr>
            <a:xfrm>
              <a:off x="3120" y="3343"/>
              <a:ext cx="12185"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4" name="文本框 13"/>
            <p:cNvSpPr txBox="1"/>
            <p:nvPr/>
          </p:nvSpPr>
          <p:spPr>
            <a:xfrm>
              <a:off x="3267" y="3307"/>
              <a:ext cx="12140" cy="1016"/>
            </a:xfrm>
            <a:prstGeom prst="rect">
              <a:avLst/>
            </a:prstGeom>
            <a:noFill/>
          </p:spPr>
          <p:txBody>
            <a:bodyPr wrap="none" rtlCol="0">
              <a:spAutoFit/>
            </a:bodyPr>
            <a:p>
              <a:pPr marL="0" lvl="0" indent="0" algn="l"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和亿位相邻的两个数位是（             ）和（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59395" name="TextBox 4"/>
          <p:cNvSpPr txBox="1"/>
          <p:nvPr/>
        </p:nvSpPr>
        <p:spPr>
          <a:xfrm>
            <a:off x="3549968" y="3390265"/>
            <a:ext cx="1071562" cy="571500"/>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rPr>
              <a:t>10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9396" name="TextBox 5"/>
          <p:cNvSpPr txBox="1"/>
          <p:nvPr/>
        </p:nvSpPr>
        <p:spPr>
          <a:xfrm>
            <a:off x="6357938" y="2044700"/>
            <a:ext cx="1071562" cy="571500"/>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rPr>
              <a:t>10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9397" name="TextBox 6"/>
          <p:cNvSpPr txBox="1"/>
          <p:nvPr/>
        </p:nvSpPr>
        <p:spPr>
          <a:xfrm>
            <a:off x="3435668" y="2047875"/>
            <a:ext cx="1071562" cy="571500"/>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9398" name="TextBox 7"/>
          <p:cNvSpPr txBox="1"/>
          <p:nvPr/>
        </p:nvSpPr>
        <p:spPr>
          <a:xfrm>
            <a:off x="6035040" y="3404235"/>
            <a:ext cx="1071563" cy="571500"/>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rPr>
              <a:t>10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9399" name="TextBox 8"/>
          <p:cNvSpPr txBox="1"/>
          <p:nvPr/>
        </p:nvSpPr>
        <p:spPr>
          <a:xfrm>
            <a:off x="8174038" y="4697095"/>
            <a:ext cx="1833562" cy="571500"/>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十亿位</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9400" name="TextBox 9"/>
          <p:cNvSpPr txBox="1"/>
          <p:nvPr/>
        </p:nvSpPr>
        <p:spPr>
          <a:xfrm>
            <a:off x="6073140" y="4671695"/>
            <a:ext cx="1676400" cy="571500"/>
          </a:xfrm>
          <a:prstGeom prst="rect">
            <a:avLst/>
          </a:prstGeom>
          <a:noFill/>
          <a:ln w="9525">
            <a:noFill/>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千万位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3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3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3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940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93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P spid="59396" grpId="0"/>
      <p:bldP spid="59397" grpId="0"/>
      <p:bldP spid="59398" grpId="0"/>
      <p:bldP spid="59399" grpId="0"/>
      <p:bldP spid="5940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576705" y="4272915"/>
            <a:ext cx="17068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万位和亿位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3669030" y="4272915"/>
            <a:ext cx="210185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千万位和万位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6137910" y="4272915"/>
            <a:ext cx="179705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万位和千位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8301990" y="4272915"/>
            <a:ext cx="2011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百万位和万位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 name="组合 7"/>
          <p:cNvGrpSpPr/>
          <p:nvPr/>
        </p:nvGrpSpPr>
        <p:grpSpPr>
          <a:xfrm>
            <a:off x="3505835" y="1061720"/>
            <a:ext cx="5575300" cy="972820"/>
            <a:chOff x="5521" y="1672"/>
            <a:chExt cx="8780" cy="1532"/>
          </a:xfrm>
        </p:grpSpPr>
        <p:grpSp>
          <p:nvGrpSpPr>
            <p:cNvPr id="21" name="组合 20"/>
            <p:cNvGrpSpPr/>
            <p:nvPr/>
          </p:nvGrpSpPr>
          <p:grpSpPr>
            <a:xfrm rot="0">
              <a:off x="5521" y="1672"/>
              <a:ext cx="8781" cy="1533"/>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6006" y="2072"/>
              <a:ext cx="8056"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与十万位相邻的两个数位是（    ）。</a:t>
              </a:r>
              <a:endParaRPr lang="zh-CN" altLang="en-US" sz="2400"/>
            </a:p>
          </p:txBody>
        </p:sp>
      </p:grpSp>
      <p:grpSp>
        <p:nvGrpSpPr>
          <p:cNvPr id="10" name="组合 9"/>
          <p:cNvGrpSpPr/>
          <p:nvPr/>
        </p:nvGrpSpPr>
        <p:grpSpPr>
          <a:xfrm>
            <a:off x="1101725" y="2907665"/>
            <a:ext cx="9710420" cy="1195070"/>
            <a:chOff x="1735" y="4579"/>
            <a:chExt cx="15292" cy="1882"/>
          </a:xfrm>
        </p:grpSpPr>
        <p:pic>
          <p:nvPicPr>
            <p:cNvPr id="9" name="图片 8" descr="图片3"/>
            <p:cNvPicPr>
              <a:picLocks noChangeAspect="1"/>
            </p:cNvPicPr>
            <p:nvPr/>
          </p:nvPicPr>
          <p:blipFill>
            <a:blip r:embed="rId2"/>
            <a:stretch>
              <a:fillRect/>
            </a:stretch>
          </p:blipFill>
          <p:spPr>
            <a:xfrm>
              <a:off x="1735" y="4579"/>
              <a:ext cx="15293" cy="1883"/>
            </a:xfrm>
            <a:prstGeom prst="rect">
              <a:avLst/>
            </a:prstGeom>
          </p:spPr>
        </p:pic>
        <p:sp>
          <p:nvSpPr>
            <p:cNvPr id="11" name="文本框 10"/>
            <p:cNvSpPr txBox="1"/>
            <p:nvPr/>
          </p:nvSpPr>
          <p:spPr>
            <a:xfrm>
              <a:off x="3496" y="5110"/>
              <a:ext cx="11173" cy="822"/>
            </a:xfrm>
            <a:prstGeom prst="rect">
              <a:avLst/>
            </a:prstGeom>
            <a:noFill/>
          </p:spPr>
          <p:txBody>
            <a:bodyPr wrap="none" rtlCol="0">
              <a:spAutoFit/>
            </a:bodyPr>
            <a:p>
              <a:r>
                <a:rPr lang="en-US" altLang="zh-CN" sz="2800"/>
                <a:t>A                    B                    C                    D</a:t>
              </a:r>
              <a:endParaRPr lang="en-US" altLang="zh-CN" sz="2800"/>
            </a:p>
          </p:txBody>
        </p:sp>
      </p:grpSp>
      <p:sp>
        <p:nvSpPr>
          <p:cNvPr id="12" name="文本框 11"/>
          <p:cNvSpPr txBox="1"/>
          <p:nvPr/>
        </p:nvSpPr>
        <p:spPr>
          <a:xfrm>
            <a:off x="7814945" y="1318895"/>
            <a:ext cx="4095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rgbClr val="FF0000"/>
                </a:solidFill>
              </a:rPr>
              <a:t>D</a:t>
            </a:r>
            <a:endParaRPr lang="en-US" altLang="zh-CN" sz="2400" dirty="0">
              <a:solidFill>
                <a:srgbClr val="FF0000"/>
              </a:solidFill>
            </a:endParaRPr>
          </a:p>
        </p:txBody>
      </p:sp>
      <p:sp>
        <p:nvSpPr>
          <p:cNvPr id="13" name="文本框 1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8" name="组合 7"/>
          <p:cNvGrpSpPr/>
          <p:nvPr/>
        </p:nvGrpSpPr>
        <p:grpSpPr>
          <a:xfrm>
            <a:off x="3011170" y="1061720"/>
            <a:ext cx="7882890" cy="973455"/>
            <a:chOff x="5521" y="1672"/>
            <a:chExt cx="10461" cy="1533"/>
          </a:xfrm>
        </p:grpSpPr>
        <p:grpSp>
          <p:nvGrpSpPr>
            <p:cNvPr id="21" name="组合 20"/>
            <p:cNvGrpSpPr/>
            <p:nvPr/>
          </p:nvGrpSpPr>
          <p:grpSpPr>
            <a:xfrm rot="0">
              <a:off x="5521" y="1672"/>
              <a:ext cx="8781" cy="1533"/>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6006" y="2072"/>
              <a:ext cx="9976" cy="725"/>
            </a:xfrm>
            <a:prstGeom prst="rect">
              <a:avLst/>
            </a:prstGeom>
            <a:noFill/>
          </p:spPr>
          <p:txBody>
            <a:bodyPr wrap="squar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下面四个数中，亿位上是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的数是（    ）。</a:t>
              </a:r>
              <a:endParaRPr lang="zh-CN" altLang="en-US" sz="2400"/>
            </a:p>
          </p:txBody>
        </p:sp>
      </p:grpSp>
      <p:grpSp>
        <p:nvGrpSpPr>
          <p:cNvPr id="28" name="组合 27"/>
          <p:cNvGrpSpPr/>
          <p:nvPr/>
        </p:nvGrpSpPr>
        <p:grpSpPr>
          <a:xfrm>
            <a:off x="760730" y="2523490"/>
            <a:ext cx="4517390" cy="1199515"/>
            <a:chOff x="1198" y="4791"/>
            <a:chExt cx="7114" cy="1889"/>
          </a:xfrm>
        </p:grpSpPr>
        <p:grpSp>
          <p:nvGrpSpPr>
            <p:cNvPr id="13" name="组合 12"/>
            <p:cNvGrpSpPr/>
            <p:nvPr/>
          </p:nvGrpSpPr>
          <p:grpSpPr>
            <a:xfrm>
              <a:off x="1198" y="5422"/>
              <a:ext cx="7114" cy="1258"/>
              <a:chOff x="1040" y="4197"/>
              <a:chExt cx="7114" cy="1258"/>
            </a:xfrm>
          </p:grpSpPr>
          <p:pic>
            <p:nvPicPr>
              <p:cNvPr id="359427"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0" y="4197"/>
                <a:ext cx="7115" cy="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3049" y="4464"/>
                <a:ext cx="3098"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8057290000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7" name="文本框 16"/>
            <p:cNvSpPr txBox="1"/>
            <p:nvPr/>
          </p:nvSpPr>
          <p:spPr>
            <a:xfrm>
              <a:off x="4424" y="4791"/>
              <a:ext cx="662" cy="822"/>
            </a:xfrm>
            <a:prstGeom prst="rect">
              <a:avLst/>
            </a:prstGeom>
            <a:noFill/>
          </p:spPr>
          <p:txBody>
            <a:bodyPr wrap="none" rtlCol="0">
              <a:spAutoFit/>
            </a:bodyPr>
            <a:p>
              <a:r>
                <a:rPr lang="en-US" altLang="zh-CN" sz="2800"/>
                <a:t>A</a:t>
              </a:r>
              <a:endParaRPr lang="en-US" altLang="zh-CN" sz="2800"/>
            </a:p>
          </p:txBody>
        </p:sp>
      </p:grpSp>
      <p:grpSp>
        <p:nvGrpSpPr>
          <p:cNvPr id="29" name="组合 28"/>
          <p:cNvGrpSpPr/>
          <p:nvPr/>
        </p:nvGrpSpPr>
        <p:grpSpPr>
          <a:xfrm>
            <a:off x="6376035" y="2493645"/>
            <a:ext cx="4517390" cy="1207770"/>
            <a:chOff x="10041" y="4744"/>
            <a:chExt cx="7114" cy="1902"/>
          </a:xfrm>
        </p:grpSpPr>
        <p:grpSp>
          <p:nvGrpSpPr>
            <p:cNvPr id="16" name="组合 15"/>
            <p:cNvGrpSpPr/>
            <p:nvPr/>
          </p:nvGrpSpPr>
          <p:grpSpPr>
            <a:xfrm>
              <a:off x="10041" y="5422"/>
              <a:ext cx="7114" cy="1224"/>
              <a:chOff x="11129" y="8083"/>
              <a:chExt cx="7114" cy="1224"/>
            </a:xfrm>
          </p:grpSpPr>
          <p:pic>
            <p:nvPicPr>
              <p:cNvPr id="12"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29" y="8083"/>
                <a:ext cx="7115" cy="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3278" y="8395"/>
                <a:ext cx="2817"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159814800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8" name="文本框 17"/>
            <p:cNvSpPr txBox="1"/>
            <p:nvPr/>
          </p:nvSpPr>
          <p:spPr>
            <a:xfrm>
              <a:off x="13268" y="4744"/>
              <a:ext cx="662" cy="822"/>
            </a:xfrm>
            <a:prstGeom prst="rect">
              <a:avLst/>
            </a:prstGeom>
            <a:noFill/>
          </p:spPr>
          <p:txBody>
            <a:bodyPr wrap="none" rtlCol="0">
              <a:spAutoFit/>
            </a:bodyPr>
            <a:p>
              <a:r>
                <a:rPr lang="en-US" altLang="zh-CN" sz="2800"/>
                <a:t>B</a:t>
              </a:r>
              <a:endParaRPr lang="en-US" altLang="zh-CN" sz="2800"/>
            </a:p>
          </p:txBody>
        </p:sp>
      </p:grpSp>
      <p:grpSp>
        <p:nvGrpSpPr>
          <p:cNvPr id="22" name="组合 21"/>
          <p:cNvGrpSpPr/>
          <p:nvPr/>
        </p:nvGrpSpPr>
        <p:grpSpPr>
          <a:xfrm>
            <a:off x="857885" y="4541520"/>
            <a:ext cx="4517390" cy="1235075"/>
            <a:chOff x="1351" y="6563"/>
            <a:chExt cx="7114" cy="1945"/>
          </a:xfrm>
        </p:grpSpPr>
        <p:grpSp>
          <p:nvGrpSpPr>
            <p:cNvPr id="15" name="组合 14"/>
            <p:cNvGrpSpPr/>
            <p:nvPr/>
          </p:nvGrpSpPr>
          <p:grpSpPr>
            <a:xfrm>
              <a:off x="1351" y="7284"/>
              <a:ext cx="7114" cy="1224"/>
              <a:chOff x="1909" y="8870"/>
              <a:chExt cx="7114" cy="1224"/>
            </a:xfrm>
          </p:grpSpPr>
          <p:pic>
            <p:nvPicPr>
              <p:cNvPr id="359429"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9" y="8870"/>
                <a:ext cx="7115" cy="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3918" y="9120"/>
                <a:ext cx="3098"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1516004937</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9" name="文本框 18"/>
            <p:cNvSpPr txBox="1"/>
            <p:nvPr/>
          </p:nvSpPr>
          <p:spPr>
            <a:xfrm>
              <a:off x="4424" y="6563"/>
              <a:ext cx="692" cy="822"/>
            </a:xfrm>
            <a:prstGeom prst="rect">
              <a:avLst/>
            </a:prstGeom>
            <a:noFill/>
          </p:spPr>
          <p:txBody>
            <a:bodyPr wrap="none" rtlCol="0">
              <a:spAutoFit/>
            </a:bodyPr>
            <a:p>
              <a:r>
                <a:rPr lang="en-US" altLang="zh-CN" sz="2800"/>
                <a:t>C</a:t>
              </a:r>
              <a:endParaRPr lang="en-US" altLang="zh-CN" sz="2800"/>
            </a:p>
          </p:txBody>
        </p:sp>
      </p:grpSp>
      <p:grpSp>
        <p:nvGrpSpPr>
          <p:cNvPr id="27" name="组合 26"/>
          <p:cNvGrpSpPr/>
          <p:nvPr/>
        </p:nvGrpSpPr>
        <p:grpSpPr>
          <a:xfrm>
            <a:off x="6376035" y="4507865"/>
            <a:ext cx="4517390" cy="1269365"/>
            <a:chOff x="10041" y="6510"/>
            <a:chExt cx="7114" cy="1999"/>
          </a:xfrm>
        </p:grpSpPr>
        <p:grpSp>
          <p:nvGrpSpPr>
            <p:cNvPr id="14" name="组合 13"/>
            <p:cNvGrpSpPr/>
            <p:nvPr/>
          </p:nvGrpSpPr>
          <p:grpSpPr>
            <a:xfrm>
              <a:off x="10041" y="7259"/>
              <a:ext cx="7114" cy="1250"/>
              <a:chOff x="1909" y="6194"/>
              <a:chExt cx="7114" cy="1250"/>
            </a:xfrm>
          </p:grpSpPr>
          <p:pic>
            <p:nvPicPr>
              <p:cNvPr id="359428"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9" y="6194"/>
                <a:ext cx="7115" cy="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4199" y="6448"/>
                <a:ext cx="2536"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54776800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0" name="文本框 19"/>
            <p:cNvSpPr txBox="1"/>
            <p:nvPr/>
          </p:nvSpPr>
          <p:spPr>
            <a:xfrm>
              <a:off x="13267" y="6510"/>
              <a:ext cx="692" cy="822"/>
            </a:xfrm>
            <a:prstGeom prst="rect">
              <a:avLst/>
            </a:prstGeom>
            <a:noFill/>
          </p:spPr>
          <p:txBody>
            <a:bodyPr wrap="none" rtlCol="0">
              <a:spAutoFit/>
            </a:bodyPr>
            <a:p>
              <a:r>
                <a:rPr lang="en-US" altLang="zh-CN" sz="2800"/>
                <a:t>D</a:t>
              </a:r>
              <a:endParaRPr lang="en-US" altLang="zh-CN" sz="2800"/>
            </a:p>
          </p:txBody>
        </p:sp>
      </p:grpSp>
      <p:sp>
        <p:nvSpPr>
          <p:cNvPr id="30" name="文本框 29"/>
          <p:cNvSpPr txBox="1"/>
          <p:nvPr/>
        </p:nvSpPr>
        <p:spPr>
          <a:xfrm>
            <a:off x="8211820" y="1318895"/>
            <a:ext cx="4095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chemeClr val="tx1"/>
                </a:solidFill>
              </a:rPr>
              <a:t>C</a:t>
            </a:r>
            <a:endParaRPr lang="en-US" altLang="zh-CN" sz="2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pic>
        <p:nvPicPr>
          <p:cNvPr id="4" name="图片 3" descr="图片6"/>
          <p:cNvPicPr>
            <a:picLocks noChangeAspect="1"/>
          </p:cNvPicPr>
          <p:nvPr/>
        </p:nvPicPr>
        <p:blipFill>
          <a:blip r:embed="rId2"/>
          <a:stretch>
            <a:fillRect/>
          </a:stretch>
        </p:blipFill>
        <p:spPr>
          <a:xfrm>
            <a:off x="1064895" y="2907030"/>
            <a:ext cx="9672955" cy="2800350"/>
          </a:xfrm>
          <a:prstGeom prst="rect">
            <a:avLst/>
          </a:prstGeom>
        </p:spPr>
      </p:pic>
      <p:grpSp>
        <p:nvGrpSpPr>
          <p:cNvPr id="8" name="组合 7"/>
          <p:cNvGrpSpPr/>
          <p:nvPr/>
        </p:nvGrpSpPr>
        <p:grpSpPr>
          <a:xfrm>
            <a:off x="3011170" y="1061720"/>
            <a:ext cx="7882890" cy="973455"/>
            <a:chOff x="5521" y="1672"/>
            <a:chExt cx="10461" cy="1533"/>
          </a:xfrm>
        </p:grpSpPr>
        <p:grpSp>
          <p:nvGrpSpPr>
            <p:cNvPr id="21" name="组合 20"/>
            <p:cNvGrpSpPr/>
            <p:nvPr/>
          </p:nvGrpSpPr>
          <p:grpSpPr>
            <a:xfrm rot="0">
              <a:off x="5521" y="1672"/>
              <a:ext cx="8781" cy="1533"/>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6006" y="2072"/>
              <a:ext cx="9976" cy="725"/>
            </a:xfrm>
            <a:prstGeom prst="rect">
              <a:avLst/>
            </a:prstGeom>
            <a:noFill/>
          </p:spPr>
          <p:txBody>
            <a:bodyPr wrap="squar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含有个级、万级和亿级的数，至少是（    ）。</a:t>
              </a:r>
              <a:endParaRPr lang="zh-CN" altLang="en-US" sz="2400"/>
            </a:p>
          </p:txBody>
        </p:sp>
      </p:grpSp>
      <p:sp>
        <p:nvSpPr>
          <p:cNvPr id="6" name="文本框 5"/>
          <p:cNvSpPr txBox="1"/>
          <p:nvPr/>
        </p:nvSpPr>
        <p:spPr>
          <a:xfrm>
            <a:off x="1392555" y="4418330"/>
            <a:ext cx="10972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六位数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4124960" y="4418330"/>
            <a:ext cx="10972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七位数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6706870" y="4418330"/>
            <a:ext cx="10972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八位数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9288780" y="4321810"/>
            <a:ext cx="1097280" cy="645160"/>
          </a:xfrm>
          <a:prstGeom prst="rect">
            <a:avLst/>
          </a:prstGeom>
          <a:noFill/>
        </p:spPr>
        <p:txBody>
          <a:bodyPr wrap="square" rtlCol="0">
            <a:spAutoFit/>
          </a:bodyPr>
          <a:p>
            <a:pPr marL="0" lvl="0" indent="0" algn="l"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九位数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8636635" y="1318895"/>
            <a:ext cx="4095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chemeClr val="tx1"/>
                </a:solidFill>
              </a:rPr>
              <a:t>D</a:t>
            </a:r>
            <a:endParaRPr lang="en-US" altLang="zh-CN" sz="240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3" name="图片 12" descr="图片5"/>
          <p:cNvPicPr>
            <a:picLocks noChangeAspect="1"/>
          </p:cNvPicPr>
          <p:nvPr/>
        </p:nvPicPr>
        <p:blipFill>
          <a:blip r:embed="rId2"/>
          <a:stretch>
            <a:fillRect/>
          </a:stretch>
        </p:blipFill>
        <p:spPr>
          <a:xfrm>
            <a:off x="1332865" y="2997835"/>
            <a:ext cx="9373235" cy="348043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8" name="组合 7"/>
          <p:cNvGrpSpPr/>
          <p:nvPr/>
        </p:nvGrpSpPr>
        <p:grpSpPr>
          <a:xfrm>
            <a:off x="3505835" y="1061720"/>
            <a:ext cx="5575935" cy="973455"/>
            <a:chOff x="5521" y="1672"/>
            <a:chExt cx="8781" cy="1533"/>
          </a:xfrm>
        </p:grpSpPr>
        <p:grpSp>
          <p:nvGrpSpPr>
            <p:cNvPr id="21" name="组合 20"/>
            <p:cNvGrpSpPr/>
            <p:nvPr/>
          </p:nvGrpSpPr>
          <p:grpSpPr>
            <a:xfrm rot="0">
              <a:off x="5521" y="1672"/>
              <a:ext cx="8781" cy="1533"/>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6006" y="2072"/>
              <a:ext cx="8056" cy="72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一个十位数，它的最高位是（    ）。</a:t>
              </a:r>
              <a:endParaRPr lang="zh-CN" altLang="en-US" sz="2400"/>
            </a:p>
          </p:txBody>
        </p:sp>
      </p:grpSp>
      <p:sp>
        <p:nvSpPr>
          <p:cNvPr id="6" name="文本框 5"/>
          <p:cNvSpPr txBox="1"/>
          <p:nvPr/>
        </p:nvSpPr>
        <p:spPr>
          <a:xfrm rot="20520000">
            <a:off x="2596515" y="4459605"/>
            <a:ext cx="10972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百亿位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rot="20520000">
            <a:off x="4301490" y="4363085"/>
            <a:ext cx="10972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千万位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rot="20520000">
            <a:off x="6327775" y="4500245"/>
            <a:ext cx="88265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亿位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rot="20520000">
            <a:off x="7987030" y="4319270"/>
            <a:ext cx="1097280" cy="645160"/>
          </a:xfrm>
          <a:prstGeom prst="rect">
            <a:avLst/>
          </a:prstGeom>
          <a:noFill/>
        </p:spPr>
        <p:txBody>
          <a:bodyPr wrap="none" rtlCol="0">
            <a:spAutoFit/>
          </a:bodyPr>
          <a:p>
            <a:pPr marL="0" lvl="0" indent="0" algn="l" eaLnBrk="1" hangingPunct="1">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十亿位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7819390" y="1315720"/>
            <a:ext cx="439420" cy="521970"/>
          </a:xfrm>
          <a:prstGeom prst="rect">
            <a:avLst/>
          </a:prstGeom>
          <a:noFill/>
        </p:spPr>
        <p:txBody>
          <a:bodyPr wrap="none" rtlCol="0">
            <a:spAutoFit/>
          </a:bodyPr>
          <a:p>
            <a:r>
              <a:rPr lang="en-US" altLang="zh-CN" sz="2800"/>
              <a:t>D</a:t>
            </a:r>
            <a:endParaRPr lang="en-US" altLang="zh-CN" sz="280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nvSpPr>
        <p:spPr>
          <a:xfrm>
            <a:off x="11552935" y="6029513"/>
            <a:ext cx="434380" cy="387433"/>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tx2">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C262CF-5CC9-4929-99CD-9F101191856B}" type="slidenum">
              <a:rPr lang="en-GB" smtClean="0">
                <a:cs typeface="+mn-ea"/>
                <a:sym typeface="+mn-lt"/>
              </a:rPr>
            </a:fld>
            <a:endParaRPr lang="en-GB">
              <a:cs typeface="+mn-ea"/>
              <a:sym typeface="+mn-lt"/>
            </a:endParaRPr>
          </a:p>
        </p:txBody>
      </p:sp>
      <p:grpSp>
        <p:nvGrpSpPr>
          <p:cNvPr id="76" name="组合 75"/>
          <p:cNvGrpSpPr/>
          <p:nvPr/>
        </p:nvGrpSpPr>
        <p:grpSpPr>
          <a:xfrm>
            <a:off x="4222115" y="1466215"/>
            <a:ext cx="4250690" cy="4227195"/>
            <a:chOff x="5644" y="1716"/>
            <a:chExt cx="7965" cy="7879"/>
          </a:xfrm>
        </p:grpSpPr>
        <p:grpSp>
          <p:nvGrpSpPr>
            <p:cNvPr id="4" name="组合 3"/>
            <p:cNvGrpSpPr/>
            <p:nvPr/>
          </p:nvGrpSpPr>
          <p:grpSpPr>
            <a:xfrm>
              <a:off x="6320" y="1716"/>
              <a:ext cx="6561" cy="7879"/>
              <a:chOff x="5548" y="929"/>
              <a:chExt cx="7129" cy="8562"/>
            </a:xfrm>
          </p:grpSpPr>
          <p:sp>
            <p:nvSpPr>
              <p:cNvPr id="36" name="Freeform 12"/>
              <p:cNvSpPr/>
              <p:nvPr/>
            </p:nvSpPr>
            <p:spPr bwMode="auto">
              <a:xfrm>
                <a:off x="5782" y="1073"/>
                <a:ext cx="6662" cy="8418"/>
              </a:xfrm>
              <a:custGeom>
                <a:avLst/>
                <a:gdLst>
                  <a:gd name="T0" fmla="*/ 549 w 1038"/>
                  <a:gd name="T1" fmla="*/ 46 h 1311"/>
                  <a:gd name="T2" fmla="*/ 502 w 1038"/>
                  <a:gd name="T3" fmla="*/ 137 h 1311"/>
                  <a:gd name="T4" fmla="*/ 500 w 1038"/>
                  <a:gd name="T5" fmla="*/ 136 h 1311"/>
                  <a:gd name="T6" fmla="*/ 492 w 1038"/>
                  <a:gd name="T7" fmla="*/ 131 h 1311"/>
                  <a:gd name="T8" fmla="*/ 378 w 1038"/>
                  <a:gd name="T9" fmla="*/ 101 h 1311"/>
                  <a:gd name="T10" fmla="*/ 213 w 1038"/>
                  <a:gd name="T11" fmla="*/ 176 h 1311"/>
                  <a:gd name="T12" fmla="*/ 213 w 1038"/>
                  <a:gd name="T13" fmla="*/ 176 h 1311"/>
                  <a:gd name="T14" fmla="*/ 211 w 1038"/>
                  <a:gd name="T15" fmla="*/ 179 h 1311"/>
                  <a:gd name="T16" fmla="*/ 186 w 1038"/>
                  <a:gd name="T17" fmla="*/ 213 h 1311"/>
                  <a:gd name="T18" fmla="*/ 165 w 1038"/>
                  <a:gd name="T19" fmla="*/ 368 h 1311"/>
                  <a:gd name="T20" fmla="*/ 285 w 1038"/>
                  <a:gd name="T21" fmla="*/ 512 h 1311"/>
                  <a:gd name="T22" fmla="*/ 299 w 1038"/>
                  <a:gd name="T23" fmla="*/ 516 h 1311"/>
                  <a:gd name="T24" fmla="*/ 284 w 1038"/>
                  <a:gd name="T25" fmla="*/ 516 h 1311"/>
                  <a:gd name="T26" fmla="*/ 149 w 1038"/>
                  <a:gd name="T27" fmla="*/ 547 h 1311"/>
                  <a:gd name="T28" fmla="*/ 3 w 1038"/>
                  <a:gd name="T29" fmla="*/ 755 h 1311"/>
                  <a:gd name="T30" fmla="*/ 3 w 1038"/>
                  <a:gd name="T31" fmla="*/ 756 h 1311"/>
                  <a:gd name="T32" fmla="*/ 2 w 1038"/>
                  <a:gd name="T33" fmla="*/ 765 h 1311"/>
                  <a:gd name="T34" fmla="*/ 17 w 1038"/>
                  <a:gd name="T35" fmla="*/ 892 h 1311"/>
                  <a:gd name="T36" fmla="*/ 277 w 1038"/>
                  <a:gd name="T37" fmla="*/ 1065 h 1311"/>
                  <a:gd name="T38" fmla="*/ 361 w 1038"/>
                  <a:gd name="T39" fmla="*/ 1052 h 1311"/>
                  <a:gd name="T40" fmla="*/ 364 w 1038"/>
                  <a:gd name="T41" fmla="*/ 1054 h 1311"/>
                  <a:gd name="T42" fmla="*/ 363 w 1038"/>
                  <a:gd name="T43" fmla="*/ 1063 h 1311"/>
                  <a:gd name="T44" fmla="*/ 380 w 1038"/>
                  <a:gd name="T45" fmla="*/ 1198 h 1311"/>
                  <a:gd name="T46" fmla="*/ 652 w 1038"/>
                  <a:gd name="T47" fmla="*/ 1311 h 1311"/>
                  <a:gd name="T48" fmla="*/ 654 w 1038"/>
                  <a:gd name="T49" fmla="*/ 1309 h 1311"/>
                  <a:gd name="T50" fmla="*/ 665 w 1038"/>
                  <a:gd name="T51" fmla="*/ 1274 h 1311"/>
                  <a:gd name="T52" fmla="*/ 632 w 1038"/>
                  <a:gd name="T53" fmla="*/ 1178 h 1311"/>
                  <a:gd name="T54" fmla="*/ 605 w 1038"/>
                  <a:gd name="T55" fmla="*/ 1144 h 1311"/>
                  <a:gd name="T56" fmla="*/ 611 w 1038"/>
                  <a:gd name="T57" fmla="*/ 1082 h 1311"/>
                  <a:gd name="T58" fmla="*/ 614 w 1038"/>
                  <a:gd name="T59" fmla="*/ 1083 h 1311"/>
                  <a:gd name="T60" fmla="*/ 615 w 1038"/>
                  <a:gd name="T61" fmla="*/ 1084 h 1311"/>
                  <a:gd name="T62" fmla="*/ 626 w 1038"/>
                  <a:gd name="T63" fmla="*/ 1099 h 1311"/>
                  <a:gd name="T64" fmla="*/ 805 w 1038"/>
                  <a:gd name="T65" fmla="*/ 1190 h 1311"/>
                  <a:gd name="T66" fmla="*/ 807 w 1038"/>
                  <a:gd name="T67" fmla="*/ 1190 h 1311"/>
                  <a:gd name="T68" fmla="*/ 1029 w 1038"/>
                  <a:gd name="T69" fmla="*/ 1022 h 1311"/>
                  <a:gd name="T70" fmla="*/ 1029 w 1038"/>
                  <a:gd name="T71" fmla="*/ 1022 h 1311"/>
                  <a:gd name="T72" fmla="*/ 1030 w 1038"/>
                  <a:gd name="T73" fmla="*/ 1017 h 1311"/>
                  <a:gd name="T74" fmla="*/ 1038 w 1038"/>
                  <a:gd name="T75" fmla="*/ 955 h 1311"/>
                  <a:gd name="T76" fmla="*/ 927 w 1038"/>
                  <a:gd name="T77" fmla="*/ 761 h 1311"/>
                  <a:gd name="T78" fmla="*/ 927 w 1038"/>
                  <a:gd name="T79" fmla="*/ 758 h 1311"/>
                  <a:gd name="T80" fmla="*/ 928 w 1038"/>
                  <a:gd name="T81" fmla="*/ 757 h 1311"/>
                  <a:gd name="T82" fmla="*/ 943 w 1038"/>
                  <a:gd name="T83" fmla="*/ 746 h 1311"/>
                  <a:gd name="T84" fmla="*/ 1031 w 1038"/>
                  <a:gd name="T85" fmla="*/ 568 h 1311"/>
                  <a:gd name="T86" fmla="*/ 1013 w 1038"/>
                  <a:gd name="T87" fmla="*/ 476 h 1311"/>
                  <a:gd name="T88" fmla="*/ 1013 w 1038"/>
                  <a:gd name="T89" fmla="*/ 476 h 1311"/>
                  <a:gd name="T90" fmla="*/ 1011 w 1038"/>
                  <a:gd name="T91" fmla="*/ 470 h 1311"/>
                  <a:gd name="T92" fmla="*/ 968 w 1038"/>
                  <a:gd name="T93" fmla="*/ 405 h 1311"/>
                  <a:gd name="T94" fmla="*/ 765 w 1038"/>
                  <a:gd name="T95" fmla="*/ 334 h 1311"/>
                  <a:gd name="T96" fmla="*/ 765 w 1038"/>
                  <a:gd name="T97" fmla="*/ 334 h 1311"/>
                  <a:gd name="T98" fmla="*/ 764 w 1038"/>
                  <a:gd name="T99" fmla="*/ 334 h 1311"/>
                  <a:gd name="T100" fmla="*/ 654 w 1038"/>
                  <a:gd name="T101" fmla="*/ 364 h 1311"/>
                  <a:gd name="T102" fmla="*/ 651 w 1038"/>
                  <a:gd name="T103" fmla="*/ 362 h 1311"/>
                  <a:gd name="T104" fmla="*/ 652 w 1038"/>
                  <a:gd name="T105" fmla="*/ 358 h 1311"/>
                  <a:gd name="T106" fmla="*/ 656 w 1038"/>
                  <a:gd name="T107" fmla="*/ 302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8" h="1311">
                    <a:moveTo>
                      <a:pt x="556" y="0"/>
                    </a:moveTo>
                    <a:cubicBezTo>
                      <a:pt x="555" y="9"/>
                      <a:pt x="553" y="25"/>
                      <a:pt x="549" y="46"/>
                    </a:cubicBezTo>
                    <a:cubicBezTo>
                      <a:pt x="542" y="74"/>
                      <a:pt x="529" y="110"/>
                      <a:pt x="504" y="136"/>
                    </a:cubicBezTo>
                    <a:cubicBezTo>
                      <a:pt x="502" y="137"/>
                      <a:pt x="502" y="137"/>
                      <a:pt x="502" y="137"/>
                    </a:cubicBezTo>
                    <a:cubicBezTo>
                      <a:pt x="501" y="137"/>
                      <a:pt x="501" y="137"/>
                      <a:pt x="501" y="137"/>
                    </a:cubicBezTo>
                    <a:cubicBezTo>
                      <a:pt x="501" y="137"/>
                      <a:pt x="501" y="136"/>
                      <a:pt x="500" y="136"/>
                    </a:cubicBezTo>
                    <a:cubicBezTo>
                      <a:pt x="500" y="136"/>
                      <a:pt x="499" y="136"/>
                      <a:pt x="499" y="135"/>
                    </a:cubicBezTo>
                    <a:cubicBezTo>
                      <a:pt x="497" y="134"/>
                      <a:pt x="495" y="133"/>
                      <a:pt x="492" y="131"/>
                    </a:cubicBezTo>
                    <a:cubicBezTo>
                      <a:pt x="486" y="128"/>
                      <a:pt x="477" y="123"/>
                      <a:pt x="466" y="119"/>
                    </a:cubicBezTo>
                    <a:cubicBezTo>
                      <a:pt x="444" y="110"/>
                      <a:pt x="414" y="101"/>
                      <a:pt x="378" y="101"/>
                    </a:cubicBezTo>
                    <a:cubicBezTo>
                      <a:pt x="378" y="101"/>
                      <a:pt x="378" y="101"/>
                      <a:pt x="378" y="101"/>
                    </a:cubicBezTo>
                    <a:cubicBezTo>
                      <a:pt x="329" y="101"/>
                      <a:pt x="270" y="118"/>
                      <a:pt x="213" y="176"/>
                    </a:cubicBezTo>
                    <a:cubicBezTo>
                      <a:pt x="213" y="176"/>
                      <a:pt x="213" y="176"/>
                      <a:pt x="213" y="176"/>
                    </a:cubicBezTo>
                    <a:cubicBezTo>
                      <a:pt x="213" y="176"/>
                      <a:pt x="213" y="176"/>
                      <a:pt x="213" y="176"/>
                    </a:cubicBezTo>
                    <a:cubicBezTo>
                      <a:pt x="213" y="176"/>
                      <a:pt x="213" y="176"/>
                      <a:pt x="212" y="177"/>
                    </a:cubicBezTo>
                    <a:cubicBezTo>
                      <a:pt x="212" y="177"/>
                      <a:pt x="211" y="178"/>
                      <a:pt x="211" y="179"/>
                    </a:cubicBezTo>
                    <a:cubicBezTo>
                      <a:pt x="209" y="180"/>
                      <a:pt x="207" y="183"/>
                      <a:pt x="204" y="186"/>
                    </a:cubicBezTo>
                    <a:cubicBezTo>
                      <a:pt x="199" y="192"/>
                      <a:pt x="192" y="201"/>
                      <a:pt x="186" y="213"/>
                    </a:cubicBezTo>
                    <a:cubicBezTo>
                      <a:pt x="172" y="237"/>
                      <a:pt x="158" y="271"/>
                      <a:pt x="158" y="314"/>
                    </a:cubicBezTo>
                    <a:cubicBezTo>
                      <a:pt x="158" y="331"/>
                      <a:pt x="160" y="349"/>
                      <a:pt x="165" y="368"/>
                    </a:cubicBezTo>
                    <a:cubicBezTo>
                      <a:pt x="180" y="424"/>
                      <a:pt x="209" y="460"/>
                      <a:pt x="234" y="481"/>
                    </a:cubicBezTo>
                    <a:cubicBezTo>
                      <a:pt x="260" y="503"/>
                      <a:pt x="283" y="511"/>
                      <a:pt x="285" y="512"/>
                    </a:cubicBezTo>
                    <a:cubicBezTo>
                      <a:pt x="285" y="512"/>
                      <a:pt x="285" y="512"/>
                      <a:pt x="285" y="512"/>
                    </a:cubicBezTo>
                    <a:cubicBezTo>
                      <a:pt x="299" y="516"/>
                      <a:pt x="299" y="516"/>
                      <a:pt x="299" y="516"/>
                    </a:cubicBezTo>
                    <a:cubicBezTo>
                      <a:pt x="285" y="516"/>
                      <a:pt x="285" y="516"/>
                      <a:pt x="285" y="516"/>
                    </a:cubicBezTo>
                    <a:cubicBezTo>
                      <a:pt x="285" y="516"/>
                      <a:pt x="284" y="516"/>
                      <a:pt x="284" y="516"/>
                    </a:cubicBezTo>
                    <a:cubicBezTo>
                      <a:pt x="284" y="516"/>
                      <a:pt x="284" y="516"/>
                      <a:pt x="284" y="516"/>
                    </a:cubicBezTo>
                    <a:cubicBezTo>
                      <a:pt x="275" y="516"/>
                      <a:pt x="213" y="517"/>
                      <a:pt x="149" y="547"/>
                    </a:cubicBezTo>
                    <a:cubicBezTo>
                      <a:pt x="86" y="578"/>
                      <a:pt x="20" y="637"/>
                      <a:pt x="3" y="755"/>
                    </a:cubicBezTo>
                    <a:cubicBezTo>
                      <a:pt x="3" y="755"/>
                      <a:pt x="3" y="755"/>
                      <a:pt x="3" y="755"/>
                    </a:cubicBezTo>
                    <a:cubicBezTo>
                      <a:pt x="3" y="755"/>
                      <a:pt x="3" y="755"/>
                      <a:pt x="3" y="755"/>
                    </a:cubicBezTo>
                    <a:cubicBezTo>
                      <a:pt x="3" y="755"/>
                      <a:pt x="3" y="755"/>
                      <a:pt x="3" y="756"/>
                    </a:cubicBezTo>
                    <a:cubicBezTo>
                      <a:pt x="3" y="756"/>
                      <a:pt x="2" y="757"/>
                      <a:pt x="2" y="757"/>
                    </a:cubicBezTo>
                    <a:cubicBezTo>
                      <a:pt x="2" y="759"/>
                      <a:pt x="2" y="762"/>
                      <a:pt x="2" y="765"/>
                    </a:cubicBezTo>
                    <a:cubicBezTo>
                      <a:pt x="1" y="771"/>
                      <a:pt x="0" y="780"/>
                      <a:pt x="0" y="791"/>
                    </a:cubicBezTo>
                    <a:cubicBezTo>
                      <a:pt x="0" y="817"/>
                      <a:pt x="4" y="854"/>
                      <a:pt x="17" y="892"/>
                    </a:cubicBezTo>
                    <a:cubicBezTo>
                      <a:pt x="31" y="930"/>
                      <a:pt x="55" y="970"/>
                      <a:pt x="97" y="1003"/>
                    </a:cubicBezTo>
                    <a:cubicBezTo>
                      <a:pt x="160" y="1052"/>
                      <a:pt x="227" y="1065"/>
                      <a:pt x="277" y="1065"/>
                    </a:cubicBezTo>
                    <a:cubicBezTo>
                      <a:pt x="312" y="1065"/>
                      <a:pt x="339" y="1059"/>
                      <a:pt x="352" y="1055"/>
                    </a:cubicBezTo>
                    <a:cubicBezTo>
                      <a:pt x="357" y="1054"/>
                      <a:pt x="360" y="1053"/>
                      <a:pt x="361" y="1052"/>
                    </a:cubicBezTo>
                    <a:cubicBezTo>
                      <a:pt x="364" y="1051"/>
                      <a:pt x="364" y="1051"/>
                      <a:pt x="364" y="1051"/>
                    </a:cubicBezTo>
                    <a:cubicBezTo>
                      <a:pt x="364" y="1054"/>
                      <a:pt x="364" y="1054"/>
                      <a:pt x="364" y="1054"/>
                    </a:cubicBezTo>
                    <a:cubicBezTo>
                      <a:pt x="364" y="1054"/>
                      <a:pt x="364" y="1055"/>
                      <a:pt x="363" y="1057"/>
                    </a:cubicBezTo>
                    <a:cubicBezTo>
                      <a:pt x="363" y="1058"/>
                      <a:pt x="363" y="1060"/>
                      <a:pt x="363" y="1063"/>
                    </a:cubicBezTo>
                    <a:cubicBezTo>
                      <a:pt x="363" y="1069"/>
                      <a:pt x="362" y="1077"/>
                      <a:pt x="362" y="1086"/>
                    </a:cubicBezTo>
                    <a:cubicBezTo>
                      <a:pt x="362" y="1114"/>
                      <a:pt x="365" y="1156"/>
                      <a:pt x="380" y="1198"/>
                    </a:cubicBezTo>
                    <a:cubicBezTo>
                      <a:pt x="395" y="1240"/>
                      <a:pt x="422" y="1283"/>
                      <a:pt x="469" y="1311"/>
                    </a:cubicBezTo>
                    <a:cubicBezTo>
                      <a:pt x="652" y="1311"/>
                      <a:pt x="652" y="1311"/>
                      <a:pt x="652" y="1311"/>
                    </a:cubicBezTo>
                    <a:cubicBezTo>
                      <a:pt x="652" y="1311"/>
                      <a:pt x="652" y="1311"/>
                      <a:pt x="652" y="1311"/>
                    </a:cubicBezTo>
                    <a:cubicBezTo>
                      <a:pt x="653" y="1310"/>
                      <a:pt x="653" y="1310"/>
                      <a:pt x="654" y="1309"/>
                    </a:cubicBezTo>
                    <a:cubicBezTo>
                      <a:pt x="655" y="1308"/>
                      <a:pt x="657" y="1306"/>
                      <a:pt x="658" y="1303"/>
                    </a:cubicBezTo>
                    <a:cubicBezTo>
                      <a:pt x="662" y="1297"/>
                      <a:pt x="665" y="1288"/>
                      <a:pt x="665" y="1274"/>
                    </a:cubicBezTo>
                    <a:cubicBezTo>
                      <a:pt x="665" y="1254"/>
                      <a:pt x="658" y="1225"/>
                      <a:pt x="635" y="1182"/>
                    </a:cubicBezTo>
                    <a:cubicBezTo>
                      <a:pt x="634" y="1182"/>
                      <a:pt x="634" y="1180"/>
                      <a:pt x="632" y="1178"/>
                    </a:cubicBezTo>
                    <a:cubicBezTo>
                      <a:pt x="630" y="1176"/>
                      <a:pt x="628" y="1173"/>
                      <a:pt x="625" y="1169"/>
                    </a:cubicBezTo>
                    <a:cubicBezTo>
                      <a:pt x="620" y="1162"/>
                      <a:pt x="612" y="1152"/>
                      <a:pt x="605" y="1144"/>
                    </a:cubicBezTo>
                    <a:cubicBezTo>
                      <a:pt x="598" y="1136"/>
                      <a:pt x="595" y="1126"/>
                      <a:pt x="595" y="1116"/>
                    </a:cubicBezTo>
                    <a:cubicBezTo>
                      <a:pt x="595" y="1104"/>
                      <a:pt x="600" y="1091"/>
                      <a:pt x="611" y="1082"/>
                    </a:cubicBezTo>
                    <a:cubicBezTo>
                      <a:pt x="613" y="1081"/>
                      <a:pt x="613" y="1081"/>
                      <a:pt x="613" y="1081"/>
                    </a:cubicBezTo>
                    <a:cubicBezTo>
                      <a:pt x="614" y="1083"/>
                      <a:pt x="614" y="1083"/>
                      <a:pt x="614" y="1083"/>
                    </a:cubicBezTo>
                    <a:cubicBezTo>
                      <a:pt x="614" y="1083"/>
                      <a:pt x="614" y="1083"/>
                      <a:pt x="614" y="1083"/>
                    </a:cubicBezTo>
                    <a:cubicBezTo>
                      <a:pt x="614" y="1083"/>
                      <a:pt x="615" y="1084"/>
                      <a:pt x="615" y="1084"/>
                    </a:cubicBezTo>
                    <a:cubicBezTo>
                      <a:pt x="615" y="1085"/>
                      <a:pt x="616" y="1086"/>
                      <a:pt x="617" y="1087"/>
                    </a:cubicBezTo>
                    <a:cubicBezTo>
                      <a:pt x="619" y="1090"/>
                      <a:pt x="622" y="1094"/>
                      <a:pt x="626" y="1099"/>
                    </a:cubicBezTo>
                    <a:cubicBezTo>
                      <a:pt x="633" y="1108"/>
                      <a:pt x="645" y="1121"/>
                      <a:pt x="661" y="1134"/>
                    </a:cubicBezTo>
                    <a:cubicBezTo>
                      <a:pt x="692" y="1160"/>
                      <a:pt x="740" y="1187"/>
                      <a:pt x="805" y="1190"/>
                    </a:cubicBezTo>
                    <a:cubicBezTo>
                      <a:pt x="806" y="1190"/>
                      <a:pt x="806" y="1190"/>
                      <a:pt x="807" y="1190"/>
                    </a:cubicBezTo>
                    <a:cubicBezTo>
                      <a:pt x="807" y="1190"/>
                      <a:pt x="807" y="1190"/>
                      <a:pt x="807" y="1190"/>
                    </a:cubicBezTo>
                    <a:cubicBezTo>
                      <a:pt x="817" y="1190"/>
                      <a:pt x="862" y="1189"/>
                      <a:pt x="910" y="1167"/>
                    </a:cubicBezTo>
                    <a:cubicBezTo>
                      <a:pt x="957" y="1146"/>
                      <a:pt x="1007" y="1104"/>
                      <a:pt x="1029" y="1022"/>
                    </a:cubicBezTo>
                    <a:cubicBezTo>
                      <a:pt x="1029" y="1022"/>
                      <a:pt x="1029" y="1022"/>
                      <a:pt x="1029" y="1022"/>
                    </a:cubicBezTo>
                    <a:cubicBezTo>
                      <a:pt x="1029" y="1022"/>
                      <a:pt x="1029" y="1022"/>
                      <a:pt x="1029" y="1022"/>
                    </a:cubicBezTo>
                    <a:cubicBezTo>
                      <a:pt x="1029" y="1022"/>
                      <a:pt x="1029" y="1022"/>
                      <a:pt x="1029" y="1021"/>
                    </a:cubicBezTo>
                    <a:cubicBezTo>
                      <a:pt x="1029" y="1020"/>
                      <a:pt x="1030" y="1019"/>
                      <a:pt x="1030" y="1017"/>
                    </a:cubicBezTo>
                    <a:cubicBezTo>
                      <a:pt x="1031" y="1014"/>
                      <a:pt x="1032" y="1009"/>
                      <a:pt x="1033" y="1003"/>
                    </a:cubicBezTo>
                    <a:cubicBezTo>
                      <a:pt x="1035" y="991"/>
                      <a:pt x="1038" y="974"/>
                      <a:pt x="1038" y="955"/>
                    </a:cubicBezTo>
                    <a:cubicBezTo>
                      <a:pt x="1038" y="926"/>
                      <a:pt x="1033" y="892"/>
                      <a:pt x="1017" y="857"/>
                    </a:cubicBezTo>
                    <a:cubicBezTo>
                      <a:pt x="1001" y="823"/>
                      <a:pt x="973" y="789"/>
                      <a:pt x="927" y="761"/>
                    </a:cubicBezTo>
                    <a:cubicBezTo>
                      <a:pt x="924" y="759"/>
                      <a:pt x="924" y="759"/>
                      <a:pt x="924" y="759"/>
                    </a:cubicBezTo>
                    <a:cubicBezTo>
                      <a:pt x="927" y="758"/>
                      <a:pt x="927" y="758"/>
                      <a:pt x="927" y="758"/>
                    </a:cubicBezTo>
                    <a:cubicBezTo>
                      <a:pt x="927" y="758"/>
                      <a:pt x="927" y="758"/>
                      <a:pt x="927" y="758"/>
                    </a:cubicBezTo>
                    <a:cubicBezTo>
                      <a:pt x="927" y="757"/>
                      <a:pt x="928" y="757"/>
                      <a:pt x="928" y="757"/>
                    </a:cubicBezTo>
                    <a:cubicBezTo>
                      <a:pt x="929" y="757"/>
                      <a:pt x="930" y="756"/>
                      <a:pt x="931" y="755"/>
                    </a:cubicBezTo>
                    <a:cubicBezTo>
                      <a:pt x="934" y="753"/>
                      <a:pt x="938" y="750"/>
                      <a:pt x="943" y="746"/>
                    </a:cubicBezTo>
                    <a:cubicBezTo>
                      <a:pt x="953" y="738"/>
                      <a:pt x="966" y="726"/>
                      <a:pt x="979" y="710"/>
                    </a:cubicBezTo>
                    <a:cubicBezTo>
                      <a:pt x="1005" y="679"/>
                      <a:pt x="1031" y="632"/>
                      <a:pt x="1031" y="568"/>
                    </a:cubicBezTo>
                    <a:cubicBezTo>
                      <a:pt x="1031" y="541"/>
                      <a:pt x="1026" y="510"/>
                      <a:pt x="1013" y="476"/>
                    </a:cubicBezTo>
                    <a:cubicBezTo>
                      <a:pt x="1013" y="476"/>
                      <a:pt x="1013" y="476"/>
                      <a:pt x="1013" y="476"/>
                    </a:cubicBezTo>
                    <a:cubicBezTo>
                      <a:pt x="1013" y="476"/>
                      <a:pt x="1013" y="476"/>
                      <a:pt x="1013" y="476"/>
                    </a:cubicBezTo>
                    <a:cubicBezTo>
                      <a:pt x="1013" y="476"/>
                      <a:pt x="1013" y="476"/>
                      <a:pt x="1013" y="476"/>
                    </a:cubicBezTo>
                    <a:cubicBezTo>
                      <a:pt x="1013" y="475"/>
                      <a:pt x="1013" y="475"/>
                      <a:pt x="1013" y="475"/>
                    </a:cubicBezTo>
                    <a:cubicBezTo>
                      <a:pt x="1012" y="473"/>
                      <a:pt x="1012" y="472"/>
                      <a:pt x="1011" y="470"/>
                    </a:cubicBezTo>
                    <a:cubicBezTo>
                      <a:pt x="1010" y="466"/>
                      <a:pt x="1007" y="461"/>
                      <a:pt x="1003" y="454"/>
                    </a:cubicBezTo>
                    <a:cubicBezTo>
                      <a:pt x="996" y="441"/>
                      <a:pt x="985" y="423"/>
                      <a:pt x="968" y="405"/>
                    </a:cubicBezTo>
                    <a:cubicBezTo>
                      <a:pt x="933" y="370"/>
                      <a:pt x="875" y="334"/>
                      <a:pt x="780" y="334"/>
                    </a:cubicBezTo>
                    <a:cubicBezTo>
                      <a:pt x="775" y="334"/>
                      <a:pt x="770" y="334"/>
                      <a:pt x="765" y="334"/>
                    </a:cubicBezTo>
                    <a:cubicBezTo>
                      <a:pt x="765" y="334"/>
                      <a:pt x="765" y="334"/>
                      <a:pt x="765" y="334"/>
                    </a:cubicBezTo>
                    <a:cubicBezTo>
                      <a:pt x="765" y="334"/>
                      <a:pt x="765" y="334"/>
                      <a:pt x="765" y="334"/>
                    </a:cubicBezTo>
                    <a:cubicBezTo>
                      <a:pt x="765" y="334"/>
                      <a:pt x="764" y="334"/>
                      <a:pt x="764" y="334"/>
                    </a:cubicBezTo>
                    <a:cubicBezTo>
                      <a:pt x="764" y="334"/>
                      <a:pt x="764" y="334"/>
                      <a:pt x="764" y="334"/>
                    </a:cubicBezTo>
                    <a:cubicBezTo>
                      <a:pt x="706" y="334"/>
                      <a:pt x="660" y="361"/>
                      <a:pt x="655" y="364"/>
                    </a:cubicBezTo>
                    <a:cubicBezTo>
                      <a:pt x="654" y="364"/>
                      <a:pt x="654" y="364"/>
                      <a:pt x="654" y="364"/>
                    </a:cubicBezTo>
                    <a:cubicBezTo>
                      <a:pt x="651" y="367"/>
                      <a:pt x="651" y="367"/>
                      <a:pt x="651" y="367"/>
                    </a:cubicBezTo>
                    <a:cubicBezTo>
                      <a:pt x="651" y="362"/>
                      <a:pt x="651" y="362"/>
                      <a:pt x="651" y="362"/>
                    </a:cubicBezTo>
                    <a:cubicBezTo>
                      <a:pt x="651" y="362"/>
                      <a:pt x="652" y="362"/>
                      <a:pt x="652" y="361"/>
                    </a:cubicBezTo>
                    <a:cubicBezTo>
                      <a:pt x="652" y="360"/>
                      <a:pt x="652" y="359"/>
                      <a:pt x="652" y="358"/>
                    </a:cubicBezTo>
                    <a:cubicBezTo>
                      <a:pt x="653" y="355"/>
                      <a:pt x="653" y="351"/>
                      <a:pt x="654" y="346"/>
                    </a:cubicBezTo>
                    <a:cubicBezTo>
                      <a:pt x="655" y="336"/>
                      <a:pt x="656" y="321"/>
                      <a:pt x="656" y="302"/>
                    </a:cubicBezTo>
                    <a:cubicBezTo>
                      <a:pt x="656" y="234"/>
                      <a:pt x="641" y="117"/>
                      <a:pt x="556" y="0"/>
                    </a:cubicBezTo>
                  </a:path>
                </a:pathLst>
              </a:custGeom>
              <a:solidFill>
                <a:srgbClr val="C9C9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8" name="Freeform 14"/>
              <p:cNvSpPr/>
              <p:nvPr/>
            </p:nvSpPr>
            <p:spPr bwMode="auto">
              <a:xfrm>
                <a:off x="5548" y="964"/>
                <a:ext cx="7129" cy="8463"/>
              </a:xfrm>
              <a:custGeom>
                <a:avLst/>
                <a:gdLst>
                  <a:gd name="T0" fmla="*/ 494 w 1111"/>
                  <a:gd name="T1" fmla="*/ 1318 h 1318"/>
                  <a:gd name="T2" fmla="*/ 679 w 1111"/>
                  <a:gd name="T3" fmla="*/ 1318 h 1318"/>
                  <a:gd name="T4" fmla="*/ 662 w 1111"/>
                  <a:gd name="T5" fmla="*/ 1187 h 1318"/>
                  <a:gd name="T6" fmla="*/ 632 w 1111"/>
                  <a:gd name="T7" fmla="*/ 1148 h 1318"/>
                  <a:gd name="T8" fmla="*/ 638 w 1111"/>
                  <a:gd name="T9" fmla="*/ 1090 h 1318"/>
                  <a:gd name="T10" fmla="*/ 831 w 1111"/>
                  <a:gd name="T11" fmla="*/ 1198 h 1318"/>
                  <a:gd name="T12" fmla="*/ 1056 w 1111"/>
                  <a:gd name="T13" fmla="*/ 1029 h 1318"/>
                  <a:gd name="T14" fmla="*/ 954 w 1111"/>
                  <a:gd name="T15" fmla="*/ 765 h 1318"/>
                  <a:gd name="T16" fmla="*/ 1041 w 1111"/>
                  <a:gd name="T17" fmla="*/ 481 h 1318"/>
                  <a:gd name="T18" fmla="*/ 791 w 1111"/>
                  <a:gd name="T19" fmla="*/ 338 h 1318"/>
                  <a:gd name="T20" fmla="*/ 679 w 1111"/>
                  <a:gd name="T21" fmla="*/ 368 h 1318"/>
                  <a:gd name="T22" fmla="*/ 579 w 1111"/>
                  <a:gd name="T23" fmla="*/ 0 h 1318"/>
                  <a:gd name="T24" fmla="*/ 528 w 1111"/>
                  <a:gd name="T25" fmla="*/ 141 h 1318"/>
                  <a:gd name="T26" fmla="*/ 237 w 1111"/>
                  <a:gd name="T27" fmla="*/ 180 h 1318"/>
                  <a:gd name="T28" fmla="*/ 189 w 1111"/>
                  <a:gd name="T29" fmla="*/ 374 h 1318"/>
                  <a:gd name="T30" fmla="*/ 310 w 1111"/>
                  <a:gd name="T31" fmla="*/ 519 h 1318"/>
                  <a:gd name="T32" fmla="*/ 26 w 1111"/>
                  <a:gd name="T33" fmla="*/ 760 h 1318"/>
                  <a:gd name="T34" fmla="*/ 121 w 1111"/>
                  <a:gd name="T35" fmla="*/ 1010 h 1318"/>
                  <a:gd name="T36" fmla="*/ 387 w 1111"/>
                  <a:gd name="T37" fmla="*/ 1060 h 1318"/>
                  <a:gd name="T38" fmla="*/ 494 w 1111"/>
                  <a:gd name="T39" fmla="*/ 1318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1" h="1318">
                    <a:moveTo>
                      <a:pt x="494" y="1318"/>
                    </a:moveTo>
                    <a:cubicBezTo>
                      <a:pt x="679" y="1318"/>
                      <a:pt x="679" y="1318"/>
                      <a:pt x="679" y="1318"/>
                    </a:cubicBezTo>
                    <a:cubicBezTo>
                      <a:pt x="679" y="1318"/>
                      <a:pt x="719" y="1290"/>
                      <a:pt x="662" y="1187"/>
                    </a:cubicBezTo>
                    <a:cubicBezTo>
                      <a:pt x="662" y="1187"/>
                      <a:pt x="647" y="1165"/>
                      <a:pt x="632" y="1148"/>
                    </a:cubicBezTo>
                    <a:cubicBezTo>
                      <a:pt x="618" y="1131"/>
                      <a:pt x="619" y="1105"/>
                      <a:pt x="638" y="1090"/>
                    </a:cubicBezTo>
                    <a:cubicBezTo>
                      <a:pt x="638" y="1090"/>
                      <a:pt x="700" y="1191"/>
                      <a:pt x="831" y="1198"/>
                    </a:cubicBezTo>
                    <a:cubicBezTo>
                      <a:pt x="831" y="1198"/>
                      <a:pt x="1011" y="1204"/>
                      <a:pt x="1056" y="1029"/>
                    </a:cubicBezTo>
                    <a:cubicBezTo>
                      <a:pt x="1056" y="1029"/>
                      <a:pt x="1111" y="860"/>
                      <a:pt x="954" y="765"/>
                    </a:cubicBezTo>
                    <a:cubicBezTo>
                      <a:pt x="954" y="765"/>
                      <a:pt x="1109" y="670"/>
                      <a:pt x="1041" y="481"/>
                    </a:cubicBezTo>
                    <a:cubicBezTo>
                      <a:pt x="1041" y="481"/>
                      <a:pt x="994" y="330"/>
                      <a:pt x="791" y="338"/>
                    </a:cubicBezTo>
                    <a:cubicBezTo>
                      <a:pt x="728" y="338"/>
                      <a:pt x="679" y="368"/>
                      <a:pt x="679" y="368"/>
                    </a:cubicBezTo>
                    <a:cubicBezTo>
                      <a:pt x="679" y="368"/>
                      <a:pt x="716" y="184"/>
                      <a:pt x="579" y="0"/>
                    </a:cubicBezTo>
                    <a:cubicBezTo>
                      <a:pt x="579" y="0"/>
                      <a:pt x="578" y="88"/>
                      <a:pt x="528" y="141"/>
                    </a:cubicBezTo>
                    <a:cubicBezTo>
                      <a:pt x="528" y="141"/>
                      <a:pt x="377" y="38"/>
                      <a:pt x="237" y="180"/>
                    </a:cubicBezTo>
                    <a:cubicBezTo>
                      <a:pt x="237" y="180"/>
                      <a:pt x="158" y="256"/>
                      <a:pt x="189" y="374"/>
                    </a:cubicBezTo>
                    <a:cubicBezTo>
                      <a:pt x="220" y="492"/>
                      <a:pt x="310" y="519"/>
                      <a:pt x="310" y="519"/>
                    </a:cubicBezTo>
                    <a:cubicBezTo>
                      <a:pt x="310" y="519"/>
                      <a:pt x="62" y="514"/>
                      <a:pt x="26" y="760"/>
                    </a:cubicBezTo>
                    <a:cubicBezTo>
                      <a:pt x="26" y="760"/>
                      <a:pt x="0" y="916"/>
                      <a:pt x="121" y="1010"/>
                    </a:cubicBezTo>
                    <a:cubicBezTo>
                      <a:pt x="242" y="1105"/>
                      <a:pt x="376" y="1065"/>
                      <a:pt x="387" y="1060"/>
                    </a:cubicBezTo>
                    <a:cubicBezTo>
                      <a:pt x="387" y="1060"/>
                      <a:pt x="365" y="1242"/>
                      <a:pt x="494" y="13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9" name="Freeform 15"/>
              <p:cNvSpPr/>
              <p:nvPr/>
            </p:nvSpPr>
            <p:spPr bwMode="auto">
              <a:xfrm>
                <a:off x="5687" y="929"/>
                <a:ext cx="6706" cy="8512"/>
              </a:xfrm>
              <a:custGeom>
                <a:avLst/>
                <a:gdLst>
                  <a:gd name="T0" fmla="*/ 658 w 1045"/>
                  <a:gd name="T1" fmla="*/ 1326 h 1326"/>
                  <a:gd name="T2" fmla="*/ 642 w 1045"/>
                  <a:gd name="T3" fmla="*/ 1192 h 1326"/>
                  <a:gd name="T4" fmla="*/ 617 w 1045"/>
                  <a:gd name="T5" fmla="*/ 1097 h 1326"/>
                  <a:gd name="T6" fmla="*/ 809 w 1045"/>
                  <a:gd name="T7" fmla="*/ 1206 h 1326"/>
                  <a:gd name="T8" fmla="*/ 915 w 1045"/>
                  <a:gd name="T9" fmla="*/ 1183 h 1326"/>
                  <a:gd name="T10" fmla="*/ 1045 w 1045"/>
                  <a:gd name="T11" fmla="*/ 966 h 1326"/>
                  <a:gd name="T12" fmla="*/ 933 w 1045"/>
                  <a:gd name="T13" fmla="*/ 773 h 1326"/>
                  <a:gd name="T14" fmla="*/ 1019 w 1045"/>
                  <a:gd name="T15" fmla="*/ 487 h 1326"/>
                  <a:gd name="T16" fmla="*/ 769 w 1045"/>
                  <a:gd name="T17" fmla="*/ 342 h 1326"/>
                  <a:gd name="T18" fmla="*/ 656 w 1045"/>
                  <a:gd name="T19" fmla="*/ 372 h 1326"/>
                  <a:gd name="T20" fmla="*/ 559 w 1045"/>
                  <a:gd name="T21" fmla="*/ 5 h 1326"/>
                  <a:gd name="T22" fmla="*/ 547 w 1045"/>
                  <a:gd name="T23" fmla="*/ 62 h 1326"/>
                  <a:gd name="T24" fmla="*/ 382 w 1045"/>
                  <a:gd name="T25" fmla="*/ 109 h 1326"/>
                  <a:gd name="T26" fmla="*/ 186 w 1045"/>
                  <a:gd name="T27" fmla="*/ 223 h 1326"/>
                  <a:gd name="T28" fmla="*/ 288 w 1045"/>
                  <a:gd name="T29" fmla="*/ 527 h 1326"/>
                  <a:gd name="T30" fmla="*/ 151 w 1045"/>
                  <a:gd name="T31" fmla="*/ 555 h 1326"/>
                  <a:gd name="T32" fmla="*/ 0 w 1045"/>
                  <a:gd name="T33" fmla="*/ 803 h 1326"/>
                  <a:gd name="T34" fmla="*/ 339 w 1045"/>
                  <a:gd name="T35" fmla="*/ 1075 h 1326"/>
                  <a:gd name="T36" fmla="*/ 363 w 1045"/>
                  <a:gd name="T37" fmla="*/ 1066 h 1326"/>
                  <a:gd name="T38" fmla="*/ 471 w 1045"/>
                  <a:gd name="T39" fmla="*/ 1326 h 1326"/>
                  <a:gd name="T40" fmla="*/ 384 w 1045"/>
                  <a:gd name="T41" fmla="*/ 1210 h 1326"/>
                  <a:gd name="T42" fmla="*/ 367 w 1045"/>
                  <a:gd name="T43" fmla="*/ 1066 h 1326"/>
                  <a:gd name="T44" fmla="*/ 281 w 1045"/>
                  <a:gd name="T45" fmla="*/ 1076 h 1326"/>
                  <a:gd name="T46" fmla="*/ 5 w 1045"/>
                  <a:gd name="T47" fmla="*/ 776 h 1326"/>
                  <a:gd name="T48" fmla="*/ 6 w 1045"/>
                  <a:gd name="T49" fmla="*/ 767 h 1326"/>
                  <a:gd name="T50" fmla="*/ 288 w 1045"/>
                  <a:gd name="T51" fmla="*/ 527 h 1326"/>
                  <a:gd name="T52" fmla="*/ 238 w 1045"/>
                  <a:gd name="T53" fmla="*/ 493 h 1326"/>
                  <a:gd name="T54" fmla="*/ 208 w 1045"/>
                  <a:gd name="T55" fmla="*/ 197 h 1326"/>
                  <a:gd name="T56" fmla="*/ 216 w 1045"/>
                  <a:gd name="T57" fmla="*/ 188 h 1326"/>
                  <a:gd name="T58" fmla="*/ 495 w 1045"/>
                  <a:gd name="T59" fmla="*/ 143 h 1326"/>
                  <a:gd name="T60" fmla="*/ 506 w 1045"/>
                  <a:gd name="T61" fmla="*/ 149 h 1326"/>
                  <a:gd name="T62" fmla="*/ 557 w 1045"/>
                  <a:gd name="T63" fmla="*/ 6 h 1326"/>
                  <a:gd name="T64" fmla="*/ 656 w 1045"/>
                  <a:gd name="T65" fmla="*/ 370 h 1326"/>
                  <a:gd name="T66" fmla="*/ 658 w 1045"/>
                  <a:gd name="T67" fmla="*/ 376 h 1326"/>
                  <a:gd name="T68" fmla="*/ 769 w 1045"/>
                  <a:gd name="T69" fmla="*/ 346 h 1326"/>
                  <a:gd name="T70" fmla="*/ 1007 w 1045"/>
                  <a:gd name="T71" fmla="*/ 466 h 1326"/>
                  <a:gd name="T72" fmla="*/ 1017 w 1045"/>
                  <a:gd name="T73" fmla="*/ 488 h 1326"/>
                  <a:gd name="T74" fmla="*/ 982 w 1045"/>
                  <a:gd name="T75" fmla="*/ 722 h 1326"/>
                  <a:gd name="T76" fmla="*/ 931 w 1045"/>
                  <a:gd name="T77" fmla="*/ 769 h 1326"/>
                  <a:gd name="T78" fmla="*/ 1020 w 1045"/>
                  <a:gd name="T79" fmla="*/ 869 h 1326"/>
                  <a:gd name="T80" fmla="*/ 1033 w 1045"/>
                  <a:gd name="T81" fmla="*/ 1033 h 1326"/>
                  <a:gd name="T82" fmla="*/ 913 w 1045"/>
                  <a:gd name="T83" fmla="*/ 1179 h 1326"/>
                  <a:gd name="T84" fmla="*/ 809 w 1045"/>
                  <a:gd name="T85" fmla="*/ 1202 h 1326"/>
                  <a:gd name="T86" fmla="*/ 618 w 1045"/>
                  <a:gd name="T87" fmla="*/ 1096 h 1326"/>
                  <a:gd name="T88" fmla="*/ 615 w 1045"/>
                  <a:gd name="T89" fmla="*/ 1094 h 1326"/>
                  <a:gd name="T90" fmla="*/ 636 w 1045"/>
                  <a:gd name="T91" fmla="*/ 1190 h 1326"/>
                  <a:gd name="T92" fmla="*/ 669 w 1045"/>
                  <a:gd name="T93" fmla="*/ 1286 h 1326"/>
                  <a:gd name="T94" fmla="*/ 656 w 1045"/>
                  <a:gd name="T95" fmla="*/ 1323 h 1326"/>
                  <a:gd name="T96" fmla="*/ 657 w 1045"/>
                  <a:gd name="T97" fmla="*/ 1322 h 1326"/>
                  <a:gd name="T98" fmla="*/ 472 w 1045"/>
                  <a:gd name="T99" fmla="*/ 1324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5" h="1326">
                    <a:moveTo>
                      <a:pt x="472" y="1324"/>
                    </a:moveTo>
                    <a:cubicBezTo>
                      <a:pt x="472" y="1326"/>
                      <a:pt x="472" y="1326"/>
                      <a:pt x="472" y="1326"/>
                    </a:cubicBezTo>
                    <a:cubicBezTo>
                      <a:pt x="657" y="1326"/>
                      <a:pt x="657" y="1326"/>
                      <a:pt x="657" y="1326"/>
                    </a:cubicBezTo>
                    <a:cubicBezTo>
                      <a:pt x="658" y="1326"/>
                      <a:pt x="658" y="1326"/>
                      <a:pt x="658" y="1326"/>
                    </a:cubicBezTo>
                    <a:cubicBezTo>
                      <a:pt x="658" y="1326"/>
                      <a:pt x="662" y="1323"/>
                      <a:pt x="665" y="1317"/>
                    </a:cubicBezTo>
                    <a:cubicBezTo>
                      <a:pt x="669" y="1311"/>
                      <a:pt x="673" y="1301"/>
                      <a:pt x="673" y="1286"/>
                    </a:cubicBezTo>
                    <a:cubicBezTo>
                      <a:pt x="673" y="1265"/>
                      <a:pt x="666" y="1235"/>
                      <a:pt x="642" y="1192"/>
                    </a:cubicBezTo>
                    <a:cubicBezTo>
                      <a:pt x="642" y="1192"/>
                      <a:pt x="642" y="1192"/>
                      <a:pt x="642" y="1192"/>
                    </a:cubicBezTo>
                    <a:cubicBezTo>
                      <a:pt x="642" y="1192"/>
                      <a:pt x="642" y="1192"/>
                      <a:pt x="642" y="1192"/>
                    </a:cubicBezTo>
                    <a:cubicBezTo>
                      <a:pt x="642" y="1192"/>
                      <a:pt x="627" y="1170"/>
                      <a:pt x="612" y="1153"/>
                    </a:cubicBezTo>
                    <a:cubicBezTo>
                      <a:pt x="605" y="1145"/>
                      <a:pt x="602" y="1137"/>
                      <a:pt x="602" y="1128"/>
                    </a:cubicBezTo>
                    <a:cubicBezTo>
                      <a:pt x="602" y="1117"/>
                      <a:pt x="607" y="1105"/>
                      <a:pt x="617" y="1097"/>
                    </a:cubicBezTo>
                    <a:cubicBezTo>
                      <a:pt x="616" y="1096"/>
                      <a:pt x="616" y="1096"/>
                      <a:pt x="616" y="1096"/>
                    </a:cubicBezTo>
                    <a:cubicBezTo>
                      <a:pt x="614" y="1097"/>
                      <a:pt x="614" y="1097"/>
                      <a:pt x="614" y="1097"/>
                    </a:cubicBezTo>
                    <a:cubicBezTo>
                      <a:pt x="614" y="1097"/>
                      <a:pt x="630" y="1122"/>
                      <a:pt x="662" y="1149"/>
                    </a:cubicBezTo>
                    <a:cubicBezTo>
                      <a:pt x="694" y="1175"/>
                      <a:pt x="743" y="1202"/>
                      <a:pt x="809" y="1206"/>
                    </a:cubicBezTo>
                    <a:cubicBezTo>
                      <a:pt x="809" y="1206"/>
                      <a:pt x="809" y="1206"/>
                      <a:pt x="809" y="1206"/>
                    </a:cubicBezTo>
                    <a:cubicBezTo>
                      <a:pt x="809" y="1206"/>
                      <a:pt x="809" y="1206"/>
                      <a:pt x="809" y="1206"/>
                    </a:cubicBezTo>
                    <a:cubicBezTo>
                      <a:pt x="809" y="1206"/>
                      <a:pt x="810" y="1206"/>
                      <a:pt x="811" y="1206"/>
                    </a:cubicBezTo>
                    <a:cubicBezTo>
                      <a:pt x="821" y="1206"/>
                      <a:pt x="867" y="1205"/>
                      <a:pt x="915" y="1183"/>
                    </a:cubicBezTo>
                    <a:cubicBezTo>
                      <a:pt x="963" y="1161"/>
                      <a:pt x="1015" y="1118"/>
                      <a:pt x="1036" y="1035"/>
                    </a:cubicBezTo>
                    <a:cubicBezTo>
                      <a:pt x="1034" y="1035"/>
                      <a:pt x="1034" y="1035"/>
                      <a:pt x="1034" y="1035"/>
                    </a:cubicBezTo>
                    <a:cubicBezTo>
                      <a:pt x="1036" y="1035"/>
                      <a:pt x="1036" y="1035"/>
                      <a:pt x="1036" y="1035"/>
                    </a:cubicBezTo>
                    <a:cubicBezTo>
                      <a:pt x="1036" y="1035"/>
                      <a:pt x="1045" y="1007"/>
                      <a:pt x="1045" y="966"/>
                    </a:cubicBezTo>
                    <a:cubicBezTo>
                      <a:pt x="1045" y="937"/>
                      <a:pt x="1041" y="902"/>
                      <a:pt x="1024" y="867"/>
                    </a:cubicBezTo>
                    <a:cubicBezTo>
                      <a:pt x="1008" y="832"/>
                      <a:pt x="979" y="798"/>
                      <a:pt x="933" y="769"/>
                    </a:cubicBezTo>
                    <a:cubicBezTo>
                      <a:pt x="932" y="771"/>
                      <a:pt x="932" y="771"/>
                      <a:pt x="932" y="771"/>
                    </a:cubicBezTo>
                    <a:cubicBezTo>
                      <a:pt x="933" y="773"/>
                      <a:pt x="933" y="773"/>
                      <a:pt x="933" y="773"/>
                    </a:cubicBezTo>
                    <a:cubicBezTo>
                      <a:pt x="933" y="773"/>
                      <a:pt x="959" y="757"/>
                      <a:pt x="985" y="725"/>
                    </a:cubicBezTo>
                    <a:cubicBezTo>
                      <a:pt x="1012" y="693"/>
                      <a:pt x="1038" y="644"/>
                      <a:pt x="1038" y="580"/>
                    </a:cubicBezTo>
                    <a:cubicBezTo>
                      <a:pt x="1038" y="552"/>
                      <a:pt x="1033" y="521"/>
                      <a:pt x="1021" y="486"/>
                    </a:cubicBezTo>
                    <a:cubicBezTo>
                      <a:pt x="1019" y="487"/>
                      <a:pt x="1019" y="487"/>
                      <a:pt x="1019" y="487"/>
                    </a:cubicBezTo>
                    <a:cubicBezTo>
                      <a:pt x="1021" y="486"/>
                      <a:pt x="1021" y="486"/>
                      <a:pt x="1021" y="486"/>
                    </a:cubicBezTo>
                    <a:cubicBezTo>
                      <a:pt x="1021" y="486"/>
                      <a:pt x="1009" y="450"/>
                      <a:pt x="974" y="414"/>
                    </a:cubicBezTo>
                    <a:cubicBezTo>
                      <a:pt x="939" y="378"/>
                      <a:pt x="879" y="342"/>
                      <a:pt x="784" y="342"/>
                    </a:cubicBezTo>
                    <a:cubicBezTo>
                      <a:pt x="779" y="342"/>
                      <a:pt x="774" y="342"/>
                      <a:pt x="769" y="342"/>
                    </a:cubicBezTo>
                    <a:cubicBezTo>
                      <a:pt x="769" y="344"/>
                      <a:pt x="769" y="344"/>
                      <a:pt x="769" y="344"/>
                    </a:cubicBezTo>
                    <a:cubicBezTo>
                      <a:pt x="769" y="342"/>
                      <a:pt x="769" y="342"/>
                      <a:pt x="769" y="342"/>
                    </a:cubicBezTo>
                    <a:cubicBezTo>
                      <a:pt x="769" y="342"/>
                      <a:pt x="768" y="342"/>
                      <a:pt x="767" y="342"/>
                    </a:cubicBezTo>
                    <a:cubicBezTo>
                      <a:pt x="705" y="342"/>
                      <a:pt x="656" y="372"/>
                      <a:pt x="656" y="372"/>
                    </a:cubicBezTo>
                    <a:cubicBezTo>
                      <a:pt x="657" y="374"/>
                      <a:pt x="657" y="374"/>
                      <a:pt x="657" y="374"/>
                    </a:cubicBezTo>
                    <a:cubicBezTo>
                      <a:pt x="659" y="374"/>
                      <a:pt x="659" y="374"/>
                      <a:pt x="659" y="374"/>
                    </a:cubicBezTo>
                    <a:cubicBezTo>
                      <a:pt x="659" y="374"/>
                      <a:pt x="664" y="351"/>
                      <a:pt x="664" y="314"/>
                    </a:cubicBezTo>
                    <a:cubicBezTo>
                      <a:pt x="664" y="244"/>
                      <a:pt x="648" y="124"/>
                      <a:pt x="559" y="5"/>
                    </a:cubicBezTo>
                    <a:cubicBezTo>
                      <a:pt x="556" y="0"/>
                      <a:pt x="556" y="0"/>
                      <a:pt x="556" y="0"/>
                    </a:cubicBezTo>
                    <a:cubicBezTo>
                      <a:pt x="555" y="6"/>
                      <a:pt x="555" y="6"/>
                      <a:pt x="555" y="6"/>
                    </a:cubicBezTo>
                    <a:cubicBezTo>
                      <a:pt x="555" y="6"/>
                      <a:pt x="555" y="6"/>
                      <a:pt x="555" y="7"/>
                    </a:cubicBezTo>
                    <a:cubicBezTo>
                      <a:pt x="555" y="12"/>
                      <a:pt x="554" y="34"/>
                      <a:pt x="547" y="62"/>
                    </a:cubicBezTo>
                    <a:cubicBezTo>
                      <a:pt x="540" y="89"/>
                      <a:pt x="527" y="121"/>
                      <a:pt x="504" y="145"/>
                    </a:cubicBezTo>
                    <a:cubicBezTo>
                      <a:pt x="506" y="147"/>
                      <a:pt x="506" y="147"/>
                      <a:pt x="506" y="147"/>
                    </a:cubicBezTo>
                    <a:cubicBezTo>
                      <a:pt x="507" y="145"/>
                      <a:pt x="507" y="145"/>
                      <a:pt x="507" y="145"/>
                    </a:cubicBezTo>
                    <a:cubicBezTo>
                      <a:pt x="507" y="145"/>
                      <a:pt x="454" y="109"/>
                      <a:pt x="382" y="109"/>
                    </a:cubicBezTo>
                    <a:cubicBezTo>
                      <a:pt x="331" y="109"/>
                      <a:pt x="271" y="126"/>
                      <a:pt x="214" y="185"/>
                    </a:cubicBezTo>
                    <a:cubicBezTo>
                      <a:pt x="215" y="186"/>
                      <a:pt x="215" y="186"/>
                      <a:pt x="215" y="186"/>
                    </a:cubicBezTo>
                    <a:cubicBezTo>
                      <a:pt x="214" y="185"/>
                      <a:pt x="214" y="185"/>
                      <a:pt x="214" y="185"/>
                    </a:cubicBezTo>
                    <a:cubicBezTo>
                      <a:pt x="214" y="185"/>
                      <a:pt x="200" y="198"/>
                      <a:pt x="186" y="223"/>
                    </a:cubicBezTo>
                    <a:cubicBezTo>
                      <a:pt x="172" y="247"/>
                      <a:pt x="158" y="282"/>
                      <a:pt x="158" y="326"/>
                    </a:cubicBezTo>
                    <a:cubicBezTo>
                      <a:pt x="158" y="343"/>
                      <a:pt x="160" y="361"/>
                      <a:pt x="165" y="380"/>
                    </a:cubicBezTo>
                    <a:cubicBezTo>
                      <a:pt x="180" y="440"/>
                      <a:pt x="211" y="476"/>
                      <a:pt x="238" y="498"/>
                    </a:cubicBezTo>
                    <a:cubicBezTo>
                      <a:pt x="265" y="520"/>
                      <a:pt x="288" y="527"/>
                      <a:pt x="288" y="527"/>
                    </a:cubicBezTo>
                    <a:cubicBezTo>
                      <a:pt x="288" y="525"/>
                      <a:pt x="288" y="525"/>
                      <a:pt x="288" y="525"/>
                    </a:cubicBezTo>
                    <a:cubicBezTo>
                      <a:pt x="289" y="523"/>
                      <a:pt x="289" y="523"/>
                      <a:pt x="289" y="523"/>
                    </a:cubicBezTo>
                    <a:cubicBezTo>
                      <a:pt x="289" y="523"/>
                      <a:pt x="288" y="523"/>
                      <a:pt x="287" y="523"/>
                    </a:cubicBezTo>
                    <a:cubicBezTo>
                      <a:pt x="278" y="523"/>
                      <a:pt x="216" y="524"/>
                      <a:pt x="151" y="555"/>
                    </a:cubicBezTo>
                    <a:cubicBezTo>
                      <a:pt x="87" y="586"/>
                      <a:pt x="20" y="647"/>
                      <a:pt x="2" y="766"/>
                    </a:cubicBezTo>
                    <a:cubicBezTo>
                      <a:pt x="4" y="766"/>
                      <a:pt x="4" y="766"/>
                      <a:pt x="4" y="766"/>
                    </a:cubicBezTo>
                    <a:cubicBezTo>
                      <a:pt x="2" y="766"/>
                      <a:pt x="2" y="766"/>
                      <a:pt x="2" y="766"/>
                    </a:cubicBezTo>
                    <a:cubicBezTo>
                      <a:pt x="2" y="766"/>
                      <a:pt x="0" y="780"/>
                      <a:pt x="0" y="803"/>
                    </a:cubicBezTo>
                    <a:cubicBezTo>
                      <a:pt x="0" y="829"/>
                      <a:pt x="3" y="866"/>
                      <a:pt x="17" y="905"/>
                    </a:cubicBezTo>
                    <a:cubicBezTo>
                      <a:pt x="31" y="944"/>
                      <a:pt x="55" y="985"/>
                      <a:pt x="98" y="1018"/>
                    </a:cubicBezTo>
                    <a:cubicBezTo>
                      <a:pt x="162" y="1068"/>
                      <a:pt x="230" y="1080"/>
                      <a:pt x="281" y="1080"/>
                    </a:cubicBezTo>
                    <a:cubicBezTo>
                      <a:pt x="304" y="1080"/>
                      <a:pt x="324" y="1078"/>
                      <a:pt x="339" y="1075"/>
                    </a:cubicBezTo>
                    <a:cubicBezTo>
                      <a:pt x="346" y="1074"/>
                      <a:pt x="352" y="1072"/>
                      <a:pt x="357" y="1071"/>
                    </a:cubicBezTo>
                    <a:cubicBezTo>
                      <a:pt x="362" y="1069"/>
                      <a:pt x="365" y="1068"/>
                      <a:pt x="366" y="1068"/>
                    </a:cubicBezTo>
                    <a:cubicBezTo>
                      <a:pt x="365" y="1066"/>
                      <a:pt x="365" y="1066"/>
                      <a:pt x="365" y="1066"/>
                    </a:cubicBezTo>
                    <a:cubicBezTo>
                      <a:pt x="363" y="1066"/>
                      <a:pt x="363" y="1066"/>
                      <a:pt x="363" y="1066"/>
                    </a:cubicBezTo>
                    <a:cubicBezTo>
                      <a:pt x="363" y="1066"/>
                      <a:pt x="362" y="1078"/>
                      <a:pt x="362" y="1098"/>
                    </a:cubicBezTo>
                    <a:cubicBezTo>
                      <a:pt x="362" y="1126"/>
                      <a:pt x="365" y="1169"/>
                      <a:pt x="380" y="1211"/>
                    </a:cubicBezTo>
                    <a:cubicBezTo>
                      <a:pt x="395" y="1254"/>
                      <a:pt x="423" y="1297"/>
                      <a:pt x="471" y="1326"/>
                    </a:cubicBezTo>
                    <a:cubicBezTo>
                      <a:pt x="471" y="1326"/>
                      <a:pt x="471" y="1326"/>
                      <a:pt x="471" y="1326"/>
                    </a:cubicBezTo>
                    <a:cubicBezTo>
                      <a:pt x="472" y="1326"/>
                      <a:pt x="472" y="1326"/>
                      <a:pt x="472" y="1326"/>
                    </a:cubicBezTo>
                    <a:cubicBezTo>
                      <a:pt x="472" y="1324"/>
                      <a:pt x="472" y="1324"/>
                      <a:pt x="472" y="1324"/>
                    </a:cubicBezTo>
                    <a:cubicBezTo>
                      <a:pt x="473" y="1323"/>
                      <a:pt x="473" y="1323"/>
                      <a:pt x="473" y="1323"/>
                    </a:cubicBezTo>
                    <a:cubicBezTo>
                      <a:pt x="426" y="1294"/>
                      <a:pt x="399" y="1252"/>
                      <a:pt x="384" y="1210"/>
                    </a:cubicBezTo>
                    <a:cubicBezTo>
                      <a:pt x="369" y="1168"/>
                      <a:pt x="366" y="1126"/>
                      <a:pt x="366" y="1098"/>
                    </a:cubicBezTo>
                    <a:cubicBezTo>
                      <a:pt x="366" y="1088"/>
                      <a:pt x="366" y="1080"/>
                      <a:pt x="367" y="1075"/>
                    </a:cubicBezTo>
                    <a:cubicBezTo>
                      <a:pt x="367" y="1072"/>
                      <a:pt x="367" y="1070"/>
                      <a:pt x="367" y="1068"/>
                    </a:cubicBezTo>
                    <a:cubicBezTo>
                      <a:pt x="367" y="1067"/>
                      <a:pt x="367" y="1066"/>
                      <a:pt x="367" y="1066"/>
                    </a:cubicBezTo>
                    <a:cubicBezTo>
                      <a:pt x="368" y="1063"/>
                      <a:pt x="368" y="1063"/>
                      <a:pt x="368" y="1063"/>
                    </a:cubicBezTo>
                    <a:cubicBezTo>
                      <a:pt x="365" y="1064"/>
                      <a:pt x="365" y="1064"/>
                      <a:pt x="365" y="1064"/>
                    </a:cubicBezTo>
                    <a:cubicBezTo>
                      <a:pt x="363" y="1065"/>
                      <a:pt x="360" y="1066"/>
                      <a:pt x="356" y="1067"/>
                    </a:cubicBezTo>
                    <a:cubicBezTo>
                      <a:pt x="342" y="1071"/>
                      <a:pt x="315" y="1076"/>
                      <a:pt x="281" y="1076"/>
                    </a:cubicBezTo>
                    <a:cubicBezTo>
                      <a:pt x="230" y="1076"/>
                      <a:pt x="164" y="1064"/>
                      <a:pt x="100" y="1015"/>
                    </a:cubicBezTo>
                    <a:cubicBezTo>
                      <a:pt x="59" y="982"/>
                      <a:pt x="35" y="942"/>
                      <a:pt x="21" y="904"/>
                    </a:cubicBezTo>
                    <a:cubicBezTo>
                      <a:pt x="7" y="865"/>
                      <a:pt x="4" y="829"/>
                      <a:pt x="4" y="803"/>
                    </a:cubicBezTo>
                    <a:cubicBezTo>
                      <a:pt x="4" y="792"/>
                      <a:pt x="5" y="783"/>
                      <a:pt x="5" y="776"/>
                    </a:cubicBezTo>
                    <a:cubicBezTo>
                      <a:pt x="6" y="773"/>
                      <a:pt x="6" y="771"/>
                      <a:pt x="6" y="769"/>
                    </a:cubicBezTo>
                    <a:cubicBezTo>
                      <a:pt x="6" y="768"/>
                      <a:pt x="6" y="768"/>
                      <a:pt x="6" y="767"/>
                    </a:cubicBezTo>
                    <a:cubicBezTo>
                      <a:pt x="6" y="767"/>
                      <a:pt x="6" y="767"/>
                      <a:pt x="6" y="767"/>
                    </a:cubicBezTo>
                    <a:cubicBezTo>
                      <a:pt x="6" y="767"/>
                      <a:pt x="6" y="767"/>
                      <a:pt x="6" y="767"/>
                    </a:cubicBezTo>
                    <a:cubicBezTo>
                      <a:pt x="6" y="767"/>
                      <a:pt x="6" y="767"/>
                      <a:pt x="6" y="767"/>
                    </a:cubicBezTo>
                    <a:cubicBezTo>
                      <a:pt x="24" y="649"/>
                      <a:pt x="89" y="589"/>
                      <a:pt x="153" y="559"/>
                    </a:cubicBezTo>
                    <a:cubicBezTo>
                      <a:pt x="217" y="528"/>
                      <a:pt x="279" y="527"/>
                      <a:pt x="287" y="527"/>
                    </a:cubicBezTo>
                    <a:cubicBezTo>
                      <a:pt x="288" y="527"/>
                      <a:pt x="288" y="527"/>
                      <a:pt x="288" y="527"/>
                    </a:cubicBezTo>
                    <a:cubicBezTo>
                      <a:pt x="303" y="528"/>
                      <a:pt x="303" y="528"/>
                      <a:pt x="303" y="528"/>
                    </a:cubicBezTo>
                    <a:cubicBezTo>
                      <a:pt x="289" y="523"/>
                      <a:pt x="289" y="523"/>
                      <a:pt x="289" y="523"/>
                    </a:cubicBezTo>
                    <a:cubicBezTo>
                      <a:pt x="289" y="523"/>
                      <a:pt x="289" y="523"/>
                      <a:pt x="289" y="523"/>
                    </a:cubicBezTo>
                    <a:cubicBezTo>
                      <a:pt x="286" y="522"/>
                      <a:pt x="264" y="515"/>
                      <a:pt x="238" y="493"/>
                    </a:cubicBezTo>
                    <a:cubicBezTo>
                      <a:pt x="212" y="471"/>
                      <a:pt x="184" y="436"/>
                      <a:pt x="169" y="379"/>
                    </a:cubicBezTo>
                    <a:cubicBezTo>
                      <a:pt x="164" y="360"/>
                      <a:pt x="162" y="342"/>
                      <a:pt x="162" y="326"/>
                    </a:cubicBezTo>
                    <a:cubicBezTo>
                      <a:pt x="162" y="283"/>
                      <a:pt x="176" y="249"/>
                      <a:pt x="189" y="225"/>
                    </a:cubicBezTo>
                    <a:cubicBezTo>
                      <a:pt x="196" y="213"/>
                      <a:pt x="203" y="204"/>
                      <a:pt x="208" y="197"/>
                    </a:cubicBezTo>
                    <a:cubicBezTo>
                      <a:pt x="211" y="194"/>
                      <a:pt x="213" y="192"/>
                      <a:pt x="214" y="190"/>
                    </a:cubicBezTo>
                    <a:cubicBezTo>
                      <a:pt x="215" y="189"/>
                      <a:pt x="215" y="189"/>
                      <a:pt x="216" y="188"/>
                    </a:cubicBezTo>
                    <a:cubicBezTo>
                      <a:pt x="216" y="188"/>
                      <a:pt x="216" y="188"/>
                      <a:pt x="216" y="188"/>
                    </a:cubicBezTo>
                    <a:cubicBezTo>
                      <a:pt x="216" y="188"/>
                      <a:pt x="216" y="188"/>
                      <a:pt x="216" y="188"/>
                    </a:cubicBezTo>
                    <a:cubicBezTo>
                      <a:pt x="216" y="188"/>
                      <a:pt x="216" y="188"/>
                      <a:pt x="216" y="188"/>
                    </a:cubicBezTo>
                    <a:cubicBezTo>
                      <a:pt x="274" y="130"/>
                      <a:pt x="332" y="113"/>
                      <a:pt x="382" y="113"/>
                    </a:cubicBezTo>
                    <a:cubicBezTo>
                      <a:pt x="417" y="113"/>
                      <a:pt x="448" y="122"/>
                      <a:pt x="470" y="131"/>
                    </a:cubicBezTo>
                    <a:cubicBezTo>
                      <a:pt x="481" y="135"/>
                      <a:pt x="489" y="139"/>
                      <a:pt x="495" y="143"/>
                    </a:cubicBezTo>
                    <a:cubicBezTo>
                      <a:pt x="498" y="144"/>
                      <a:pt x="501" y="146"/>
                      <a:pt x="502" y="147"/>
                    </a:cubicBezTo>
                    <a:cubicBezTo>
                      <a:pt x="503" y="147"/>
                      <a:pt x="504" y="148"/>
                      <a:pt x="504" y="148"/>
                    </a:cubicBezTo>
                    <a:cubicBezTo>
                      <a:pt x="504" y="148"/>
                      <a:pt x="505" y="148"/>
                      <a:pt x="505" y="148"/>
                    </a:cubicBezTo>
                    <a:cubicBezTo>
                      <a:pt x="506" y="149"/>
                      <a:pt x="506" y="149"/>
                      <a:pt x="506" y="149"/>
                    </a:cubicBezTo>
                    <a:cubicBezTo>
                      <a:pt x="507" y="148"/>
                      <a:pt x="507" y="148"/>
                      <a:pt x="507" y="148"/>
                    </a:cubicBezTo>
                    <a:cubicBezTo>
                      <a:pt x="533" y="121"/>
                      <a:pt x="546" y="86"/>
                      <a:pt x="552" y="57"/>
                    </a:cubicBezTo>
                    <a:cubicBezTo>
                      <a:pt x="559" y="28"/>
                      <a:pt x="559" y="6"/>
                      <a:pt x="559" y="6"/>
                    </a:cubicBezTo>
                    <a:cubicBezTo>
                      <a:pt x="557" y="6"/>
                      <a:pt x="557" y="6"/>
                      <a:pt x="557" y="6"/>
                    </a:cubicBezTo>
                    <a:cubicBezTo>
                      <a:pt x="556" y="7"/>
                      <a:pt x="556" y="7"/>
                      <a:pt x="556" y="7"/>
                    </a:cubicBezTo>
                    <a:cubicBezTo>
                      <a:pt x="644" y="126"/>
                      <a:pt x="660" y="245"/>
                      <a:pt x="660" y="314"/>
                    </a:cubicBezTo>
                    <a:cubicBezTo>
                      <a:pt x="660" y="332"/>
                      <a:pt x="659" y="347"/>
                      <a:pt x="657" y="358"/>
                    </a:cubicBezTo>
                    <a:cubicBezTo>
                      <a:pt x="657" y="363"/>
                      <a:pt x="656" y="367"/>
                      <a:pt x="656" y="370"/>
                    </a:cubicBezTo>
                    <a:cubicBezTo>
                      <a:pt x="656" y="371"/>
                      <a:pt x="655" y="372"/>
                      <a:pt x="655" y="373"/>
                    </a:cubicBezTo>
                    <a:cubicBezTo>
                      <a:pt x="655" y="373"/>
                      <a:pt x="655" y="374"/>
                      <a:pt x="655" y="374"/>
                    </a:cubicBezTo>
                    <a:cubicBezTo>
                      <a:pt x="654" y="378"/>
                      <a:pt x="654" y="378"/>
                      <a:pt x="654" y="378"/>
                    </a:cubicBezTo>
                    <a:cubicBezTo>
                      <a:pt x="658" y="376"/>
                      <a:pt x="658" y="376"/>
                      <a:pt x="658" y="376"/>
                    </a:cubicBezTo>
                    <a:cubicBezTo>
                      <a:pt x="659" y="375"/>
                      <a:pt x="659" y="375"/>
                      <a:pt x="659" y="375"/>
                    </a:cubicBezTo>
                    <a:cubicBezTo>
                      <a:pt x="664" y="372"/>
                      <a:pt x="710" y="346"/>
                      <a:pt x="767" y="346"/>
                    </a:cubicBezTo>
                    <a:cubicBezTo>
                      <a:pt x="768" y="346"/>
                      <a:pt x="768" y="346"/>
                      <a:pt x="769" y="346"/>
                    </a:cubicBezTo>
                    <a:cubicBezTo>
                      <a:pt x="769" y="346"/>
                      <a:pt x="769" y="346"/>
                      <a:pt x="769" y="346"/>
                    </a:cubicBezTo>
                    <a:cubicBezTo>
                      <a:pt x="769" y="346"/>
                      <a:pt x="769" y="346"/>
                      <a:pt x="769" y="346"/>
                    </a:cubicBezTo>
                    <a:cubicBezTo>
                      <a:pt x="774" y="346"/>
                      <a:pt x="779" y="346"/>
                      <a:pt x="784" y="346"/>
                    </a:cubicBezTo>
                    <a:cubicBezTo>
                      <a:pt x="878" y="346"/>
                      <a:pt x="936" y="381"/>
                      <a:pt x="971" y="417"/>
                    </a:cubicBezTo>
                    <a:cubicBezTo>
                      <a:pt x="989" y="435"/>
                      <a:pt x="1000" y="452"/>
                      <a:pt x="1007" y="466"/>
                    </a:cubicBezTo>
                    <a:cubicBezTo>
                      <a:pt x="1011" y="472"/>
                      <a:pt x="1013" y="478"/>
                      <a:pt x="1015" y="482"/>
                    </a:cubicBezTo>
                    <a:cubicBezTo>
                      <a:pt x="1016" y="484"/>
                      <a:pt x="1016" y="485"/>
                      <a:pt x="1016" y="486"/>
                    </a:cubicBezTo>
                    <a:cubicBezTo>
                      <a:pt x="1017" y="487"/>
                      <a:pt x="1017" y="487"/>
                      <a:pt x="1017" y="487"/>
                    </a:cubicBezTo>
                    <a:cubicBezTo>
                      <a:pt x="1017" y="488"/>
                      <a:pt x="1017" y="488"/>
                      <a:pt x="1017" y="488"/>
                    </a:cubicBezTo>
                    <a:cubicBezTo>
                      <a:pt x="1017" y="488"/>
                      <a:pt x="1017" y="488"/>
                      <a:pt x="1017" y="488"/>
                    </a:cubicBezTo>
                    <a:cubicBezTo>
                      <a:pt x="1017" y="488"/>
                      <a:pt x="1017" y="488"/>
                      <a:pt x="1017" y="488"/>
                    </a:cubicBezTo>
                    <a:cubicBezTo>
                      <a:pt x="1029" y="522"/>
                      <a:pt x="1034" y="552"/>
                      <a:pt x="1034" y="580"/>
                    </a:cubicBezTo>
                    <a:cubicBezTo>
                      <a:pt x="1034" y="643"/>
                      <a:pt x="1008" y="691"/>
                      <a:pt x="982" y="722"/>
                    </a:cubicBezTo>
                    <a:cubicBezTo>
                      <a:pt x="969" y="738"/>
                      <a:pt x="956" y="750"/>
                      <a:pt x="947" y="758"/>
                    </a:cubicBezTo>
                    <a:cubicBezTo>
                      <a:pt x="942" y="762"/>
                      <a:pt x="938" y="764"/>
                      <a:pt x="935" y="766"/>
                    </a:cubicBezTo>
                    <a:cubicBezTo>
                      <a:pt x="934" y="767"/>
                      <a:pt x="932" y="768"/>
                      <a:pt x="932" y="769"/>
                    </a:cubicBezTo>
                    <a:cubicBezTo>
                      <a:pt x="931" y="769"/>
                      <a:pt x="931" y="769"/>
                      <a:pt x="931" y="769"/>
                    </a:cubicBezTo>
                    <a:cubicBezTo>
                      <a:pt x="931" y="769"/>
                      <a:pt x="931" y="769"/>
                      <a:pt x="931" y="769"/>
                    </a:cubicBezTo>
                    <a:cubicBezTo>
                      <a:pt x="928" y="771"/>
                      <a:pt x="928" y="771"/>
                      <a:pt x="928" y="771"/>
                    </a:cubicBezTo>
                    <a:cubicBezTo>
                      <a:pt x="931" y="773"/>
                      <a:pt x="931" y="773"/>
                      <a:pt x="931" y="773"/>
                    </a:cubicBezTo>
                    <a:cubicBezTo>
                      <a:pt x="977" y="801"/>
                      <a:pt x="1004" y="835"/>
                      <a:pt x="1020" y="869"/>
                    </a:cubicBezTo>
                    <a:cubicBezTo>
                      <a:pt x="1037" y="903"/>
                      <a:pt x="1041" y="938"/>
                      <a:pt x="1041" y="966"/>
                    </a:cubicBezTo>
                    <a:cubicBezTo>
                      <a:pt x="1041" y="986"/>
                      <a:pt x="1039" y="1003"/>
                      <a:pt x="1037" y="1015"/>
                    </a:cubicBezTo>
                    <a:cubicBezTo>
                      <a:pt x="1036" y="1021"/>
                      <a:pt x="1035" y="1026"/>
                      <a:pt x="1034" y="1029"/>
                    </a:cubicBezTo>
                    <a:cubicBezTo>
                      <a:pt x="1033" y="1031"/>
                      <a:pt x="1033" y="1032"/>
                      <a:pt x="1033" y="1033"/>
                    </a:cubicBezTo>
                    <a:cubicBezTo>
                      <a:pt x="1032" y="1034"/>
                      <a:pt x="1032" y="1034"/>
                      <a:pt x="1032" y="1034"/>
                    </a:cubicBezTo>
                    <a:cubicBezTo>
                      <a:pt x="1032" y="1034"/>
                      <a:pt x="1032" y="1034"/>
                      <a:pt x="1032" y="1034"/>
                    </a:cubicBezTo>
                    <a:cubicBezTo>
                      <a:pt x="1032" y="1034"/>
                      <a:pt x="1032" y="1034"/>
                      <a:pt x="1032" y="1034"/>
                    </a:cubicBezTo>
                    <a:cubicBezTo>
                      <a:pt x="1011" y="1116"/>
                      <a:pt x="961" y="1157"/>
                      <a:pt x="913" y="1179"/>
                    </a:cubicBezTo>
                    <a:cubicBezTo>
                      <a:pt x="866" y="1201"/>
                      <a:pt x="821" y="1202"/>
                      <a:pt x="811" y="1202"/>
                    </a:cubicBezTo>
                    <a:cubicBezTo>
                      <a:pt x="810" y="1202"/>
                      <a:pt x="809" y="1202"/>
                      <a:pt x="809" y="1202"/>
                    </a:cubicBezTo>
                    <a:cubicBezTo>
                      <a:pt x="809" y="1204"/>
                      <a:pt x="809" y="1204"/>
                      <a:pt x="809" y="1204"/>
                    </a:cubicBezTo>
                    <a:cubicBezTo>
                      <a:pt x="809" y="1202"/>
                      <a:pt x="809" y="1202"/>
                      <a:pt x="809" y="1202"/>
                    </a:cubicBezTo>
                    <a:cubicBezTo>
                      <a:pt x="744" y="1199"/>
                      <a:pt x="696" y="1172"/>
                      <a:pt x="665" y="1146"/>
                    </a:cubicBezTo>
                    <a:cubicBezTo>
                      <a:pt x="649" y="1133"/>
                      <a:pt x="637" y="1120"/>
                      <a:pt x="629" y="1110"/>
                    </a:cubicBezTo>
                    <a:cubicBezTo>
                      <a:pt x="625" y="1106"/>
                      <a:pt x="623" y="1102"/>
                      <a:pt x="621" y="1099"/>
                    </a:cubicBezTo>
                    <a:cubicBezTo>
                      <a:pt x="620" y="1097"/>
                      <a:pt x="619" y="1096"/>
                      <a:pt x="618" y="1096"/>
                    </a:cubicBezTo>
                    <a:cubicBezTo>
                      <a:pt x="618" y="1095"/>
                      <a:pt x="618" y="1095"/>
                      <a:pt x="618" y="1095"/>
                    </a:cubicBezTo>
                    <a:cubicBezTo>
                      <a:pt x="618" y="1095"/>
                      <a:pt x="618" y="1095"/>
                      <a:pt x="618" y="1095"/>
                    </a:cubicBezTo>
                    <a:cubicBezTo>
                      <a:pt x="617" y="1093"/>
                      <a:pt x="617" y="1093"/>
                      <a:pt x="617" y="1093"/>
                    </a:cubicBezTo>
                    <a:cubicBezTo>
                      <a:pt x="615" y="1094"/>
                      <a:pt x="615" y="1094"/>
                      <a:pt x="615" y="1094"/>
                    </a:cubicBezTo>
                    <a:cubicBezTo>
                      <a:pt x="604" y="1103"/>
                      <a:pt x="598" y="1115"/>
                      <a:pt x="598" y="1128"/>
                    </a:cubicBezTo>
                    <a:cubicBezTo>
                      <a:pt x="598" y="1137"/>
                      <a:pt x="602" y="1147"/>
                      <a:pt x="609" y="1155"/>
                    </a:cubicBezTo>
                    <a:cubicBezTo>
                      <a:pt x="616" y="1164"/>
                      <a:pt x="623" y="1173"/>
                      <a:pt x="629" y="1181"/>
                    </a:cubicBezTo>
                    <a:cubicBezTo>
                      <a:pt x="632" y="1185"/>
                      <a:pt x="634" y="1188"/>
                      <a:pt x="636" y="1190"/>
                    </a:cubicBezTo>
                    <a:cubicBezTo>
                      <a:pt x="637" y="1192"/>
                      <a:pt x="638" y="1194"/>
                      <a:pt x="638" y="1194"/>
                    </a:cubicBezTo>
                    <a:cubicBezTo>
                      <a:pt x="640" y="1193"/>
                      <a:pt x="640" y="1193"/>
                      <a:pt x="640" y="1193"/>
                    </a:cubicBezTo>
                    <a:cubicBezTo>
                      <a:pt x="638" y="1194"/>
                      <a:pt x="638" y="1194"/>
                      <a:pt x="638" y="1194"/>
                    </a:cubicBezTo>
                    <a:cubicBezTo>
                      <a:pt x="662" y="1236"/>
                      <a:pt x="669" y="1266"/>
                      <a:pt x="669" y="1286"/>
                    </a:cubicBezTo>
                    <a:cubicBezTo>
                      <a:pt x="669" y="1300"/>
                      <a:pt x="665" y="1309"/>
                      <a:pt x="662" y="1315"/>
                    </a:cubicBezTo>
                    <a:cubicBezTo>
                      <a:pt x="660" y="1318"/>
                      <a:pt x="659" y="1320"/>
                      <a:pt x="658" y="1321"/>
                    </a:cubicBezTo>
                    <a:cubicBezTo>
                      <a:pt x="657" y="1322"/>
                      <a:pt x="656" y="1322"/>
                      <a:pt x="656" y="1322"/>
                    </a:cubicBezTo>
                    <a:cubicBezTo>
                      <a:pt x="656" y="1323"/>
                      <a:pt x="656" y="1323"/>
                      <a:pt x="656" y="1323"/>
                    </a:cubicBezTo>
                    <a:cubicBezTo>
                      <a:pt x="656" y="1323"/>
                      <a:pt x="656" y="1323"/>
                      <a:pt x="656" y="1323"/>
                    </a:cubicBezTo>
                    <a:cubicBezTo>
                      <a:pt x="656" y="1323"/>
                      <a:pt x="656" y="1323"/>
                      <a:pt x="656" y="1323"/>
                    </a:cubicBezTo>
                    <a:cubicBezTo>
                      <a:pt x="657" y="1324"/>
                      <a:pt x="657" y="1324"/>
                      <a:pt x="657" y="1324"/>
                    </a:cubicBezTo>
                    <a:cubicBezTo>
                      <a:pt x="657" y="1322"/>
                      <a:pt x="657" y="1322"/>
                      <a:pt x="657" y="1322"/>
                    </a:cubicBezTo>
                    <a:cubicBezTo>
                      <a:pt x="472" y="1322"/>
                      <a:pt x="472" y="1322"/>
                      <a:pt x="472" y="1322"/>
                    </a:cubicBezTo>
                    <a:cubicBezTo>
                      <a:pt x="472" y="1324"/>
                      <a:pt x="472" y="1324"/>
                      <a:pt x="472" y="1324"/>
                    </a:cubicBezTo>
                    <a:cubicBezTo>
                      <a:pt x="473" y="1323"/>
                      <a:pt x="473" y="1323"/>
                      <a:pt x="473" y="1323"/>
                    </a:cubicBezTo>
                    <a:lnTo>
                      <a:pt x="472" y="1324"/>
                    </a:lnTo>
                    <a:close/>
                  </a:path>
                </a:pathLst>
              </a:custGeom>
              <a:solidFill>
                <a:srgbClr val="D6C4BF"/>
              </a:solidFill>
              <a:ln w="9525">
                <a:solidFill>
                  <a:schemeClr val="bg1">
                    <a:lumMod val="95000"/>
                  </a:schemeClr>
                </a:solidFill>
                <a:round/>
              </a:ln>
            </p:spPr>
            <p:txBody>
              <a:bodyPr vert="horz" wrap="square" lIns="91440" tIns="45720" rIns="91440" bIns="45720" numCol="1" anchor="t" anchorCtr="0" compatLnSpc="1"/>
              <a:p>
                <a:endParaRPr lang="zh-CN" altLang="en-US"/>
              </a:p>
            </p:txBody>
          </p:sp>
          <p:sp>
            <p:nvSpPr>
              <p:cNvPr id="40" name="Oval 16"/>
              <p:cNvSpPr>
                <a:spLocks noChangeArrowheads="1"/>
              </p:cNvSpPr>
              <p:nvPr/>
            </p:nvSpPr>
            <p:spPr bwMode="auto">
              <a:xfrm>
                <a:off x="6011" y="4800"/>
                <a:ext cx="2647" cy="2652"/>
              </a:xfrm>
              <a:prstGeom prst="ellipse">
                <a:avLst/>
              </a:pr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1" name="Oval 17"/>
              <p:cNvSpPr>
                <a:spLocks noChangeArrowheads="1"/>
              </p:cNvSpPr>
              <p:nvPr/>
            </p:nvSpPr>
            <p:spPr bwMode="auto">
              <a:xfrm>
                <a:off x="9757" y="5979"/>
                <a:ext cx="2393" cy="2393"/>
              </a:xfrm>
              <a:prstGeom prst="ellipse">
                <a:avLst/>
              </a:pr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2" name="Oval 18"/>
              <p:cNvSpPr>
                <a:spLocks noChangeArrowheads="1"/>
              </p:cNvSpPr>
              <p:nvPr/>
            </p:nvSpPr>
            <p:spPr bwMode="auto">
              <a:xfrm>
                <a:off x="9732" y="3501"/>
                <a:ext cx="2224" cy="2224"/>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Oval 19"/>
              <p:cNvSpPr>
                <a:spLocks noChangeArrowheads="1"/>
              </p:cNvSpPr>
              <p:nvPr/>
            </p:nvSpPr>
            <p:spPr bwMode="auto">
              <a:xfrm>
                <a:off x="7021" y="1994"/>
                <a:ext cx="1970" cy="1970"/>
              </a:xfrm>
              <a:prstGeom prst="ellipse">
                <a:avLst/>
              </a:pr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4" name="Freeform 30"/>
              <p:cNvSpPr/>
              <p:nvPr/>
            </p:nvSpPr>
            <p:spPr bwMode="auto">
              <a:xfrm>
                <a:off x="7568" y="1163"/>
                <a:ext cx="3055" cy="7950"/>
              </a:xfrm>
              <a:custGeom>
                <a:avLst/>
                <a:gdLst>
                  <a:gd name="T0" fmla="*/ 189 w 476"/>
                  <a:gd name="T1" fmla="*/ 1238 h 1238"/>
                  <a:gd name="T2" fmla="*/ 318 w 476"/>
                  <a:gd name="T3" fmla="*/ 1238 h 1238"/>
                  <a:gd name="T4" fmla="*/ 278 w 476"/>
                  <a:gd name="T5" fmla="*/ 1160 h 1238"/>
                  <a:gd name="T6" fmla="*/ 233 w 476"/>
                  <a:gd name="T7" fmla="*/ 994 h 1238"/>
                  <a:gd name="T8" fmla="*/ 476 w 476"/>
                  <a:gd name="T9" fmla="*/ 911 h 1238"/>
                  <a:gd name="T10" fmla="*/ 284 w 476"/>
                  <a:gd name="T11" fmla="*/ 891 h 1238"/>
                  <a:gd name="T12" fmla="*/ 296 w 476"/>
                  <a:gd name="T13" fmla="*/ 762 h 1238"/>
                  <a:gd name="T14" fmla="*/ 271 w 476"/>
                  <a:gd name="T15" fmla="*/ 556 h 1238"/>
                  <a:gd name="T16" fmla="*/ 439 w 476"/>
                  <a:gd name="T17" fmla="*/ 396 h 1238"/>
                  <a:gd name="T18" fmla="*/ 298 w 476"/>
                  <a:gd name="T19" fmla="*/ 447 h 1238"/>
                  <a:gd name="T20" fmla="*/ 269 w 476"/>
                  <a:gd name="T21" fmla="*/ 304 h 1238"/>
                  <a:gd name="T22" fmla="*/ 269 w 476"/>
                  <a:gd name="T23" fmla="*/ 153 h 1238"/>
                  <a:gd name="T24" fmla="*/ 273 w 476"/>
                  <a:gd name="T25" fmla="*/ 0 h 1238"/>
                  <a:gd name="T26" fmla="*/ 256 w 476"/>
                  <a:gd name="T27" fmla="*/ 127 h 1238"/>
                  <a:gd name="T28" fmla="*/ 235 w 476"/>
                  <a:gd name="T29" fmla="*/ 253 h 1238"/>
                  <a:gd name="T30" fmla="*/ 167 w 476"/>
                  <a:gd name="T31" fmla="*/ 224 h 1238"/>
                  <a:gd name="T32" fmla="*/ 234 w 476"/>
                  <a:gd name="T33" fmla="*/ 276 h 1238"/>
                  <a:gd name="T34" fmla="*/ 253 w 476"/>
                  <a:gd name="T35" fmla="*/ 459 h 1238"/>
                  <a:gd name="T36" fmla="*/ 224 w 476"/>
                  <a:gd name="T37" fmla="*/ 537 h 1238"/>
                  <a:gd name="T38" fmla="*/ 198 w 476"/>
                  <a:gd name="T39" fmla="*/ 643 h 1238"/>
                  <a:gd name="T40" fmla="*/ 0 w 476"/>
                  <a:gd name="T41" fmla="*/ 624 h 1238"/>
                  <a:gd name="T42" fmla="*/ 182 w 476"/>
                  <a:gd name="T43" fmla="*/ 672 h 1238"/>
                  <a:gd name="T44" fmla="*/ 229 w 476"/>
                  <a:gd name="T45" fmla="*/ 803 h 1238"/>
                  <a:gd name="T46" fmla="*/ 196 w 476"/>
                  <a:gd name="T47" fmla="*/ 882 h 1238"/>
                  <a:gd name="T48" fmla="*/ 118 w 476"/>
                  <a:gd name="T49" fmla="*/ 1108 h 1238"/>
                  <a:gd name="T50" fmla="*/ 189 w 476"/>
                  <a:gd name="T51" fmla="*/ 1238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6" h="1238">
                    <a:moveTo>
                      <a:pt x="189" y="1238"/>
                    </a:moveTo>
                    <a:cubicBezTo>
                      <a:pt x="318" y="1238"/>
                      <a:pt x="318" y="1238"/>
                      <a:pt x="318" y="1238"/>
                    </a:cubicBezTo>
                    <a:cubicBezTo>
                      <a:pt x="318" y="1238"/>
                      <a:pt x="316" y="1192"/>
                      <a:pt x="278" y="1160"/>
                    </a:cubicBezTo>
                    <a:cubicBezTo>
                      <a:pt x="241" y="1128"/>
                      <a:pt x="193" y="1084"/>
                      <a:pt x="233" y="994"/>
                    </a:cubicBezTo>
                    <a:cubicBezTo>
                      <a:pt x="272" y="904"/>
                      <a:pt x="375" y="856"/>
                      <a:pt x="476" y="911"/>
                    </a:cubicBezTo>
                    <a:cubicBezTo>
                      <a:pt x="476" y="911"/>
                      <a:pt x="381" y="833"/>
                      <a:pt x="284" y="891"/>
                    </a:cubicBezTo>
                    <a:cubicBezTo>
                      <a:pt x="284" y="891"/>
                      <a:pt x="319" y="845"/>
                      <a:pt x="296" y="762"/>
                    </a:cubicBezTo>
                    <a:cubicBezTo>
                      <a:pt x="274" y="678"/>
                      <a:pt x="246" y="677"/>
                      <a:pt x="271" y="556"/>
                    </a:cubicBezTo>
                    <a:cubicBezTo>
                      <a:pt x="299" y="443"/>
                      <a:pt x="361" y="401"/>
                      <a:pt x="439" y="396"/>
                    </a:cubicBezTo>
                    <a:cubicBezTo>
                      <a:pt x="439" y="396"/>
                      <a:pt x="356" y="375"/>
                      <a:pt x="298" y="447"/>
                    </a:cubicBezTo>
                    <a:cubicBezTo>
                      <a:pt x="298" y="447"/>
                      <a:pt x="293" y="351"/>
                      <a:pt x="269" y="304"/>
                    </a:cubicBezTo>
                    <a:cubicBezTo>
                      <a:pt x="244" y="256"/>
                      <a:pt x="264" y="178"/>
                      <a:pt x="269" y="153"/>
                    </a:cubicBezTo>
                    <a:cubicBezTo>
                      <a:pt x="273" y="127"/>
                      <a:pt x="280" y="30"/>
                      <a:pt x="273" y="0"/>
                    </a:cubicBezTo>
                    <a:cubicBezTo>
                      <a:pt x="273" y="0"/>
                      <a:pt x="269" y="75"/>
                      <a:pt x="256" y="127"/>
                    </a:cubicBezTo>
                    <a:cubicBezTo>
                      <a:pt x="244" y="180"/>
                      <a:pt x="232" y="227"/>
                      <a:pt x="235" y="253"/>
                    </a:cubicBezTo>
                    <a:cubicBezTo>
                      <a:pt x="235" y="253"/>
                      <a:pt x="213" y="217"/>
                      <a:pt x="167" y="224"/>
                    </a:cubicBezTo>
                    <a:cubicBezTo>
                      <a:pt x="167" y="224"/>
                      <a:pt x="220" y="225"/>
                      <a:pt x="234" y="276"/>
                    </a:cubicBezTo>
                    <a:cubicBezTo>
                      <a:pt x="247" y="327"/>
                      <a:pt x="264" y="407"/>
                      <a:pt x="253" y="459"/>
                    </a:cubicBezTo>
                    <a:cubicBezTo>
                      <a:pt x="253" y="459"/>
                      <a:pt x="241" y="506"/>
                      <a:pt x="224" y="537"/>
                    </a:cubicBezTo>
                    <a:cubicBezTo>
                      <a:pt x="206" y="568"/>
                      <a:pt x="194" y="609"/>
                      <a:pt x="198" y="643"/>
                    </a:cubicBezTo>
                    <a:cubicBezTo>
                      <a:pt x="198" y="643"/>
                      <a:pt x="99" y="554"/>
                      <a:pt x="0" y="624"/>
                    </a:cubicBezTo>
                    <a:cubicBezTo>
                      <a:pt x="0" y="624"/>
                      <a:pt x="106" y="576"/>
                      <a:pt x="182" y="672"/>
                    </a:cubicBezTo>
                    <a:cubicBezTo>
                      <a:pt x="182" y="672"/>
                      <a:pt x="230" y="740"/>
                      <a:pt x="229" y="803"/>
                    </a:cubicBezTo>
                    <a:cubicBezTo>
                      <a:pt x="229" y="803"/>
                      <a:pt x="232" y="831"/>
                      <a:pt x="196" y="882"/>
                    </a:cubicBezTo>
                    <a:cubicBezTo>
                      <a:pt x="159" y="933"/>
                      <a:pt x="94" y="1009"/>
                      <a:pt x="118" y="1108"/>
                    </a:cubicBezTo>
                    <a:cubicBezTo>
                      <a:pt x="141" y="1208"/>
                      <a:pt x="176" y="1221"/>
                      <a:pt x="189" y="1238"/>
                    </a:cubicBezTo>
                    <a:close/>
                  </a:path>
                </a:pathLst>
              </a:custGeom>
              <a:solidFill>
                <a:srgbClr val="6A55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61" name="组合 60"/>
            <p:cNvGrpSpPr/>
            <p:nvPr/>
          </p:nvGrpSpPr>
          <p:grpSpPr>
            <a:xfrm rot="0" flipV="1">
              <a:off x="12324" y="4373"/>
              <a:ext cx="1169" cy="564"/>
              <a:chOff x="9456" y="8518"/>
              <a:chExt cx="1401" cy="676"/>
            </a:xfrm>
          </p:grpSpPr>
          <p:sp>
            <p:nvSpPr>
              <p:cNvPr id="62" name="椭圆 61"/>
              <p:cNvSpPr/>
              <p:nvPr/>
            </p:nvSpPr>
            <p:spPr>
              <a:xfrm>
                <a:off x="9456" y="8518"/>
                <a:ext cx="120" cy="12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63" name="任意多边形 62"/>
              <p:cNvSpPr/>
              <p:nvPr/>
            </p:nvSpPr>
            <p:spPr>
              <a:xfrm>
                <a:off x="9537" y="8611"/>
                <a:ext cx="1320" cy="58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0">
                <a:solidFill>
                  <a:srgbClr val="2169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64" name="组合 63"/>
            <p:cNvGrpSpPr/>
            <p:nvPr/>
          </p:nvGrpSpPr>
          <p:grpSpPr>
            <a:xfrm rot="0" flipV="1">
              <a:off x="12440" y="6849"/>
              <a:ext cx="1169" cy="564"/>
              <a:chOff x="9456" y="8518"/>
              <a:chExt cx="1401" cy="676"/>
            </a:xfrm>
          </p:grpSpPr>
          <p:sp>
            <p:nvSpPr>
              <p:cNvPr id="65" name="椭圆 64"/>
              <p:cNvSpPr/>
              <p:nvPr/>
            </p:nvSpPr>
            <p:spPr>
              <a:xfrm>
                <a:off x="9456" y="8518"/>
                <a:ext cx="120" cy="12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66" name="任意多边形 65"/>
              <p:cNvSpPr/>
              <p:nvPr/>
            </p:nvSpPr>
            <p:spPr>
              <a:xfrm>
                <a:off x="9537" y="8611"/>
                <a:ext cx="1320" cy="58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67" name="组合 66"/>
            <p:cNvGrpSpPr/>
            <p:nvPr/>
          </p:nvGrpSpPr>
          <p:grpSpPr>
            <a:xfrm rot="0" flipH="1">
              <a:off x="6448" y="3812"/>
              <a:ext cx="1169" cy="564"/>
              <a:chOff x="9456" y="8518"/>
              <a:chExt cx="1401" cy="676"/>
            </a:xfrm>
          </p:grpSpPr>
          <p:sp>
            <p:nvSpPr>
              <p:cNvPr id="68" name="椭圆 67"/>
              <p:cNvSpPr/>
              <p:nvPr/>
            </p:nvSpPr>
            <p:spPr>
              <a:xfrm>
                <a:off x="9456" y="8518"/>
                <a:ext cx="120" cy="12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72" name="任意多边形 71"/>
              <p:cNvSpPr/>
              <p:nvPr/>
            </p:nvSpPr>
            <p:spPr>
              <a:xfrm>
                <a:off x="9537" y="8611"/>
                <a:ext cx="1320" cy="58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28575">
                <a:solidFill>
                  <a:srgbClr val="FF9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nvGrpSpPr>
            <p:cNvPr id="73" name="组合 72"/>
            <p:cNvGrpSpPr/>
            <p:nvPr/>
          </p:nvGrpSpPr>
          <p:grpSpPr>
            <a:xfrm rot="0" flipH="1">
              <a:off x="5644" y="7143"/>
              <a:ext cx="1169" cy="564"/>
              <a:chOff x="9456" y="8518"/>
              <a:chExt cx="1401" cy="676"/>
            </a:xfrm>
          </p:grpSpPr>
          <p:sp>
            <p:nvSpPr>
              <p:cNvPr id="74" name="椭圆 73"/>
              <p:cNvSpPr/>
              <p:nvPr/>
            </p:nvSpPr>
            <p:spPr>
              <a:xfrm>
                <a:off x="9456" y="8518"/>
                <a:ext cx="120" cy="12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75" name="任意多边形 74"/>
              <p:cNvSpPr/>
              <p:nvPr/>
            </p:nvSpPr>
            <p:spPr>
              <a:xfrm>
                <a:off x="9537" y="8611"/>
                <a:ext cx="1320" cy="58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grpSp>
      </p:grpSp>
      <p:sp>
        <p:nvSpPr>
          <p:cNvPr id="11" name="TextBox 51"/>
          <p:cNvSpPr txBox="1">
            <a:spLocks noChangeArrowheads="1"/>
          </p:cNvSpPr>
          <p:nvPr/>
        </p:nvSpPr>
        <p:spPr bwMode="auto">
          <a:xfrm>
            <a:off x="8442325" y="2018665"/>
            <a:ext cx="35179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一个数是九位数，它的</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最高位是（</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）位？</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TextBox 56"/>
          <p:cNvSpPr txBox="1">
            <a:spLocks noChangeArrowheads="1"/>
          </p:cNvSpPr>
          <p:nvPr/>
        </p:nvSpPr>
        <p:spPr bwMode="auto">
          <a:xfrm>
            <a:off x="9993630" y="2744470"/>
            <a:ext cx="6451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亿</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6" name="TextBox 51"/>
          <p:cNvSpPr txBox="1">
            <a:spLocks noChangeArrowheads="1"/>
          </p:cNvSpPr>
          <p:nvPr/>
        </p:nvSpPr>
        <p:spPr bwMode="auto">
          <a:xfrm>
            <a:off x="8511540" y="3873500"/>
            <a:ext cx="34836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一个数的最高位是十亿</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位，它是（</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）位数？</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TextBox 56"/>
          <p:cNvSpPr txBox="1">
            <a:spLocks noChangeArrowheads="1"/>
          </p:cNvSpPr>
          <p:nvPr/>
        </p:nvSpPr>
        <p:spPr bwMode="auto">
          <a:xfrm>
            <a:off x="10066655" y="4597400"/>
            <a:ext cx="6203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dirty="0">
                <a:solidFill>
                  <a:srgbClr val="FF0000"/>
                </a:solidFill>
                <a:latin typeface="微软雅黑" panose="020B0503020204020204" pitchFamily="34" charset="-122"/>
                <a:ea typeface="微软雅黑" panose="020B0503020204020204" pitchFamily="34" charset="-122"/>
              </a:rPr>
              <a:t>十</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 name="TextBox 51"/>
          <p:cNvSpPr txBox="1">
            <a:spLocks noChangeArrowheads="1"/>
          </p:cNvSpPr>
          <p:nvPr/>
        </p:nvSpPr>
        <p:spPr bwMode="auto">
          <a:xfrm>
            <a:off x="977900" y="1703705"/>
            <a:ext cx="351917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一个数是由</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千万和</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个万组成的，这</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个数是（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TextBox 56"/>
          <p:cNvSpPr txBox="1">
            <a:spLocks noChangeArrowheads="1"/>
          </p:cNvSpPr>
          <p:nvPr/>
        </p:nvSpPr>
        <p:spPr bwMode="auto">
          <a:xfrm>
            <a:off x="2230755" y="2984500"/>
            <a:ext cx="2168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860050000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51"/>
          <p:cNvSpPr txBox="1">
            <a:spLocks noChangeArrowheads="1"/>
          </p:cNvSpPr>
          <p:nvPr/>
        </p:nvSpPr>
        <p:spPr bwMode="auto">
          <a:xfrm>
            <a:off x="416560" y="4220210"/>
            <a:ext cx="444690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最大的六位数是（</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最小的五位数是（</a:t>
            </a:r>
            <a:r>
              <a:rPr lang="en-US" altLang="zh-CN" sz="240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56"/>
          <p:cNvSpPr txBox="1">
            <a:spLocks noChangeArrowheads="1"/>
          </p:cNvSpPr>
          <p:nvPr/>
        </p:nvSpPr>
        <p:spPr bwMode="auto">
          <a:xfrm>
            <a:off x="2787650" y="4399280"/>
            <a:ext cx="13576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999999</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2811780" y="4951730"/>
            <a:ext cx="1075055" cy="460375"/>
          </a:xfrm>
          <a:prstGeom prst="rect">
            <a:avLst/>
          </a:prstGeom>
          <a:noFill/>
        </p:spPr>
        <p:txBody>
          <a:bodyPr wrap="none" rtlCol="0">
            <a:spAutoFit/>
          </a:bodyPr>
          <a:p>
            <a:pPr algn="l"/>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10000</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5575300" y="2214245"/>
            <a:ext cx="380365" cy="521970"/>
          </a:xfrm>
          <a:prstGeom prst="rect">
            <a:avLst/>
          </a:prstGeom>
          <a:noFill/>
        </p:spPr>
        <p:txBody>
          <a:bodyPr wrap="none" rtlCol="0">
            <a:spAutoFit/>
          </a:bodyPr>
          <a:p>
            <a:r>
              <a:rPr lang="en-US" altLang="zh-CN" sz="2800"/>
              <a:t>1</a:t>
            </a:r>
            <a:endParaRPr lang="en-US" altLang="zh-CN" sz="2800"/>
          </a:p>
        </p:txBody>
      </p:sp>
      <p:sp>
        <p:nvSpPr>
          <p:cNvPr id="19" name="文本框 18"/>
          <p:cNvSpPr txBox="1"/>
          <p:nvPr/>
        </p:nvSpPr>
        <p:spPr>
          <a:xfrm>
            <a:off x="6993890" y="2984500"/>
            <a:ext cx="380365" cy="521970"/>
          </a:xfrm>
          <a:prstGeom prst="rect">
            <a:avLst/>
          </a:prstGeom>
          <a:noFill/>
        </p:spPr>
        <p:txBody>
          <a:bodyPr wrap="none" rtlCol="0">
            <a:spAutoFit/>
          </a:bodyPr>
          <a:p>
            <a:r>
              <a:rPr lang="en-US" altLang="zh-CN" sz="2800"/>
              <a:t>2</a:t>
            </a:r>
            <a:endParaRPr lang="en-US" altLang="zh-CN" sz="2800"/>
          </a:p>
        </p:txBody>
      </p:sp>
      <p:sp>
        <p:nvSpPr>
          <p:cNvPr id="20" name="文本框 19"/>
          <p:cNvSpPr txBox="1"/>
          <p:nvPr/>
        </p:nvSpPr>
        <p:spPr>
          <a:xfrm>
            <a:off x="5238750" y="3834130"/>
            <a:ext cx="380365" cy="521970"/>
          </a:xfrm>
          <a:prstGeom prst="rect">
            <a:avLst/>
          </a:prstGeom>
          <a:noFill/>
        </p:spPr>
        <p:txBody>
          <a:bodyPr wrap="none" rtlCol="0">
            <a:spAutoFit/>
          </a:bodyPr>
          <a:p>
            <a:r>
              <a:rPr lang="en-US" altLang="zh-CN" sz="2800"/>
              <a:t>3</a:t>
            </a:r>
            <a:endParaRPr lang="en-US" altLang="zh-CN" sz="2800"/>
          </a:p>
        </p:txBody>
      </p:sp>
      <p:sp>
        <p:nvSpPr>
          <p:cNvPr id="21" name="文本框 20"/>
          <p:cNvSpPr txBox="1"/>
          <p:nvPr/>
        </p:nvSpPr>
        <p:spPr>
          <a:xfrm>
            <a:off x="7047865" y="4288790"/>
            <a:ext cx="380365" cy="521970"/>
          </a:xfrm>
          <a:prstGeom prst="rect">
            <a:avLst/>
          </a:prstGeom>
          <a:noFill/>
        </p:spPr>
        <p:txBody>
          <a:bodyPr wrap="none" rtlCol="0">
            <a:spAutoFit/>
          </a:bodyPr>
          <a:p>
            <a:r>
              <a:rPr lang="en-US" altLang="zh-CN" sz="2800"/>
              <a:t>4</a:t>
            </a:r>
            <a:endParaRPr lang="en-US" altLang="zh-CN" sz="2800"/>
          </a:p>
        </p:txBody>
      </p:sp>
      <p:sp>
        <p:nvSpPr>
          <p:cNvPr id="22" name="文本框 2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500"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ppt_x</p:attrName>
                                        </p:attrNameLst>
                                      </p:cBhvr>
                                      <p:tavLst>
                                        <p:tav tm="0">
                                          <p:val>
                                            <p:fltVal val="0.5"/>
                                          </p:val>
                                        </p:tav>
                                        <p:tav tm="100000">
                                          <p:val>
                                            <p:strVal val="#ppt_x"/>
                                          </p:val>
                                        </p:tav>
                                      </p:tavLst>
                                    </p:anim>
                                    <p:anim calcmode="lin" valueType="num">
                                      <p:cBhvr>
                                        <p:cTn id="16" dur="500" fill="hold"/>
                                        <p:tgtEl>
                                          <p:spTgt spid="11"/>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500"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500"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ppt_x</p:attrName>
                                        </p:attrNameLst>
                                      </p:cBhvr>
                                      <p:tavLst>
                                        <p:tav tm="0">
                                          <p:val>
                                            <p:fltVal val="0.5"/>
                                          </p:val>
                                        </p:tav>
                                        <p:tav tm="100000">
                                          <p:val>
                                            <p:strVal val="#ppt_x"/>
                                          </p:val>
                                        </p:tav>
                                      </p:tavLst>
                                    </p:anim>
                                    <p:anim calcmode="lin" valueType="num">
                                      <p:cBhvr>
                                        <p:cTn id="28" dur="500" fill="hold"/>
                                        <p:tgtEl>
                                          <p:spTgt spid="6"/>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ppt_y</p:attrName>
                                        </p:attrNameLst>
                                      </p:cBhvr>
                                      <p:tavLst>
                                        <p:tav tm="0">
                                          <p:val>
                                            <p:strVal val="#ppt_y+#ppt_h*1.125000"/>
                                          </p:val>
                                        </p:tav>
                                        <p:tav tm="100000">
                                          <p:val>
                                            <p:strVal val="#ppt_y"/>
                                          </p:val>
                                        </p:tav>
                                      </p:tavLst>
                                    </p:anim>
                                    <p:animEffect transition="in" filter="wipe(up)">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7" grpId="0"/>
      <p:bldP spid="10" grpId="0"/>
      <p:bldP spid="12" grpId="0"/>
      <p:bldP spid="2" grpId="0"/>
      <p:bldP spid="11" grpId="0"/>
      <p:bldP spid="5" grpId="0"/>
      <p:bldP spid="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1" name="图片 10" descr="big_c7844b6cc671bba1ccb30158a6c2c3a6"/>
          <p:cNvPicPr>
            <a:picLocks noChangeAspect="1"/>
          </p:cNvPicPr>
          <p:nvPr/>
        </p:nvPicPr>
        <p:blipFill>
          <a:blip r:embed="rId2"/>
          <a:stretch>
            <a:fillRect/>
          </a:stretch>
        </p:blipFill>
        <p:spPr>
          <a:xfrm>
            <a:off x="2615565" y="1033780"/>
            <a:ext cx="8519795" cy="4901565"/>
          </a:xfrm>
          <a:prstGeom prst="rect">
            <a:avLst/>
          </a:prstGeom>
        </p:spPr>
      </p:pic>
      <p:sp>
        <p:nvSpPr>
          <p:cNvPr id="3" name="Slide Number Placeholder 2"/>
          <p:cNvSpPr>
            <a:spLocks noGrp="1"/>
          </p:cNvSpPr>
          <p:nvPr/>
        </p:nvSpPr>
        <p:spPr>
          <a:xfrm>
            <a:off x="12216510" y="6379398"/>
            <a:ext cx="434380" cy="387433"/>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tx2">
                    <a:lumMod val="60000"/>
                    <a:lumOff val="4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0C262CF-5CC9-4929-99CD-9F101191856B}" type="slidenum">
              <a:rPr lang="en-GB" smtClean="0">
                <a:solidFill>
                  <a:schemeClr val="bg1"/>
                </a:solidFill>
                <a:cs typeface="+mn-ea"/>
                <a:sym typeface="+mn-lt"/>
              </a:rPr>
            </a:fld>
            <a:endParaRPr lang="en-GB" smtClean="0">
              <a:solidFill>
                <a:schemeClr val="bg1"/>
              </a:solidFill>
              <a:cs typeface="+mn-ea"/>
              <a:sym typeface="+mn-lt"/>
            </a:endParaRPr>
          </a:p>
        </p:txBody>
      </p:sp>
      <p:sp>
        <p:nvSpPr>
          <p:cNvPr id="4" name="TextBox 56"/>
          <p:cNvSpPr txBox="1">
            <a:spLocks noChangeArrowheads="1"/>
          </p:cNvSpPr>
          <p:nvPr/>
        </p:nvSpPr>
        <p:spPr bwMode="auto">
          <a:xfrm>
            <a:off x="5774983" y="1657710"/>
            <a:ext cx="2568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dirty="0">
                <a:solidFill>
                  <a:schemeClr val="bg1"/>
                </a:solidFill>
                <a:latin typeface="微软雅黑" panose="020B0503020204020204" pitchFamily="34" charset="-122"/>
                <a:ea typeface="微软雅黑" panose="020B0503020204020204" pitchFamily="34" charset="-122"/>
              </a:rPr>
              <a:t>十进制计数法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文本框 32"/>
          <p:cNvSpPr txBox="1">
            <a:spLocks noChangeArrowheads="1"/>
          </p:cNvSpPr>
          <p:nvPr/>
        </p:nvSpPr>
        <p:spPr bwMode="auto">
          <a:xfrm>
            <a:off x="3772535" y="2338705"/>
            <a:ext cx="60998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FontTx/>
              <a:buNone/>
            </a:pP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个（一）、十、百、千、万</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亿、十亿、百亿、千亿都是计数单位</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32"/>
          <p:cNvSpPr txBox="1">
            <a:spLocks noChangeArrowheads="1"/>
          </p:cNvSpPr>
          <p:nvPr/>
        </p:nvSpPr>
        <p:spPr bwMode="auto">
          <a:xfrm>
            <a:off x="3655695" y="3959225"/>
            <a:ext cx="663448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50000"/>
              </a:lnSpc>
              <a:spcBef>
                <a:spcPct val="0"/>
              </a:spcBef>
              <a:buFontTx/>
              <a:buNone/>
            </a:pPr>
            <a:r>
              <a:rPr lang="zh-CN" altLang="en-US" sz="2400" dirty="0">
                <a:solidFill>
                  <a:schemeClr val="bg1"/>
                </a:solidFill>
                <a:latin typeface="微软雅黑" panose="020B0503020204020204" pitchFamily="34" charset="-122"/>
                <a:ea typeface="微软雅黑" panose="020B0503020204020204" pitchFamily="34" charset="-122"/>
              </a:rPr>
              <a:t>像这样每相邻两个计数单位之间的进率都是十的计数方法叫做十进制计数法。</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2" name="图片 11" descr="0x300a0a0"/>
          <p:cNvPicPr>
            <a:picLocks noChangeAspect="1"/>
          </p:cNvPicPr>
          <p:nvPr/>
        </p:nvPicPr>
        <p:blipFill>
          <a:blip r:embed="rId3"/>
          <a:stretch>
            <a:fillRect/>
          </a:stretch>
        </p:blipFill>
        <p:spPr>
          <a:xfrm>
            <a:off x="-379730" y="1861820"/>
            <a:ext cx="4612005" cy="4612005"/>
          </a:xfrm>
          <a:prstGeom prst="rect">
            <a:avLst/>
          </a:prstGeom>
        </p:spPr>
      </p:pic>
      <p:sp>
        <p:nvSpPr>
          <p:cNvPr id="13" name="文本框 12"/>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1" name="组合 40"/>
          <p:cNvGrpSpPr/>
          <p:nvPr/>
        </p:nvGrpSpPr>
        <p:grpSpPr>
          <a:xfrm>
            <a:off x="2849245" y="1153795"/>
            <a:ext cx="3447415" cy="699770"/>
            <a:chOff x="5667" y="1817"/>
            <a:chExt cx="5429" cy="1102"/>
          </a:xfrm>
        </p:grpSpPr>
        <p:sp>
          <p:nvSpPr>
            <p:cNvPr id="4" name="圆角矩形 3"/>
            <p:cNvSpPr/>
            <p:nvPr/>
          </p:nvSpPr>
          <p:spPr>
            <a:xfrm>
              <a:off x="5667" y="1817"/>
              <a:ext cx="5254"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文本框 32"/>
            <p:cNvSpPr txBox="1"/>
            <p:nvPr/>
          </p:nvSpPr>
          <p:spPr>
            <a:xfrm>
              <a:off x="5750" y="2009"/>
              <a:ext cx="5346" cy="725"/>
            </a:xfrm>
            <a:prstGeom prst="rect">
              <a:avLst/>
            </a:prstGeom>
            <a:noFill/>
          </p:spPr>
          <p:txBody>
            <a:bodyPr wrap="none" rtlCol="0" anchor="t">
              <a:spAutoFit/>
            </a:bodyPr>
            <a:p>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个一百万是（</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0" name="组合 39"/>
          <p:cNvGrpSpPr/>
          <p:nvPr/>
        </p:nvGrpSpPr>
        <p:grpSpPr>
          <a:xfrm>
            <a:off x="7118985" y="1153795"/>
            <a:ext cx="3292475" cy="699770"/>
            <a:chOff x="11211" y="1817"/>
            <a:chExt cx="5185" cy="1102"/>
          </a:xfrm>
        </p:grpSpPr>
        <p:sp>
          <p:nvSpPr>
            <p:cNvPr id="13" name="圆角矩形 12"/>
            <p:cNvSpPr/>
            <p:nvPr/>
          </p:nvSpPr>
          <p:spPr>
            <a:xfrm>
              <a:off x="11211" y="1817"/>
              <a:ext cx="5000" cy="1102"/>
            </a:xfrm>
            <a:prstGeom prst="roundRect">
              <a:avLst/>
            </a:prstGeom>
            <a:solidFill>
              <a:schemeClr val="accent5">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4" name="文本框 33"/>
            <p:cNvSpPr txBox="1"/>
            <p:nvPr/>
          </p:nvSpPr>
          <p:spPr>
            <a:xfrm>
              <a:off x="11334" y="2008"/>
              <a:ext cx="5062" cy="725"/>
            </a:xfrm>
            <a:prstGeom prst="rect">
              <a:avLst/>
            </a:prstGeom>
            <a:noFill/>
          </p:spPr>
          <p:txBody>
            <a:bodyPr wrap="none" rtlCol="0" anchor="t">
              <a:spAutoFit/>
            </a:bodyPr>
            <a:p>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个一千万是（</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9" name="组合 38"/>
          <p:cNvGrpSpPr/>
          <p:nvPr/>
        </p:nvGrpSpPr>
        <p:grpSpPr>
          <a:xfrm>
            <a:off x="8475980" y="2236470"/>
            <a:ext cx="3195320" cy="699770"/>
            <a:chOff x="14248" y="3522"/>
            <a:chExt cx="5032" cy="1102"/>
          </a:xfrm>
        </p:grpSpPr>
        <p:sp>
          <p:nvSpPr>
            <p:cNvPr id="16" name="圆角矩形 15"/>
            <p:cNvSpPr/>
            <p:nvPr/>
          </p:nvSpPr>
          <p:spPr>
            <a:xfrm>
              <a:off x="14248" y="3522"/>
              <a:ext cx="4762"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2" name="文本框 31"/>
            <p:cNvSpPr txBox="1"/>
            <p:nvPr/>
          </p:nvSpPr>
          <p:spPr>
            <a:xfrm>
              <a:off x="14414" y="3741"/>
              <a:ext cx="4866" cy="725"/>
            </a:xfrm>
            <a:prstGeom prst="rect">
              <a:avLst/>
            </a:prstGeom>
            <a:noFill/>
          </p:spPr>
          <p:txBody>
            <a:bodyPr wrap="none" rtlCol="0" anchor="t">
              <a:spAutoFit/>
            </a:bodyPr>
            <a:p>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个十万是（</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solidFill>
                  <a:schemeClr val="tx1"/>
                </a:solidFill>
              </a:rPr>
              <a:t>新课导入</a:t>
            </a:r>
            <a:endParaRPr kumimoji="1" lang="zh-CN" altLang="en-US" sz="2400" b="1" dirty="0">
              <a:solidFill>
                <a:schemeClr val="tx1"/>
              </a:solidFill>
            </a:endParaRPr>
          </a:p>
        </p:txBody>
      </p:sp>
      <p:grpSp>
        <p:nvGrpSpPr>
          <p:cNvPr id="10" name="组合 9"/>
          <p:cNvGrpSpPr/>
          <p:nvPr/>
        </p:nvGrpSpPr>
        <p:grpSpPr>
          <a:xfrm>
            <a:off x="1550670" y="2236470"/>
            <a:ext cx="2909570" cy="699770"/>
            <a:chOff x="3044" y="1826"/>
            <a:chExt cx="4582" cy="1102"/>
          </a:xfrm>
        </p:grpSpPr>
        <p:sp>
          <p:nvSpPr>
            <p:cNvPr id="7" name="圆角矩形 6"/>
            <p:cNvSpPr/>
            <p:nvPr/>
          </p:nvSpPr>
          <p:spPr>
            <a:xfrm>
              <a:off x="3044" y="1826"/>
              <a:ext cx="4365"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文本框 4"/>
            <p:cNvSpPr txBox="1"/>
            <p:nvPr/>
          </p:nvSpPr>
          <p:spPr>
            <a:xfrm>
              <a:off x="3044" y="2014"/>
              <a:ext cx="4582" cy="725"/>
            </a:xfrm>
            <a:prstGeom prst="rect">
              <a:avLst/>
            </a:prstGeom>
            <a:noFill/>
          </p:spPr>
          <p:txBody>
            <a:bodyPr wrap="none" rtlCol="0" anchor="t">
              <a:spAutoFit/>
            </a:bodyPr>
            <a:p>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个一千是（</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6" name="组合 35"/>
          <p:cNvGrpSpPr/>
          <p:nvPr/>
        </p:nvGrpSpPr>
        <p:grpSpPr>
          <a:xfrm>
            <a:off x="3907790" y="3539490"/>
            <a:ext cx="2626360" cy="699770"/>
            <a:chOff x="6994" y="5574"/>
            <a:chExt cx="4136" cy="1102"/>
          </a:xfrm>
        </p:grpSpPr>
        <p:sp>
          <p:nvSpPr>
            <p:cNvPr id="17" name="圆角矩形 16"/>
            <p:cNvSpPr/>
            <p:nvPr/>
          </p:nvSpPr>
          <p:spPr>
            <a:xfrm>
              <a:off x="6994" y="5574"/>
              <a:ext cx="3912"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文本框 19"/>
            <p:cNvSpPr txBox="1"/>
            <p:nvPr/>
          </p:nvSpPr>
          <p:spPr>
            <a:xfrm>
              <a:off x="7028" y="5763"/>
              <a:ext cx="4102" cy="725"/>
            </a:xfrm>
            <a:prstGeom prst="rect">
              <a:avLst/>
            </a:prstGeom>
            <a:noFill/>
          </p:spPr>
          <p:txBody>
            <a:bodyPr wrap="none" rtlCol="0" anchor="t">
              <a:spAutoFit/>
            </a:bodyPr>
            <a:p>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个十是（</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7" name="组合 36"/>
          <p:cNvGrpSpPr/>
          <p:nvPr/>
        </p:nvGrpSpPr>
        <p:grpSpPr>
          <a:xfrm>
            <a:off x="7282180" y="3539490"/>
            <a:ext cx="2705100" cy="699770"/>
            <a:chOff x="12308" y="5574"/>
            <a:chExt cx="4260" cy="1102"/>
          </a:xfrm>
        </p:grpSpPr>
        <p:sp>
          <p:nvSpPr>
            <p:cNvPr id="19" name="圆角矩形 18"/>
            <p:cNvSpPr/>
            <p:nvPr/>
          </p:nvSpPr>
          <p:spPr>
            <a:xfrm>
              <a:off x="12308" y="5574"/>
              <a:ext cx="4195" cy="1102"/>
            </a:xfrm>
            <a:prstGeom prst="roundRect">
              <a:avLst/>
            </a:prstGeom>
            <a:solidFill>
              <a:schemeClr val="accent2">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文本框 20"/>
            <p:cNvSpPr txBox="1"/>
            <p:nvPr/>
          </p:nvSpPr>
          <p:spPr>
            <a:xfrm>
              <a:off x="12484" y="5767"/>
              <a:ext cx="4084" cy="725"/>
            </a:xfrm>
            <a:prstGeom prst="rect">
              <a:avLst/>
            </a:prstGeom>
            <a:noFill/>
          </p:spPr>
          <p:txBody>
            <a:bodyPr wrap="none" rtlCol="0" anchor="t">
              <a:spAutoFit/>
            </a:bodyPr>
            <a:p>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个一百是</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5" name="组合 34"/>
          <p:cNvGrpSpPr/>
          <p:nvPr/>
        </p:nvGrpSpPr>
        <p:grpSpPr>
          <a:xfrm>
            <a:off x="685800" y="3539490"/>
            <a:ext cx="2430145" cy="699770"/>
            <a:chOff x="1680" y="5574"/>
            <a:chExt cx="3827" cy="1102"/>
          </a:xfrm>
        </p:grpSpPr>
        <p:sp>
          <p:nvSpPr>
            <p:cNvPr id="18" name="圆角矩形 17"/>
            <p:cNvSpPr/>
            <p:nvPr/>
          </p:nvSpPr>
          <p:spPr>
            <a:xfrm>
              <a:off x="1680" y="5574"/>
              <a:ext cx="3652" cy="1102"/>
            </a:xfrm>
            <a:prstGeom prst="roundRect">
              <a:avLst/>
            </a:prstGeom>
            <a:solidFill>
              <a:srgbClr val="A164D1"/>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 name="文本框 21"/>
            <p:cNvSpPr txBox="1"/>
            <p:nvPr/>
          </p:nvSpPr>
          <p:spPr>
            <a:xfrm>
              <a:off x="1689" y="5750"/>
              <a:ext cx="3818" cy="725"/>
            </a:xfrm>
            <a:prstGeom prst="rect">
              <a:avLst/>
            </a:prstGeom>
            <a:noFill/>
          </p:spPr>
          <p:txBody>
            <a:bodyPr wrap="none" rtlCol="0" anchor="t">
              <a:spAutoFit/>
            </a:bodyPr>
            <a:p>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个一是（    ）</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3" name="TextBox 18"/>
          <p:cNvSpPr txBox="1">
            <a:spLocks noChangeArrowheads="1"/>
          </p:cNvSpPr>
          <p:nvPr/>
        </p:nvSpPr>
        <p:spPr bwMode="auto">
          <a:xfrm>
            <a:off x="5498251" y="3661920"/>
            <a:ext cx="94109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rPr>
              <a:t>一百</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4" name="TextBox 18"/>
          <p:cNvSpPr txBox="1">
            <a:spLocks noChangeArrowheads="1"/>
          </p:cNvSpPr>
          <p:nvPr/>
        </p:nvSpPr>
        <p:spPr bwMode="auto">
          <a:xfrm>
            <a:off x="9092305" y="3662036"/>
            <a:ext cx="93563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rPr>
              <a:t>一千</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 name="TextBox 18"/>
          <p:cNvSpPr txBox="1">
            <a:spLocks noChangeArrowheads="1"/>
          </p:cNvSpPr>
          <p:nvPr/>
        </p:nvSpPr>
        <p:spPr bwMode="auto">
          <a:xfrm>
            <a:off x="3397298" y="2356777"/>
            <a:ext cx="92545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rPr>
              <a:t>一万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6" name="TextBox 18"/>
          <p:cNvSpPr txBox="1">
            <a:spLocks noChangeArrowheads="1"/>
          </p:cNvSpPr>
          <p:nvPr/>
        </p:nvSpPr>
        <p:spPr bwMode="auto">
          <a:xfrm>
            <a:off x="2228673" y="3662347"/>
            <a:ext cx="94109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rPr>
              <a:t>十</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7" name="TextBox 18"/>
          <p:cNvSpPr txBox="1">
            <a:spLocks noChangeArrowheads="1"/>
          </p:cNvSpPr>
          <p:nvPr/>
        </p:nvSpPr>
        <p:spPr bwMode="auto">
          <a:xfrm>
            <a:off x="10363051" y="2380969"/>
            <a:ext cx="127788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rPr>
              <a:t>一百万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8" name="TextBox 18"/>
          <p:cNvSpPr txBox="1">
            <a:spLocks noChangeArrowheads="1"/>
          </p:cNvSpPr>
          <p:nvPr/>
        </p:nvSpPr>
        <p:spPr bwMode="auto">
          <a:xfrm>
            <a:off x="5003834" y="1292060"/>
            <a:ext cx="130249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rPr>
              <a:t>一千万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9" name="TextBox 18"/>
          <p:cNvSpPr txBox="1">
            <a:spLocks noChangeArrowheads="1"/>
          </p:cNvSpPr>
          <p:nvPr/>
        </p:nvSpPr>
        <p:spPr bwMode="auto">
          <a:xfrm>
            <a:off x="9368799" y="1292361"/>
            <a:ext cx="92545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rPr>
              <a:t>一亿</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5066030" y="2236470"/>
            <a:ext cx="2909570" cy="699770"/>
            <a:chOff x="8878" y="3522"/>
            <a:chExt cx="4582" cy="1102"/>
          </a:xfrm>
        </p:grpSpPr>
        <p:sp>
          <p:nvSpPr>
            <p:cNvPr id="14" name="圆角矩形 13"/>
            <p:cNvSpPr/>
            <p:nvPr/>
          </p:nvSpPr>
          <p:spPr>
            <a:xfrm>
              <a:off x="8878" y="3522"/>
              <a:ext cx="4365"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1" name="文本框 30"/>
            <p:cNvSpPr txBox="1"/>
            <p:nvPr/>
          </p:nvSpPr>
          <p:spPr>
            <a:xfrm>
              <a:off x="8878" y="3741"/>
              <a:ext cx="4582" cy="725"/>
            </a:xfrm>
            <a:prstGeom prst="rect">
              <a:avLst/>
            </a:prstGeom>
            <a:noFill/>
          </p:spPr>
          <p:txBody>
            <a:bodyPr wrap="none" rtlCol="0" anchor="t">
              <a:spAutoFit/>
            </a:bodyPr>
            <a:p>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个一万是（</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0" name="TextBox 18"/>
          <p:cNvSpPr txBox="1">
            <a:spLocks noChangeArrowheads="1"/>
          </p:cNvSpPr>
          <p:nvPr/>
        </p:nvSpPr>
        <p:spPr bwMode="auto">
          <a:xfrm>
            <a:off x="6909323" y="2368696"/>
            <a:ext cx="94109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400" dirty="0">
                <a:solidFill>
                  <a:schemeClr val="tx1"/>
                </a:solidFill>
                <a:latin typeface="微软雅黑" panose="020B0503020204020204" pitchFamily="34" charset="-122"/>
                <a:ea typeface="微软雅黑" panose="020B0503020204020204" pitchFamily="34" charset="-122"/>
              </a:rPr>
              <a:t>十万</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2" name="Text Box 3"/>
          <p:cNvSpPr txBox="1">
            <a:spLocks noChangeArrowheads="1"/>
          </p:cNvSpPr>
          <p:nvPr/>
        </p:nvSpPr>
        <p:spPr bwMode="auto">
          <a:xfrm>
            <a:off x="2133350" y="4962394"/>
            <a:ext cx="7924696"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sz="2800" noProof="1">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每相邻两个计数单位之间的进率是（    ）。</a:t>
            </a:r>
            <a:endParaRPr lang="zh-CN" altLang="en-US" sz="2800" noProof="1">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p:txBody>
      </p:sp>
      <p:sp>
        <p:nvSpPr>
          <p:cNvPr id="43" name="TextBox 18"/>
          <p:cNvSpPr txBox="1">
            <a:spLocks noChangeArrowheads="1"/>
          </p:cNvSpPr>
          <p:nvPr/>
        </p:nvSpPr>
        <p:spPr bwMode="auto">
          <a:xfrm>
            <a:off x="7838110" y="4980637"/>
            <a:ext cx="615031"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2800" dirty="0">
                <a:solidFill>
                  <a:srgbClr val="FF0000"/>
                </a:solidFill>
                <a:latin typeface="微软雅黑" panose="020B0503020204020204" pitchFamily="34" charset="-122"/>
                <a:ea typeface="微软雅黑" panose="020B0503020204020204" pitchFamily="34" charset="-122"/>
              </a:rPr>
              <a:t>10</a:t>
            </a:r>
            <a:endParaRPr lang="en-US" altLang="zh-CN" sz="28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left)">
                                      <p:cBhvr>
                                        <p:cTn id="69" dur="500"/>
                                        <p:tgtEl>
                                          <p:spTgt spid="3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left)">
                                      <p:cBhvr>
                                        <p:cTn id="74" dur="500"/>
                                        <p:tgtEl>
                                          <p:spTgt spid="2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left)">
                                      <p:cBhvr>
                                        <p:cTn id="84" dur="500"/>
                                        <p:tgtEl>
                                          <p:spTgt spid="29"/>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additive="base">
                                        <p:cTn id="89" dur="500"/>
                                        <p:tgtEl>
                                          <p:spTgt spid="42"/>
                                        </p:tgtEl>
                                        <p:attrNameLst>
                                          <p:attrName>ppt_y</p:attrName>
                                        </p:attrNameLst>
                                      </p:cBhvr>
                                      <p:tavLst>
                                        <p:tav tm="0">
                                          <p:val>
                                            <p:strVal val="#ppt_y+#ppt_h*1.125000"/>
                                          </p:val>
                                        </p:tav>
                                        <p:tav tm="100000">
                                          <p:val>
                                            <p:strVal val="#ppt_y"/>
                                          </p:val>
                                        </p:tav>
                                      </p:tavLst>
                                    </p:anim>
                                    <p:animEffect transition="in" filter="wipe(up)">
                                      <p:cBhvr>
                                        <p:cTn id="90" dur="500"/>
                                        <p:tgtEl>
                                          <p:spTgt spid="4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43"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0" name="组合 19"/>
          <p:cNvGrpSpPr/>
          <p:nvPr/>
        </p:nvGrpSpPr>
        <p:grpSpPr>
          <a:xfrm>
            <a:off x="1998980" y="1695450"/>
            <a:ext cx="7865745" cy="709930"/>
            <a:chOff x="3148" y="2670"/>
            <a:chExt cx="12387" cy="1118"/>
          </a:xfrm>
        </p:grpSpPr>
        <p:grpSp>
          <p:nvGrpSpPr>
            <p:cNvPr id="24" name="组合 23"/>
            <p:cNvGrpSpPr/>
            <p:nvPr/>
          </p:nvGrpSpPr>
          <p:grpSpPr>
            <a:xfrm>
              <a:off x="3148" y="2670"/>
              <a:ext cx="11475"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custDataLst>
                <p:tags r:id="rId2"/>
              </p:custDataLst>
            </p:nvPr>
          </p:nvSpPr>
          <p:spPr>
            <a:xfrm>
              <a:off x="3665" y="2670"/>
              <a:ext cx="11870" cy="1016"/>
            </a:xfrm>
            <a:prstGeom prst="rect">
              <a:avLst/>
            </a:prstGeom>
            <a:noFill/>
          </p:spPr>
          <p:txBody>
            <a:bodyPr wrap="squar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现代科学研究表明，人一生心跳约</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25</a:t>
              </a:r>
              <a:r>
                <a:rPr lang="zh-CN" altLang="zh-CN" sz="2400">
                  <a:latin typeface="微软雅黑" panose="020B0503020204020204" pitchFamily="34" charset="-122"/>
                  <a:ea typeface="微软雅黑" panose="020B0503020204020204" pitchFamily="34" charset="-122"/>
                  <a:cs typeface="微软雅黑" panose="020B0503020204020204" pitchFamily="34" charset="-122"/>
                </a:rPr>
                <a:t>亿</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亿次。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1859915" y="2851785"/>
            <a:ext cx="8424545" cy="709930"/>
            <a:chOff x="2929" y="4491"/>
            <a:chExt cx="13267" cy="1118"/>
          </a:xfrm>
        </p:grpSpPr>
        <p:grpSp>
          <p:nvGrpSpPr>
            <p:cNvPr id="15" name="组合 14"/>
            <p:cNvGrpSpPr/>
            <p:nvPr/>
          </p:nvGrpSpPr>
          <p:grpSpPr>
            <a:xfrm>
              <a:off x="2929" y="4491"/>
              <a:ext cx="12052" cy="1118"/>
              <a:chOff x="1679" y="4601"/>
              <a:chExt cx="14558" cy="4426"/>
            </a:xfrm>
            <a:effectLst>
              <a:outerShdw blurRad="76200" dir="13500000" sy="23000" kx="1200000" algn="br" rotWithShape="0">
                <a:prstClr val="black">
                  <a:alpha val="20000"/>
                </a:prstClr>
              </a:outerShdw>
            </a:effectLst>
          </p:grpSpPr>
          <p:sp>
            <p:nvSpPr>
              <p:cNvPr id="16" name="圆角矩形 15"/>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3148" y="4688"/>
              <a:ext cx="13049" cy="725"/>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rPr>
                <a:t>第七次全国人口普查</a:t>
              </a:r>
              <a:r>
                <a:rPr lang="zh-CN" altLang="en-US" sz="2400">
                  <a:latin typeface="微软雅黑" panose="020B0503020204020204" pitchFamily="34" charset="-122"/>
                  <a:ea typeface="微软雅黑" panose="020B0503020204020204" pitchFamily="34" charset="-122"/>
                  <a:sym typeface="+mn-ea"/>
                </a:rPr>
                <a:t>结果：全国总人口为</a:t>
              </a:r>
              <a:r>
                <a:rPr lang="en-US" altLang="zh-CN" sz="2400">
                  <a:latin typeface="微软雅黑" panose="020B0503020204020204" pitchFamily="34" charset="-122"/>
                  <a:ea typeface="微软雅黑" panose="020B0503020204020204" pitchFamily="34" charset="-122"/>
                  <a:sym typeface="+mn-ea"/>
                </a:rPr>
                <a:t>1443497378</a:t>
              </a:r>
              <a:endParaRPr lang="en-US" altLang="zh-CN" sz="2400">
                <a:latin typeface="微软雅黑" panose="020B0503020204020204" pitchFamily="34" charset="-122"/>
                <a:ea typeface="微软雅黑" panose="020B0503020204020204" pitchFamily="34" charset="-122"/>
                <a:sym typeface="+mn-ea"/>
              </a:endParaRPr>
            </a:p>
          </p:txBody>
        </p:sp>
      </p:grpSp>
      <p:grpSp>
        <p:nvGrpSpPr>
          <p:cNvPr id="22" name="组合 21"/>
          <p:cNvGrpSpPr/>
          <p:nvPr/>
        </p:nvGrpSpPr>
        <p:grpSpPr>
          <a:xfrm>
            <a:off x="455295" y="4305935"/>
            <a:ext cx="9057005" cy="2207260"/>
            <a:chOff x="717" y="6781"/>
            <a:chExt cx="14263" cy="3476"/>
          </a:xfrm>
        </p:grpSpPr>
        <p:grpSp>
          <p:nvGrpSpPr>
            <p:cNvPr id="13" name="组合 12"/>
            <p:cNvGrpSpPr/>
            <p:nvPr/>
          </p:nvGrpSpPr>
          <p:grpSpPr>
            <a:xfrm>
              <a:off x="5298" y="7891"/>
              <a:ext cx="9682" cy="1238"/>
              <a:chOff x="5298" y="8371"/>
              <a:chExt cx="9682" cy="1238"/>
            </a:xfrm>
          </p:grpSpPr>
          <p:sp>
            <p:nvSpPr>
              <p:cNvPr id="43" name="圆角矩形标注 42"/>
              <p:cNvSpPr/>
              <p:nvPr/>
            </p:nvSpPr>
            <p:spPr>
              <a:xfrm>
                <a:off x="5298" y="8371"/>
                <a:ext cx="9533" cy="1239"/>
              </a:xfrm>
              <a:prstGeom prst="wedgeRoundRectCallout">
                <a:avLst>
                  <a:gd name="adj1" fmla="val -56010"/>
                  <a:gd name="adj2" fmla="val 32889"/>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Text Box 3"/>
              <p:cNvSpPr txBox="1">
                <a:spLocks noChangeArrowheads="1"/>
              </p:cNvSpPr>
              <p:nvPr/>
            </p:nvSpPr>
            <p:spPr bwMode="auto">
              <a:xfrm>
                <a:off x="5770" y="8611"/>
                <a:ext cx="9211"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noProof="1">
                    <a:latin typeface="微软雅黑" panose="020B0503020204020204" pitchFamily="34" charset="-122"/>
                    <a:ea typeface="微软雅黑" panose="020B0503020204020204" pitchFamily="34" charset="-122"/>
                    <a:sym typeface="Times New Roman" panose="02020603050405020304" pitchFamily="18" charset="0"/>
                  </a:rPr>
                  <a:t>在生产和生活中往往要遇到比亿大的数。</a:t>
                </a:r>
                <a:endParaRPr lang="zh-CN" altLang="en-US" noProof="1">
                  <a:latin typeface="微软雅黑" panose="020B0503020204020204" pitchFamily="34" charset="-122"/>
                  <a:ea typeface="微软雅黑" panose="020B0503020204020204" pitchFamily="34" charset="-122"/>
                  <a:sym typeface="Times New Roman" panose="02020603050405020304" pitchFamily="18" charset="0"/>
                </a:endParaRPr>
              </a:p>
            </p:txBody>
          </p:sp>
        </p:grpSp>
        <p:pic>
          <p:nvPicPr>
            <p:cNvPr id="14" name="图片 13" descr="20e53c5f-9bb8-437d-9846-55c97ed618e6"/>
            <p:cNvPicPr>
              <a:picLocks noChangeAspect="1"/>
            </p:cNvPicPr>
            <p:nvPr/>
          </p:nvPicPr>
          <p:blipFill>
            <a:blip r:embed="rId3"/>
            <a:stretch>
              <a:fillRect/>
            </a:stretch>
          </p:blipFill>
          <p:spPr>
            <a:xfrm flipH="1">
              <a:off x="717" y="6781"/>
              <a:ext cx="3476" cy="347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1569085" y="819150"/>
            <a:ext cx="8852535" cy="4801870"/>
            <a:chOff x="651" y="1790"/>
            <a:chExt cx="13941" cy="7562"/>
          </a:xfrm>
        </p:grpSpPr>
        <p:sp>
          <p:nvSpPr>
            <p:cNvPr id="11" name="矩形 10"/>
            <p:cNvSpPr/>
            <p:nvPr/>
          </p:nvSpPr>
          <p:spPr>
            <a:xfrm>
              <a:off x="651" y="1790"/>
              <a:ext cx="13941" cy="5715"/>
            </a:xfrm>
            <a:prstGeom prst="rect">
              <a:avLst/>
            </a:prstGeom>
            <a:solidFill>
              <a:srgbClr val="00B0F0">
                <a:alpha val="43000"/>
              </a:srgb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0" name="组合 39"/>
            <p:cNvGrpSpPr/>
            <p:nvPr/>
          </p:nvGrpSpPr>
          <p:grpSpPr>
            <a:xfrm>
              <a:off x="652" y="1986"/>
              <a:ext cx="13940" cy="7366"/>
              <a:chOff x="-1268" y="1986"/>
              <a:chExt cx="13940" cy="7366"/>
            </a:xfrm>
          </p:grpSpPr>
          <p:grpSp>
            <p:nvGrpSpPr>
              <p:cNvPr id="39" name="组合 38"/>
              <p:cNvGrpSpPr/>
              <p:nvPr/>
            </p:nvGrpSpPr>
            <p:grpSpPr>
              <a:xfrm>
                <a:off x="2810" y="1986"/>
                <a:ext cx="9168" cy="5502"/>
                <a:chOff x="2810" y="1986"/>
                <a:chExt cx="9168" cy="5502"/>
              </a:xfrm>
            </p:grpSpPr>
            <p:sp>
              <p:nvSpPr>
                <p:cNvPr id="4" name="矩形 3"/>
                <p:cNvSpPr/>
                <p:nvPr/>
              </p:nvSpPr>
              <p:spPr>
                <a:xfrm>
                  <a:off x="2810"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901"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992"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083"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263"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443"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616"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0789"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1894" y="1986"/>
                  <a:ext cx="85" cy="5499"/>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1268" y="7485"/>
                <a:ext cx="13940" cy="1867"/>
                <a:chOff x="-1268" y="7485"/>
                <a:chExt cx="13940" cy="1867"/>
              </a:xfrm>
            </p:grpSpPr>
            <p:grpSp>
              <p:nvGrpSpPr>
                <p:cNvPr id="14" name="组合 28"/>
                <p:cNvGrpSpPr/>
                <p:nvPr/>
              </p:nvGrpSpPr>
              <p:grpSpPr bwMode="auto">
                <a:xfrm>
                  <a:off x="-1268" y="7485"/>
                  <a:ext cx="13940" cy="1867"/>
                  <a:chOff x="-200796" y="4821419"/>
                  <a:chExt cx="7221776" cy="787709"/>
                </a:xfrm>
                <a:solidFill>
                  <a:srgbClr val="00B0F0"/>
                </a:solidFill>
              </p:grpSpPr>
              <p:sp>
                <p:nvSpPr>
                  <p:cNvPr id="15" name="矩形 14"/>
                  <p:cNvSpPr/>
                  <p:nvPr/>
                </p:nvSpPr>
                <p:spPr>
                  <a:xfrm>
                    <a:off x="-200796" y="4821419"/>
                    <a:ext cx="7221776" cy="787709"/>
                  </a:xfrm>
                  <a:prstGeom prst="rect">
                    <a:avLst/>
                  </a:prstGeom>
                  <a:grp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6444881" y="4998104"/>
                    <a:ext cx="471886"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endParaRPr>
                  </a:p>
                </p:txBody>
              </p:sp>
              <p:sp>
                <p:nvSpPr>
                  <p:cNvPr id="18" name="文本框 25"/>
                  <p:cNvSpPr txBox="1">
                    <a:spLocks noChangeArrowheads="1"/>
                  </p:cNvSpPr>
                  <p:nvPr/>
                </p:nvSpPr>
                <p:spPr bwMode="auto">
                  <a:xfrm>
                    <a:off x="5890052" y="4985961"/>
                    <a:ext cx="375595"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十</a:t>
                    </a:r>
                    <a:endParaRPr lang="zh-CN" altLang="en-US" sz="2400" dirty="0">
                      <a:latin typeface="微软雅黑" panose="020B0503020204020204" pitchFamily="34" charset="-122"/>
                      <a:ea typeface="微软雅黑" panose="020B0503020204020204" pitchFamily="34" charset="-122"/>
                    </a:endParaRPr>
                  </a:p>
                </p:txBody>
              </p:sp>
              <p:sp>
                <p:nvSpPr>
                  <p:cNvPr id="19" name="文本框 26"/>
                  <p:cNvSpPr txBox="1">
                    <a:spLocks noChangeArrowheads="1"/>
                  </p:cNvSpPr>
                  <p:nvPr/>
                </p:nvSpPr>
                <p:spPr bwMode="auto">
                  <a:xfrm>
                    <a:off x="5290137" y="5003260"/>
                    <a:ext cx="397871"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百</a:t>
                    </a:r>
                    <a:endParaRPr lang="zh-CN" altLang="en-US" sz="2400" dirty="0">
                      <a:latin typeface="微软雅黑" panose="020B0503020204020204" pitchFamily="34" charset="-122"/>
                      <a:ea typeface="微软雅黑" panose="020B0503020204020204" pitchFamily="34" charset="-122"/>
                    </a:endParaRPr>
                  </a:p>
                </p:txBody>
              </p:sp>
              <p:sp>
                <p:nvSpPr>
                  <p:cNvPr id="20" name="文本框 27"/>
                  <p:cNvSpPr txBox="1">
                    <a:spLocks noChangeArrowheads="1"/>
                  </p:cNvSpPr>
                  <p:nvPr/>
                </p:nvSpPr>
                <p:spPr bwMode="auto">
                  <a:xfrm>
                    <a:off x="4616139" y="5003258"/>
                    <a:ext cx="471954"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千</a:t>
                    </a:r>
                    <a:endParaRPr lang="zh-CN" altLang="en-US" sz="2400" dirty="0">
                      <a:latin typeface="微软雅黑" panose="020B0503020204020204" pitchFamily="34" charset="-122"/>
                      <a:ea typeface="微软雅黑" panose="020B0503020204020204" pitchFamily="34" charset="-122"/>
                    </a:endParaRPr>
                  </a:p>
                </p:txBody>
              </p:sp>
              <p:sp>
                <p:nvSpPr>
                  <p:cNvPr id="22" name="文本框 31"/>
                  <p:cNvSpPr txBox="1">
                    <a:spLocks noChangeArrowheads="1"/>
                  </p:cNvSpPr>
                  <p:nvPr/>
                </p:nvSpPr>
                <p:spPr bwMode="auto">
                  <a:xfrm>
                    <a:off x="4045393" y="4998104"/>
                    <a:ext cx="558839"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万</a:t>
                    </a:r>
                    <a:endParaRPr lang="zh-CN" altLang="en-US" sz="24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5755" y="7740"/>
                  <a:ext cx="869" cy="1237"/>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sp>
              <p:nvSpPr>
                <p:cNvPr id="35" name="文本框 34"/>
                <p:cNvSpPr txBox="1"/>
                <p:nvPr/>
              </p:nvSpPr>
              <p:spPr>
                <a:xfrm>
                  <a:off x="4673" y="7785"/>
                  <a:ext cx="869" cy="1237"/>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sp>
              <p:nvSpPr>
                <p:cNvPr id="36" name="文本框 35"/>
                <p:cNvSpPr txBox="1"/>
                <p:nvPr/>
              </p:nvSpPr>
              <p:spPr>
                <a:xfrm>
                  <a:off x="3544" y="7755"/>
                  <a:ext cx="869" cy="1237"/>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sp>
              <p:nvSpPr>
                <p:cNvPr id="37" name="文本框 26"/>
                <p:cNvSpPr txBox="1">
                  <a:spLocks noChangeArrowheads="1"/>
                </p:cNvSpPr>
                <p:nvPr/>
              </p:nvSpPr>
              <p:spPr bwMode="auto">
                <a:xfrm>
                  <a:off x="2468" y="7875"/>
                  <a:ext cx="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亿</a:t>
                  </a:r>
                  <a:endParaRPr lang="zh-CN" altLang="en-US" sz="2400" dirty="0">
                    <a:latin typeface="微软雅黑" panose="020B0503020204020204" pitchFamily="34" charset="-122"/>
                    <a:ea typeface="微软雅黑" panose="020B0503020204020204" pitchFamily="34" charset="-122"/>
                  </a:endParaRPr>
                </a:p>
              </p:txBody>
            </p:sp>
          </p:grpSp>
        </p:grpSp>
        <p:sp>
          <p:nvSpPr>
            <p:cNvPr id="3" name="文本框 2"/>
            <p:cNvSpPr txBox="1"/>
            <p:nvPr/>
          </p:nvSpPr>
          <p:spPr>
            <a:xfrm>
              <a:off x="3324" y="7740"/>
              <a:ext cx="869" cy="1237"/>
            </a:xfrm>
            <a:prstGeom prst="rect">
              <a:avLst/>
            </a:prstGeom>
            <a:noFill/>
          </p:spPr>
          <p:txBody>
            <a:bodyPr vert="eaVert" wrap="none" rtlCol="0">
              <a:spAutoFit/>
            </a:bodyPr>
            <a:p>
              <a:r>
                <a:rPr lang="zh-CN" altLang="en-US" sz="2400"/>
                <a:t>十</a:t>
              </a:r>
              <a:r>
                <a:rPr lang="en-US" altLang="zh-CN" sz="2400"/>
                <a:t> </a:t>
              </a:r>
              <a:r>
                <a:rPr lang="zh-CN" altLang="en-US" sz="2400"/>
                <a:t>亿</a:t>
              </a:r>
              <a:endParaRPr lang="zh-CN" altLang="en-US" sz="2400"/>
            </a:p>
          </p:txBody>
        </p:sp>
        <p:sp>
          <p:nvSpPr>
            <p:cNvPr id="5" name="文本框 4"/>
            <p:cNvSpPr txBox="1"/>
            <p:nvPr/>
          </p:nvSpPr>
          <p:spPr>
            <a:xfrm>
              <a:off x="2242" y="7785"/>
              <a:ext cx="869" cy="1237"/>
            </a:xfrm>
            <a:prstGeom prst="rect">
              <a:avLst/>
            </a:prstGeom>
            <a:noFill/>
          </p:spPr>
          <p:txBody>
            <a:bodyPr vert="eaVert" wrap="none" rtlCol="0">
              <a:spAutoFit/>
            </a:bodyPr>
            <a:p>
              <a:r>
                <a:rPr lang="zh-CN" altLang="en-US" sz="2400"/>
                <a:t>百</a:t>
              </a:r>
              <a:r>
                <a:rPr lang="en-US" altLang="zh-CN" sz="2400"/>
                <a:t> </a:t>
              </a:r>
              <a:r>
                <a:rPr lang="zh-CN" altLang="en-US" sz="2400"/>
                <a:t>亿</a:t>
              </a:r>
              <a:endParaRPr lang="zh-CN" altLang="en-US" sz="2400"/>
            </a:p>
          </p:txBody>
        </p:sp>
        <p:sp>
          <p:nvSpPr>
            <p:cNvPr id="6" name="文本框 5"/>
            <p:cNvSpPr txBox="1"/>
            <p:nvPr/>
          </p:nvSpPr>
          <p:spPr>
            <a:xfrm>
              <a:off x="1113" y="7755"/>
              <a:ext cx="869" cy="1237"/>
            </a:xfrm>
            <a:prstGeom prst="rect">
              <a:avLst/>
            </a:prstGeom>
            <a:noFill/>
          </p:spPr>
          <p:txBody>
            <a:bodyPr vert="eaVert" wrap="none" rtlCol="0">
              <a:spAutoFit/>
            </a:bodyPr>
            <a:p>
              <a:r>
                <a:rPr lang="zh-CN" altLang="en-US" sz="2400"/>
                <a:t>千</a:t>
              </a:r>
              <a:r>
                <a:rPr lang="en-US" altLang="zh-CN" sz="2400"/>
                <a:t> </a:t>
              </a:r>
              <a:r>
                <a:rPr lang="zh-CN" altLang="en-US" sz="2400"/>
                <a:t>亿</a:t>
              </a:r>
              <a:endParaRPr lang="zh-CN" altLang="en-US" sz="2400"/>
            </a:p>
          </p:txBody>
        </p:sp>
        <p:sp>
          <p:nvSpPr>
            <p:cNvPr id="7" name="矩形 6"/>
            <p:cNvSpPr/>
            <p:nvPr/>
          </p:nvSpPr>
          <p:spPr>
            <a:xfrm>
              <a:off x="1457"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2548"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3639" y="1982"/>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1" name="Picture 15" descr="160"/>
          <p:cNvPicPr/>
          <p:nvPr>
            <p:custDataLst>
              <p:tags r:id="rId2"/>
            </p:custDataLst>
          </p:nvPr>
        </p:nvPicPr>
        <p:blipFill>
          <a:blip r:embed="rId3"/>
          <a:stretch>
            <a:fillRect/>
          </a:stretch>
        </p:blipFill>
        <p:spPr>
          <a:xfrm rot="16200000">
            <a:off x="4058285" y="3921760"/>
            <a:ext cx="281305" cy="748665"/>
          </a:xfrm>
          <a:prstGeom prst="rect">
            <a:avLst/>
          </a:prstGeom>
          <a:noFill/>
          <a:ln w="9525">
            <a:noFill/>
          </a:ln>
        </p:spPr>
      </p:pic>
      <p:pic>
        <p:nvPicPr>
          <p:cNvPr id="43" name="Picture 15" descr="160"/>
          <p:cNvPicPr/>
          <p:nvPr>
            <p:custDataLst>
              <p:tags r:id="rId4"/>
            </p:custDataLst>
          </p:nvPr>
        </p:nvPicPr>
        <p:blipFill>
          <a:blip r:embed="rId3"/>
          <a:stretch>
            <a:fillRect/>
          </a:stretch>
        </p:blipFill>
        <p:spPr>
          <a:xfrm rot="16200000">
            <a:off x="4049395" y="3649980"/>
            <a:ext cx="281305" cy="748665"/>
          </a:xfrm>
          <a:prstGeom prst="rect">
            <a:avLst/>
          </a:prstGeom>
          <a:noFill/>
          <a:ln w="9525">
            <a:noFill/>
          </a:ln>
        </p:spPr>
      </p:pic>
      <p:pic>
        <p:nvPicPr>
          <p:cNvPr id="44" name="Picture 15" descr="160"/>
          <p:cNvPicPr/>
          <p:nvPr>
            <p:custDataLst>
              <p:tags r:id="rId5"/>
            </p:custDataLst>
          </p:nvPr>
        </p:nvPicPr>
        <p:blipFill>
          <a:blip r:embed="rId3"/>
          <a:stretch>
            <a:fillRect/>
          </a:stretch>
        </p:blipFill>
        <p:spPr>
          <a:xfrm rot="16200000">
            <a:off x="4053840" y="3368675"/>
            <a:ext cx="281305" cy="748665"/>
          </a:xfrm>
          <a:prstGeom prst="rect">
            <a:avLst/>
          </a:prstGeom>
          <a:noFill/>
          <a:ln w="9525">
            <a:noFill/>
          </a:ln>
        </p:spPr>
      </p:pic>
      <p:pic>
        <p:nvPicPr>
          <p:cNvPr id="45" name="Picture 15" descr="160"/>
          <p:cNvPicPr/>
          <p:nvPr>
            <p:custDataLst>
              <p:tags r:id="rId6"/>
            </p:custDataLst>
          </p:nvPr>
        </p:nvPicPr>
        <p:blipFill>
          <a:blip r:embed="rId3"/>
          <a:stretch>
            <a:fillRect/>
          </a:stretch>
        </p:blipFill>
        <p:spPr>
          <a:xfrm rot="16200000">
            <a:off x="4053840" y="3088640"/>
            <a:ext cx="281305" cy="748665"/>
          </a:xfrm>
          <a:prstGeom prst="rect">
            <a:avLst/>
          </a:prstGeom>
          <a:noFill/>
          <a:ln w="9525">
            <a:noFill/>
          </a:ln>
        </p:spPr>
      </p:pic>
      <p:pic>
        <p:nvPicPr>
          <p:cNvPr id="46" name="Picture 15" descr="160"/>
          <p:cNvPicPr/>
          <p:nvPr>
            <p:custDataLst>
              <p:tags r:id="rId7"/>
            </p:custDataLst>
          </p:nvPr>
        </p:nvPicPr>
        <p:blipFill>
          <a:blip r:embed="rId3"/>
          <a:stretch>
            <a:fillRect/>
          </a:stretch>
        </p:blipFill>
        <p:spPr>
          <a:xfrm rot="16200000">
            <a:off x="4049395" y="2806065"/>
            <a:ext cx="281305" cy="748665"/>
          </a:xfrm>
          <a:prstGeom prst="rect">
            <a:avLst/>
          </a:prstGeom>
          <a:noFill/>
          <a:ln w="9525">
            <a:noFill/>
          </a:ln>
        </p:spPr>
      </p:pic>
      <p:pic>
        <p:nvPicPr>
          <p:cNvPr id="47" name="Picture 15" descr="160"/>
          <p:cNvPicPr/>
          <p:nvPr>
            <p:custDataLst>
              <p:tags r:id="rId8"/>
            </p:custDataLst>
          </p:nvPr>
        </p:nvPicPr>
        <p:blipFill>
          <a:blip r:embed="rId3"/>
          <a:stretch>
            <a:fillRect/>
          </a:stretch>
        </p:blipFill>
        <p:spPr>
          <a:xfrm rot="16200000">
            <a:off x="4053840" y="2523490"/>
            <a:ext cx="281305" cy="748665"/>
          </a:xfrm>
          <a:prstGeom prst="rect">
            <a:avLst/>
          </a:prstGeom>
          <a:noFill/>
          <a:ln w="9525">
            <a:noFill/>
          </a:ln>
        </p:spPr>
      </p:pic>
      <p:pic>
        <p:nvPicPr>
          <p:cNvPr id="48" name="Picture 15" descr="160"/>
          <p:cNvPicPr/>
          <p:nvPr>
            <p:custDataLst>
              <p:tags r:id="rId9"/>
            </p:custDataLst>
          </p:nvPr>
        </p:nvPicPr>
        <p:blipFill>
          <a:blip r:embed="rId3"/>
          <a:stretch>
            <a:fillRect/>
          </a:stretch>
        </p:blipFill>
        <p:spPr>
          <a:xfrm rot="16200000">
            <a:off x="4053840" y="2240915"/>
            <a:ext cx="281305" cy="748665"/>
          </a:xfrm>
          <a:prstGeom prst="rect">
            <a:avLst/>
          </a:prstGeom>
          <a:noFill/>
          <a:ln w="9525">
            <a:noFill/>
          </a:ln>
        </p:spPr>
      </p:pic>
      <p:pic>
        <p:nvPicPr>
          <p:cNvPr id="49" name="Picture 15" descr="160"/>
          <p:cNvPicPr/>
          <p:nvPr>
            <p:custDataLst>
              <p:tags r:id="rId10"/>
            </p:custDataLst>
          </p:nvPr>
        </p:nvPicPr>
        <p:blipFill>
          <a:blip r:embed="rId3"/>
          <a:stretch>
            <a:fillRect/>
          </a:stretch>
        </p:blipFill>
        <p:spPr>
          <a:xfrm rot="16200000">
            <a:off x="4049395" y="1958340"/>
            <a:ext cx="281305" cy="748665"/>
          </a:xfrm>
          <a:prstGeom prst="rect">
            <a:avLst/>
          </a:prstGeom>
          <a:noFill/>
          <a:ln w="9525">
            <a:noFill/>
          </a:ln>
        </p:spPr>
      </p:pic>
      <p:pic>
        <p:nvPicPr>
          <p:cNvPr id="50" name="Picture 15" descr="160"/>
          <p:cNvPicPr/>
          <p:nvPr>
            <p:custDataLst>
              <p:tags r:id="rId11"/>
            </p:custDataLst>
          </p:nvPr>
        </p:nvPicPr>
        <p:blipFill>
          <a:blip r:embed="rId3"/>
          <a:stretch>
            <a:fillRect/>
          </a:stretch>
        </p:blipFill>
        <p:spPr>
          <a:xfrm rot="16200000">
            <a:off x="4053840" y="1685290"/>
            <a:ext cx="281305" cy="748665"/>
          </a:xfrm>
          <a:prstGeom prst="rect">
            <a:avLst/>
          </a:prstGeom>
          <a:noFill/>
          <a:ln w="9525">
            <a:noFill/>
          </a:ln>
        </p:spPr>
      </p:pic>
      <p:pic>
        <p:nvPicPr>
          <p:cNvPr id="17" name="Picture 15" descr="160"/>
          <p:cNvPicPr/>
          <p:nvPr/>
        </p:nvPicPr>
        <p:blipFill>
          <a:blip r:embed="rId3"/>
          <a:stretch>
            <a:fillRect/>
          </a:stretch>
        </p:blipFill>
        <p:spPr>
          <a:xfrm rot="16200000">
            <a:off x="4049395" y="1134110"/>
            <a:ext cx="281305" cy="748665"/>
          </a:xfrm>
          <a:prstGeom prst="rect">
            <a:avLst/>
          </a:prstGeom>
          <a:noFill/>
          <a:ln w="9525">
            <a:noFill/>
          </a:ln>
        </p:spPr>
      </p:pic>
      <p:grpSp>
        <p:nvGrpSpPr>
          <p:cNvPr id="58" name="组合 57"/>
          <p:cNvGrpSpPr/>
          <p:nvPr/>
        </p:nvGrpSpPr>
        <p:grpSpPr>
          <a:xfrm>
            <a:off x="2710180" y="5798185"/>
            <a:ext cx="3093477" cy="549275"/>
            <a:chOff x="12856" y="3074"/>
            <a:chExt cx="4895" cy="1168"/>
          </a:xfrm>
        </p:grpSpPr>
        <p:grpSp>
          <p:nvGrpSpPr>
            <p:cNvPr id="52" name="组合 51"/>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chemeClr val="tx2">
                    <a:lumMod val="90000"/>
                    <a:lumOff val="1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13143" y="3147"/>
              <a:ext cx="4608" cy="979"/>
            </a:xfrm>
            <a:prstGeom prst="rect">
              <a:avLst/>
            </a:prstGeom>
            <a:noFill/>
          </p:spPr>
          <p:txBody>
            <a:bodyPr wrap="square" rtlCol="0">
              <a:spAutoFit/>
            </a:bodyPr>
            <a:p>
              <a:r>
                <a:rPr lang="zh-CN" altLang="en-US" sz="2400"/>
                <a:t>一亿一亿地数，</a:t>
              </a:r>
              <a:endParaRPr lang="zh-CN" altLang="en-US" sz="2400"/>
            </a:p>
          </p:txBody>
        </p:sp>
      </p:grpSp>
      <p:grpSp>
        <p:nvGrpSpPr>
          <p:cNvPr id="59" name="组合 58"/>
          <p:cNvGrpSpPr/>
          <p:nvPr/>
        </p:nvGrpSpPr>
        <p:grpSpPr>
          <a:xfrm>
            <a:off x="6486525" y="5798185"/>
            <a:ext cx="3503323" cy="546100"/>
            <a:chOff x="12856" y="3074"/>
            <a:chExt cx="5326" cy="1168"/>
          </a:xfrm>
        </p:grpSpPr>
        <p:grpSp>
          <p:nvGrpSpPr>
            <p:cNvPr id="60" name="组合 59"/>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rgbClr val="FFFF00"/>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文本框 64"/>
            <p:cNvSpPr txBox="1"/>
            <p:nvPr/>
          </p:nvSpPr>
          <p:spPr>
            <a:xfrm>
              <a:off x="13040" y="3147"/>
              <a:ext cx="5142" cy="985"/>
            </a:xfrm>
            <a:prstGeom prst="rect">
              <a:avLst/>
            </a:prstGeom>
            <a:noFill/>
          </p:spPr>
          <p:txBody>
            <a:bodyPr wrap="square" rtlCol="0">
              <a:spAutoFit/>
            </a:bodyPr>
            <a:p>
              <a:r>
                <a:rPr lang="en-US" altLang="zh-CN" sz="2400"/>
                <a:t>10</a:t>
              </a:r>
              <a:r>
                <a:rPr lang="zh-CN" altLang="en-US" sz="2400"/>
                <a:t>个一亿是十亿。</a:t>
              </a:r>
              <a:endParaRPr lang="zh-CN" altLang="en-US" sz="2400"/>
            </a:p>
          </p:txBody>
        </p:sp>
      </p:grpSp>
      <p:pic>
        <p:nvPicPr>
          <p:cNvPr id="66" name="Picture 15" descr="160"/>
          <p:cNvPicPr/>
          <p:nvPr>
            <p:custDataLst>
              <p:tags r:id="rId12"/>
            </p:custDataLst>
          </p:nvPr>
        </p:nvPicPr>
        <p:blipFill>
          <a:blip r:embed="rId3"/>
          <a:stretch>
            <a:fillRect/>
          </a:stretch>
        </p:blipFill>
        <p:spPr>
          <a:xfrm rot="16200000">
            <a:off x="3352800" y="3917950"/>
            <a:ext cx="281305" cy="748665"/>
          </a:xfrm>
          <a:prstGeom prst="rect">
            <a:avLst/>
          </a:prstGeom>
          <a:noFill/>
          <a:ln w="9525">
            <a:noFill/>
          </a:ln>
        </p:spPr>
      </p:pic>
      <p:sp>
        <p:nvSpPr>
          <p:cNvPr id="42" name="文本框 4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nodeType="click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1" presetClass="exit" presetSubtype="0" fill="hold" nodeType="withEffect">
                                  <p:stCondLst>
                                    <p:cond delay="0"/>
                                  </p:stCondLst>
                                  <p:childTnLst>
                                    <p:set>
                                      <p:cBhvr>
                                        <p:cTn id="86" dur="1" fill="hold">
                                          <p:stCondLst>
                                            <p:cond delay="0"/>
                                          </p:stCondLst>
                                        </p:cTn>
                                        <p:tgtEl>
                                          <p:spTgt spid="41"/>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43"/>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44"/>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45"/>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6"/>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7"/>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8"/>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9"/>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50"/>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17"/>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wipe(down)">
                                      <p:cBhvr>
                                        <p:cTn id="10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1569085" y="819150"/>
            <a:ext cx="8852535" cy="4801870"/>
            <a:chOff x="651" y="1790"/>
            <a:chExt cx="13941" cy="7562"/>
          </a:xfrm>
        </p:grpSpPr>
        <p:sp>
          <p:nvSpPr>
            <p:cNvPr id="11" name="矩形 10"/>
            <p:cNvSpPr/>
            <p:nvPr/>
          </p:nvSpPr>
          <p:spPr>
            <a:xfrm>
              <a:off x="651" y="1790"/>
              <a:ext cx="13941" cy="5715"/>
            </a:xfrm>
            <a:prstGeom prst="rect">
              <a:avLst/>
            </a:prstGeom>
            <a:solidFill>
              <a:srgbClr val="00B0F0">
                <a:alpha val="43000"/>
              </a:srgb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0" name="组合 39"/>
            <p:cNvGrpSpPr/>
            <p:nvPr/>
          </p:nvGrpSpPr>
          <p:grpSpPr>
            <a:xfrm>
              <a:off x="652" y="1986"/>
              <a:ext cx="13940" cy="7366"/>
              <a:chOff x="-1268" y="1986"/>
              <a:chExt cx="13940" cy="7366"/>
            </a:xfrm>
          </p:grpSpPr>
          <p:grpSp>
            <p:nvGrpSpPr>
              <p:cNvPr id="39" name="组合 38"/>
              <p:cNvGrpSpPr/>
              <p:nvPr/>
            </p:nvGrpSpPr>
            <p:grpSpPr>
              <a:xfrm>
                <a:off x="2810" y="1986"/>
                <a:ext cx="9168" cy="5502"/>
                <a:chOff x="2810" y="1986"/>
                <a:chExt cx="9168" cy="5502"/>
              </a:xfrm>
            </p:grpSpPr>
            <p:sp>
              <p:nvSpPr>
                <p:cNvPr id="4" name="矩形 3"/>
                <p:cNvSpPr/>
                <p:nvPr/>
              </p:nvSpPr>
              <p:spPr>
                <a:xfrm>
                  <a:off x="2810"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901"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992"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083"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263"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443"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616"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0789"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1894" y="1986"/>
                  <a:ext cx="85" cy="5499"/>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1268" y="7485"/>
                <a:ext cx="13940" cy="1867"/>
                <a:chOff x="-1268" y="7485"/>
                <a:chExt cx="13940" cy="1867"/>
              </a:xfrm>
            </p:grpSpPr>
            <p:grpSp>
              <p:nvGrpSpPr>
                <p:cNvPr id="14" name="组合 28"/>
                <p:cNvGrpSpPr/>
                <p:nvPr/>
              </p:nvGrpSpPr>
              <p:grpSpPr bwMode="auto">
                <a:xfrm>
                  <a:off x="-1268" y="7485"/>
                  <a:ext cx="13940" cy="1867"/>
                  <a:chOff x="-200796" y="4821419"/>
                  <a:chExt cx="7221776" cy="787709"/>
                </a:xfrm>
                <a:solidFill>
                  <a:srgbClr val="00B0F0"/>
                </a:solidFill>
              </p:grpSpPr>
              <p:sp>
                <p:nvSpPr>
                  <p:cNvPr id="15" name="矩形 14"/>
                  <p:cNvSpPr/>
                  <p:nvPr/>
                </p:nvSpPr>
                <p:spPr>
                  <a:xfrm>
                    <a:off x="-200796" y="4821419"/>
                    <a:ext cx="7221776" cy="787709"/>
                  </a:xfrm>
                  <a:prstGeom prst="rect">
                    <a:avLst/>
                  </a:prstGeom>
                  <a:grp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6444881" y="4998104"/>
                    <a:ext cx="471886"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endParaRPr>
                  </a:p>
                </p:txBody>
              </p:sp>
              <p:sp>
                <p:nvSpPr>
                  <p:cNvPr id="18" name="文本框 25"/>
                  <p:cNvSpPr txBox="1">
                    <a:spLocks noChangeArrowheads="1"/>
                  </p:cNvSpPr>
                  <p:nvPr/>
                </p:nvSpPr>
                <p:spPr bwMode="auto">
                  <a:xfrm>
                    <a:off x="5890052" y="4985961"/>
                    <a:ext cx="375595"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十</a:t>
                    </a:r>
                    <a:endParaRPr lang="zh-CN" altLang="en-US" sz="2400" dirty="0">
                      <a:latin typeface="微软雅黑" panose="020B0503020204020204" pitchFamily="34" charset="-122"/>
                      <a:ea typeface="微软雅黑" panose="020B0503020204020204" pitchFamily="34" charset="-122"/>
                    </a:endParaRPr>
                  </a:p>
                </p:txBody>
              </p:sp>
              <p:sp>
                <p:nvSpPr>
                  <p:cNvPr id="19" name="文本框 26"/>
                  <p:cNvSpPr txBox="1">
                    <a:spLocks noChangeArrowheads="1"/>
                  </p:cNvSpPr>
                  <p:nvPr/>
                </p:nvSpPr>
                <p:spPr bwMode="auto">
                  <a:xfrm>
                    <a:off x="5290137" y="5003260"/>
                    <a:ext cx="397871"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百</a:t>
                    </a:r>
                    <a:endParaRPr lang="zh-CN" altLang="en-US" sz="2400" dirty="0">
                      <a:latin typeface="微软雅黑" panose="020B0503020204020204" pitchFamily="34" charset="-122"/>
                      <a:ea typeface="微软雅黑" panose="020B0503020204020204" pitchFamily="34" charset="-122"/>
                    </a:endParaRPr>
                  </a:p>
                </p:txBody>
              </p:sp>
              <p:sp>
                <p:nvSpPr>
                  <p:cNvPr id="20" name="文本框 27"/>
                  <p:cNvSpPr txBox="1">
                    <a:spLocks noChangeArrowheads="1"/>
                  </p:cNvSpPr>
                  <p:nvPr/>
                </p:nvSpPr>
                <p:spPr bwMode="auto">
                  <a:xfrm>
                    <a:off x="4616139" y="5003258"/>
                    <a:ext cx="471954"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千</a:t>
                    </a:r>
                    <a:endParaRPr lang="zh-CN" altLang="en-US" sz="2400" dirty="0">
                      <a:latin typeface="微软雅黑" panose="020B0503020204020204" pitchFamily="34" charset="-122"/>
                      <a:ea typeface="微软雅黑" panose="020B0503020204020204" pitchFamily="34" charset="-122"/>
                    </a:endParaRPr>
                  </a:p>
                </p:txBody>
              </p:sp>
              <p:sp>
                <p:nvSpPr>
                  <p:cNvPr id="22" name="文本框 31"/>
                  <p:cNvSpPr txBox="1">
                    <a:spLocks noChangeArrowheads="1"/>
                  </p:cNvSpPr>
                  <p:nvPr/>
                </p:nvSpPr>
                <p:spPr bwMode="auto">
                  <a:xfrm>
                    <a:off x="4045393" y="4998104"/>
                    <a:ext cx="558839"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万</a:t>
                    </a:r>
                    <a:endParaRPr lang="zh-CN" altLang="en-US" sz="24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5755" y="7740"/>
                  <a:ext cx="869" cy="1237"/>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sp>
              <p:nvSpPr>
                <p:cNvPr id="35" name="文本框 34"/>
                <p:cNvSpPr txBox="1"/>
                <p:nvPr/>
              </p:nvSpPr>
              <p:spPr>
                <a:xfrm>
                  <a:off x="4673" y="7785"/>
                  <a:ext cx="869" cy="1237"/>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sp>
              <p:nvSpPr>
                <p:cNvPr id="36" name="文本框 35"/>
                <p:cNvSpPr txBox="1"/>
                <p:nvPr/>
              </p:nvSpPr>
              <p:spPr>
                <a:xfrm>
                  <a:off x="3544" y="7755"/>
                  <a:ext cx="869" cy="1237"/>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sp>
              <p:nvSpPr>
                <p:cNvPr id="37" name="文本框 26"/>
                <p:cNvSpPr txBox="1">
                  <a:spLocks noChangeArrowheads="1"/>
                </p:cNvSpPr>
                <p:nvPr/>
              </p:nvSpPr>
              <p:spPr bwMode="auto">
                <a:xfrm>
                  <a:off x="2468" y="7875"/>
                  <a:ext cx="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亿</a:t>
                  </a:r>
                  <a:endParaRPr lang="zh-CN" altLang="en-US" sz="2400" dirty="0">
                    <a:latin typeface="微软雅黑" panose="020B0503020204020204" pitchFamily="34" charset="-122"/>
                    <a:ea typeface="微软雅黑" panose="020B0503020204020204" pitchFamily="34" charset="-122"/>
                  </a:endParaRPr>
                </a:p>
              </p:txBody>
            </p:sp>
          </p:grpSp>
        </p:grpSp>
        <p:sp>
          <p:nvSpPr>
            <p:cNvPr id="3" name="文本框 2"/>
            <p:cNvSpPr txBox="1"/>
            <p:nvPr/>
          </p:nvSpPr>
          <p:spPr>
            <a:xfrm>
              <a:off x="3324" y="7740"/>
              <a:ext cx="869" cy="1237"/>
            </a:xfrm>
            <a:prstGeom prst="rect">
              <a:avLst/>
            </a:prstGeom>
            <a:noFill/>
          </p:spPr>
          <p:txBody>
            <a:bodyPr vert="eaVert" wrap="none" rtlCol="0">
              <a:spAutoFit/>
            </a:bodyPr>
            <a:p>
              <a:r>
                <a:rPr lang="zh-CN" altLang="en-US" sz="2400"/>
                <a:t>十</a:t>
              </a:r>
              <a:r>
                <a:rPr lang="en-US" altLang="zh-CN" sz="2400"/>
                <a:t> </a:t>
              </a:r>
              <a:r>
                <a:rPr lang="zh-CN" altLang="en-US" sz="2400"/>
                <a:t>亿</a:t>
              </a:r>
              <a:endParaRPr lang="zh-CN" altLang="en-US" sz="2400"/>
            </a:p>
          </p:txBody>
        </p:sp>
        <p:sp>
          <p:nvSpPr>
            <p:cNvPr id="5" name="文本框 4"/>
            <p:cNvSpPr txBox="1"/>
            <p:nvPr/>
          </p:nvSpPr>
          <p:spPr>
            <a:xfrm>
              <a:off x="2242" y="7785"/>
              <a:ext cx="869" cy="1237"/>
            </a:xfrm>
            <a:prstGeom prst="rect">
              <a:avLst/>
            </a:prstGeom>
            <a:noFill/>
          </p:spPr>
          <p:txBody>
            <a:bodyPr vert="eaVert" wrap="none" rtlCol="0">
              <a:spAutoFit/>
            </a:bodyPr>
            <a:p>
              <a:r>
                <a:rPr lang="zh-CN" altLang="en-US" sz="2400"/>
                <a:t>百</a:t>
              </a:r>
              <a:r>
                <a:rPr lang="en-US" altLang="zh-CN" sz="2400"/>
                <a:t> </a:t>
              </a:r>
              <a:r>
                <a:rPr lang="zh-CN" altLang="en-US" sz="2400"/>
                <a:t>亿</a:t>
              </a:r>
              <a:endParaRPr lang="zh-CN" altLang="en-US" sz="2400"/>
            </a:p>
          </p:txBody>
        </p:sp>
        <p:sp>
          <p:nvSpPr>
            <p:cNvPr id="6" name="文本框 5"/>
            <p:cNvSpPr txBox="1"/>
            <p:nvPr/>
          </p:nvSpPr>
          <p:spPr>
            <a:xfrm>
              <a:off x="1113" y="7755"/>
              <a:ext cx="869" cy="1237"/>
            </a:xfrm>
            <a:prstGeom prst="rect">
              <a:avLst/>
            </a:prstGeom>
            <a:noFill/>
          </p:spPr>
          <p:txBody>
            <a:bodyPr vert="eaVert" wrap="none" rtlCol="0">
              <a:spAutoFit/>
            </a:bodyPr>
            <a:p>
              <a:r>
                <a:rPr lang="zh-CN" altLang="en-US" sz="2400"/>
                <a:t>千</a:t>
              </a:r>
              <a:r>
                <a:rPr lang="en-US" altLang="zh-CN" sz="2400"/>
                <a:t> </a:t>
              </a:r>
              <a:r>
                <a:rPr lang="zh-CN" altLang="en-US" sz="2400"/>
                <a:t>亿</a:t>
              </a:r>
              <a:endParaRPr lang="zh-CN" altLang="en-US" sz="2400"/>
            </a:p>
          </p:txBody>
        </p:sp>
        <p:sp>
          <p:nvSpPr>
            <p:cNvPr id="7" name="矩形 6"/>
            <p:cNvSpPr/>
            <p:nvPr/>
          </p:nvSpPr>
          <p:spPr>
            <a:xfrm>
              <a:off x="1457"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2548"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3639" y="1982"/>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1" name="Picture 15" descr="160"/>
          <p:cNvPicPr/>
          <p:nvPr>
            <p:custDataLst>
              <p:tags r:id="rId2"/>
            </p:custDataLst>
          </p:nvPr>
        </p:nvPicPr>
        <p:blipFill>
          <a:blip r:embed="rId3"/>
          <a:stretch>
            <a:fillRect/>
          </a:stretch>
        </p:blipFill>
        <p:spPr>
          <a:xfrm rot="16200000">
            <a:off x="3359785" y="3921760"/>
            <a:ext cx="281305" cy="748665"/>
          </a:xfrm>
          <a:prstGeom prst="rect">
            <a:avLst/>
          </a:prstGeom>
          <a:noFill/>
          <a:ln w="9525">
            <a:noFill/>
          </a:ln>
        </p:spPr>
      </p:pic>
      <p:pic>
        <p:nvPicPr>
          <p:cNvPr id="43" name="Picture 15" descr="160"/>
          <p:cNvPicPr/>
          <p:nvPr>
            <p:custDataLst>
              <p:tags r:id="rId4"/>
            </p:custDataLst>
          </p:nvPr>
        </p:nvPicPr>
        <p:blipFill>
          <a:blip r:embed="rId3"/>
          <a:stretch>
            <a:fillRect/>
          </a:stretch>
        </p:blipFill>
        <p:spPr>
          <a:xfrm rot="16200000">
            <a:off x="3350895" y="3649980"/>
            <a:ext cx="281305" cy="748665"/>
          </a:xfrm>
          <a:prstGeom prst="rect">
            <a:avLst/>
          </a:prstGeom>
          <a:noFill/>
          <a:ln w="9525">
            <a:noFill/>
          </a:ln>
        </p:spPr>
      </p:pic>
      <p:pic>
        <p:nvPicPr>
          <p:cNvPr id="44" name="Picture 15" descr="160"/>
          <p:cNvPicPr/>
          <p:nvPr>
            <p:custDataLst>
              <p:tags r:id="rId5"/>
            </p:custDataLst>
          </p:nvPr>
        </p:nvPicPr>
        <p:blipFill>
          <a:blip r:embed="rId3"/>
          <a:stretch>
            <a:fillRect/>
          </a:stretch>
        </p:blipFill>
        <p:spPr>
          <a:xfrm rot="16200000">
            <a:off x="3355340" y="3368675"/>
            <a:ext cx="281305" cy="748665"/>
          </a:xfrm>
          <a:prstGeom prst="rect">
            <a:avLst/>
          </a:prstGeom>
          <a:noFill/>
          <a:ln w="9525">
            <a:noFill/>
          </a:ln>
        </p:spPr>
      </p:pic>
      <p:pic>
        <p:nvPicPr>
          <p:cNvPr id="45" name="Picture 15" descr="160"/>
          <p:cNvPicPr/>
          <p:nvPr>
            <p:custDataLst>
              <p:tags r:id="rId6"/>
            </p:custDataLst>
          </p:nvPr>
        </p:nvPicPr>
        <p:blipFill>
          <a:blip r:embed="rId3"/>
          <a:stretch>
            <a:fillRect/>
          </a:stretch>
        </p:blipFill>
        <p:spPr>
          <a:xfrm rot="16200000">
            <a:off x="3355340" y="3088640"/>
            <a:ext cx="281305" cy="748665"/>
          </a:xfrm>
          <a:prstGeom prst="rect">
            <a:avLst/>
          </a:prstGeom>
          <a:noFill/>
          <a:ln w="9525">
            <a:noFill/>
          </a:ln>
        </p:spPr>
      </p:pic>
      <p:pic>
        <p:nvPicPr>
          <p:cNvPr id="46" name="Picture 15" descr="160"/>
          <p:cNvPicPr/>
          <p:nvPr>
            <p:custDataLst>
              <p:tags r:id="rId7"/>
            </p:custDataLst>
          </p:nvPr>
        </p:nvPicPr>
        <p:blipFill>
          <a:blip r:embed="rId3"/>
          <a:stretch>
            <a:fillRect/>
          </a:stretch>
        </p:blipFill>
        <p:spPr>
          <a:xfrm rot="16200000">
            <a:off x="3350895" y="2806065"/>
            <a:ext cx="281305" cy="748665"/>
          </a:xfrm>
          <a:prstGeom prst="rect">
            <a:avLst/>
          </a:prstGeom>
          <a:noFill/>
          <a:ln w="9525">
            <a:noFill/>
          </a:ln>
        </p:spPr>
      </p:pic>
      <p:pic>
        <p:nvPicPr>
          <p:cNvPr id="47" name="Picture 15" descr="160"/>
          <p:cNvPicPr/>
          <p:nvPr>
            <p:custDataLst>
              <p:tags r:id="rId8"/>
            </p:custDataLst>
          </p:nvPr>
        </p:nvPicPr>
        <p:blipFill>
          <a:blip r:embed="rId3"/>
          <a:stretch>
            <a:fillRect/>
          </a:stretch>
        </p:blipFill>
        <p:spPr>
          <a:xfrm rot="16200000">
            <a:off x="3355340" y="2523490"/>
            <a:ext cx="281305" cy="748665"/>
          </a:xfrm>
          <a:prstGeom prst="rect">
            <a:avLst/>
          </a:prstGeom>
          <a:noFill/>
          <a:ln w="9525">
            <a:noFill/>
          </a:ln>
        </p:spPr>
      </p:pic>
      <p:pic>
        <p:nvPicPr>
          <p:cNvPr id="48" name="Picture 15" descr="160"/>
          <p:cNvPicPr/>
          <p:nvPr>
            <p:custDataLst>
              <p:tags r:id="rId9"/>
            </p:custDataLst>
          </p:nvPr>
        </p:nvPicPr>
        <p:blipFill>
          <a:blip r:embed="rId3"/>
          <a:stretch>
            <a:fillRect/>
          </a:stretch>
        </p:blipFill>
        <p:spPr>
          <a:xfrm rot="16200000">
            <a:off x="3355340" y="2240915"/>
            <a:ext cx="281305" cy="748665"/>
          </a:xfrm>
          <a:prstGeom prst="rect">
            <a:avLst/>
          </a:prstGeom>
          <a:noFill/>
          <a:ln w="9525">
            <a:noFill/>
          </a:ln>
        </p:spPr>
      </p:pic>
      <p:pic>
        <p:nvPicPr>
          <p:cNvPr id="49" name="Picture 15" descr="160"/>
          <p:cNvPicPr/>
          <p:nvPr>
            <p:custDataLst>
              <p:tags r:id="rId10"/>
            </p:custDataLst>
          </p:nvPr>
        </p:nvPicPr>
        <p:blipFill>
          <a:blip r:embed="rId3"/>
          <a:stretch>
            <a:fillRect/>
          </a:stretch>
        </p:blipFill>
        <p:spPr>
          <a:xfrm rot="16200000">
            <a:off x="3350895" y="1958340"/>
            <a:ext cx="281305" cy="748665"/>
          </a:xfrm>
          <a:prstGeom prst="rect">
            <a:avLst/>
          </a:prstGeom>
          <a:noFill/>
          <a:ln w="9525">
            <a:noFill/>
          </a:ln>
        </p:spPr>
      </p:pic>
      <p:pic>
        <p:nvPicPr>
          <p:cNvPr id="50" name="Picture 15" descr="160"/>
          <p:cNvPicPr/>
          <p:nvPr>
            <p:custDataLst>
              <p:tags r:id="rId11"/>
            </p:custDataLst>
          </p:nvPr>
        </p:nvPicPr>
        <p:blipFill>
          <a:blip r:embed="rId3"/>
          <a:stretch>
            <a:fillRect/>
          </a:stretch>
        </p:blipFill>
        <p:spPr>
          <a:xfrm rot="16200000">
            <a:off x="3355340" y="1685290"/>
            <a:ext cx="281305" cy="748665"/>
          </a:xfrm>
          <a:prstGeom prst="rect">
            <a:avLst/>
          </a:prstGeom>
          <a:noFill/>
          <a:ln w="9525">
            <a:noFill/>
          </a:ln>
        </p:spPr>
      </p:pic>
      <p:pic>
        <p:nvPicPr>
          <p:cNvPr id="17" name="Picture 15" descr="160"/>
          <p:cNvPicPr/>
          <p:nvPr/>
        </p:nvPicPr>
        <p:blipFill>
          <a:blip r:embed="rId3"/>
          <a:stretch>
            <a:fillRect/>
          </a:stretch>
        </p:blipFill>
        <p:spPr>
          <a:xfrm rot="16200000">
            <a:off x="3350895" y="1134110"/>
            <a:ext cx="281305" cy="748665"/>
          </a:xfrm>
          <a:prstGeom prst="rect">
            <a:avLst/>
          </a:prstGeom>
          <a:noFill/>
          <a:ln w="9525">
            <a:noFill/>
          </a:ln>
        </p:spPr>
      </p:pic>
      <p:grpSp>
        <p:nvGrpSpPr>
          <p:cNvPr id="58" name="组合 57"/>
          <p:cNvGrpSpPr/>
          <p:nvPr/>
        </p:nvGrpSpPr>
        <p:grpSpPr>
          <a:xfrm>
            <a:off x="2710180" y="5798185"/>
            <a:ext cx="3093477" cy="549275"/>
            <a:chOff x="12856" y="3074"/>
            <a:chExt cx="4895" cy="1168"/>
          </a:xfrm>
        </p:grpSpPr>
        <p:grpSp>
          <p:nvGrpSpPr>
            <p:cNvPr id="52" name="组合 51"/>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chemeClr val="tx2">
                    <a:lumMod val="90000"/>
                    <a:lumOff val="1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13143" y="3147"/>
              <a:ext cx="4608" cy="979"/>
            </a:xfrm>
            <a:prstGeom prst="rect">
              <a:avLst/>
            </a:prstGeom>
            <a:noFill/>
          </p:spPr>
          <p:txBody>
            <a:bodyPr wrap="square" rtlCol="0">
              <a:spAutoFit/>
            </a:bodyPr>
            <a:p>
              <a:r>
                <a:rPr lang="zh-CN" altLang="en-US" sz="2400"/>
                <a:t>十亿十亿地数，</a:t>
              </a:r>
              <a:endParaRPr lang="zh-CN" altLang="en-US" sz="2400"/>
            </a:p>
          </p:txBody>
        </p:sp>
      </p:grpSp>
      <p:grpSp>
        <p:nvGrpSpPr>
          <p:cNvPr id="59" name="组合 58"/>
          <p:cNvGrpSpPr/>
          <p:nvPr/>
        </p:nvGrpSpPr>
        <p:grpSpPr>
          <a:xfrm>
            <a:off x="6486525" y="5798185"/>
            <a:ext cx="3806825" cy="546100"/>
            <a:chOff x="12856" y="3074"/>
            <a:chExt cx="5326" cy="1168"/>
          </a:xfrm>
        </p:grpSpPr>
        <p:grpSp>
          <p:nvGrpSpPr>
            <p:cNvPr id="60" name="组合 59"/>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rgbClr val="FFFF00"/>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文本框 64"/>
            <p:cNvSpPr txBox="1"/>
            <p:nvPr/>
          </p:nvSpPr>
          <p:spPr>
            <a:xfrm>
              <a:off x="13040" y="3147"/>
              <a:ext cx="5142" cy="985"/>
            </a:xfrm>
            <a:prstGeom prst="rect">
              <a:avLst/>
            </a:prstGeom>
            <a:noFill/>
          </p:spPr>
          <p:txBody>
            <a:bodyPr wrap="square" rtlCol="0">
              <a:spAutoFit/>
            </a:bodyPr>
            <a:p>
              <a:r>
                <a:rPr lang="en-US" altLang="zh-CN" sz="2400"/>
                <a:t>10</a:t>
              </a:r>
              <a:r>
                <a:rPr lang="zh-CN" altLang="en-US" sz="2400"/>
                <a:t>个十亿是一百亿。</a:t>
              </a:r>
              <a:endParaRPr lang="zh-CN" altLang="en-US" sz="2400"/>
            </a:p>
          </p:txBody>
        </p:sp>
      </p:grpSp>
      <p:pic>
        <p:nvPicPr>
          <p:cNvPr id="66" name="Picture 15" descr="160"/>
          <p:cNvPicPr/>
          <p:nvPr>
            <p:custDataLst>
              <p:tags r:id="rId12"/>
            </p:custDataLst>
          </p:nvPr>
        </p:nvPicPr>
        <p:blipFill>
          <a:blip r:embed="rId3"/>
          <a:stretch>
            <a:fillRect/>
          </a:stretch>
        </p:blipFill>
        <p:spPr>
          <a:xfrm rot="16200000">
            <a:off x="2654300" y="3917950"/>
            <a:ext cx="281305" cy="7486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nodeType="click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1" presetClass="exit" presetSubtype="0" fill="hold" nodeType="withEffect">
                                  <p:stCondLst>
                                    <p:cond delay="0"/>
                                  </p:stCondLst>
                                  <p:childTnLst>
                                    <p:set>
                                      <p:cBhvr>
                                        <p:cTn id="86" dur="1" fill="hold">
                                          <p:stCondLst>
                                            <p:cond delay="0"/>
                                          </p:stCondLst>
                                        </p:cTn>
                                        <p:tgtEl>
                                          <p:spTgt spid="41"/>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43"/>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44"/>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45"/>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6"/>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7"/>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8"/>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9"/>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50"/>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17"/>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wipe(down)">
                                      <p:cBhvr>
                                        <p:cTn id="10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1569085" y="819150"/>
            <a:ext cx="8852535" cy="4801870"/>
            <a:chOff x="651" y="1790"/>
            <a:chExt cx="13941" cy="7562"/>
          </a:xfrm>
        </p:grpSpPr>
        <p:sp>
          <p:nvSpPr>
            <p:cNvPr id="11" name="矩形 10"/>
            <p:cNvSpPr/>
            <p:nvPr/>
          </p:nvSpPr>
          <p:spPr>
            <a:xfrm>
              <a:off x="651" y="1790"/>
              <a:ext cx="13941" cy="5715"/>
            </a:xfrm>
            <a:prstGeom prst="rect">
              <a:avLst/>
            </a:prstGeom>
            <a:solidFill>
              <a:srgbClr val="00B0F0">
                <a:alpha val="43000"/>
              </a:srgb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0" name="组合 39"/>
            <p:cNvGrpSpPr/>
            <p:nvPr/>
          </p:nvGrpSpPr>
          <p:grpSpPr>
            <a:xfrm>
              <a:off x="652" y="1986"/>
              <a:ext cx="13940" cy="7366"/>
              <a:chOff x="-1268" y="1986"/>
              <a:chExt cx="13940" cy="7366"/>
            </a:xfrm>
          </p:grpSpPr>
          <p:grpSp>
            <p:nvGrpSpPr>
              <p:cNvPr id="39" name="组合 38"/>
              <p:cNvGrpSpPr/>
              <p:nvPr/>
            </p:nvGrpSpPr>
            <p:grpSpPr>
              <a:xfrm>
                <a:off x="2810" y="1986"/>
                <a:ext cx="9168" cy="5502"/>
                <a:chOff x="2810" y="1986"/>
                <a:chExt cx="9168" cy="5502"/>
              </a:xfrm>
            </p:grpSpPr>
            <p:sp>
              <p:nvSpPr>
                <p:cNvPr id="4" name="矩形 3"/>
                <p:cNvSpPr/>
                <p:nvPr/>
              </p:nvSpPr>
              <p:spPr>
                <a:xfrm>
                  <a:off x="2810"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3901"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4992"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083"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263"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443"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616" y="1990"/>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10789"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1894" y="1986"/>
                  <a:ext cx="85" cy="5499"/>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1268" y="7485"/>
                <a:ext cx="13940" cy="1867"/>
                <a:chOff x="-1268" y="7485"/>
                <a:chExt cx="13940" cy="1867"/>
              </a:xfrm>
            </p:grpSpPr>
            <p:grpSp>
              <p:nvGrpSpPr>
                <p:cNvPr id="14" name="组合 28"/>
                <p:cNvGrpSpPr/>
                <p:nvPr/>
              </p:nvGrpSpPr>
              <p:grpSpPr bwMode="auto">
                <a:xfrm>
                  <a:off x="-1268" y="7485"/>
                  <a:ext cx="13940" cy="1867"/>
                  <a:chOff x="-200796" y="4821419"/>
                  <a:chExt cx="7221776" cy="787709"/>
                </a:xfrm>
                <a:solidFill>
                  <a:srgbClr val="00B0F0"/>
                </a:solidFill>
              </p:grpSpPr>
              <p:sp>
                <p:nvSpPr>
                  <p:cNvPr id="15" name="矩形 14"/>
                  <p:cNvSpPr/>
                  <p:nvPr/>
                </p:nvSpPr>
                <p:spPr>
                  <a:xfrm>
                    <a:off x="-200796" y="4821419"/>
                    <a:ext cx="7221776" cy="787709"/>
                  </a:xfrm>
                  <a:prstGeom prst="rect">
                    <a:avLst/>
                  </a:prstGeom>
                  <a:grp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dirty="0">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6444881" y="4998104"/>
                    <a:ext cx="471886"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个</a:t>
                    </a:r>
                    <a:endParaRPr lang="zh-CN" altLang="en-US" sz="2400" dirty="0">
                      <a:latin typeface="微软雅黑" panose="020B0503020204020204" pitchFamily="34" charset="-122"/>
                      <a:ea typeface="微软雅黑" panose="020B0503020204020204" pitchFamily="34" charset="-122"/>
                    </a:endParaRPr>
                  </a:p>
                </p:txBody>
              </p:sp>
              <p:sp>
                <p:nvSpPr>
                  <p:cNvPr id="18" name="文本框 25"/>
                  <p:cNvSpPr txBox="1">
                    <a:spLocks noChangeArrowheads="1"/>
                  </p:cNvSpPr>
                  <p:nvPr/>
                </p:nvSpPr>
                <p:spPr bwMode="auto">
                  <a:xfrm>
                    <a:off x="5890052" y="4985961"/>
                    <a:ext cx="375595"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十</a:t>
                    </a:r>
                    <a:endParaRPr lang="zh-CN" altLang="en-US" sz="2400" dirty="0">
                      <a:latin typeface="微软雅黑" panose="020B0503020204020204" pitchFamily="34" charset="-122"/>
                      <a:ea typeface="微软雅黑" panose="020B0503020204020204" pitchFamily="34" charset="-122"/>
                    </a:endParaRPr>
                  </a:p>
                </p:txBody>
              </p:sp>
              <p:sp>
                <p:nvSpPr>
                  <p:cNvPr id="19" name="文本框 26"/>
                  <p:cNvSpPr txBox="1">
                    <a:spLocks noChangeArrowheads="1"/>
                  </p:cNvSpPr>
                  <p:nvPr/>
                </p:nvSpPr>
                <p:spPr bwMode="auto">
                  <a:xfrm>
                    <a:off x="5290137" y="5003260"/>
                    <a:ext cx="397871"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百</a:t>
                    </a:r>
                    <a:endParaRPr lang="zh-CN" altLang="en-US" sz="2400" dirty="0">
                      <a:latin typeface="微软雅黑" panose="020B0503020204020204" pitchFamily="34" charset="-122"/>
                      <a:ea typeface="微软雅黑" panose="020B0503020204020204" pitchFamily="34" charset="-122"/>
                    </a:endParaRPr>
                  </a:p>
                </p:txBody>
              </p:sp>
              <p:sp>
                <p:nvSpPr>
                  <p:cNvPr id="20" name="文本框 27"/>
                  <p:cNvSpPr txBox="1">
                    <a:spLocks noChangeArrowheads="1"/>
                  </p:cNvSpPr>
                  <p:nvPr/>
                </p:nvSpPr>
                <p:spPr bwMode="auto">
                  <a:xfrm>
                    <a:off x="4616139" y="5003258"/>
                    <a:ext cx="471954"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千</a:t>
                    </a:r>
                    <a:endParaRPr lang="zh-CN" altLang="en-US" sz="2400" dirty="0">
                      <a:latin typeface="微软雅黑" panose="020B0503020204020204" pitchFamily="34" charset="-122"/>
                      <a:ea typeface="微软雅黑" panose="020B0503020204020204" pitchFamily="34" charset="-122"/>
                    </a:endParaRPr>
                  </a:p>
                </p:txBody>
              </p:sp>
              <p:sp>
                <p:nvSpPr>
                  <p:cNvPr id="22" name="文本框 31"/>
                  <p:cNvSpPr txBox="1">
                    <a:spLocks noChangeArrowheads="1"/>
                  </p:cNvSpPr>
                  <p:nvPr/>
                </p:nvSpPr>
                <p:spPr bwMode="auto">
                  <a:xfrm>
                    <a:off x="4045393" y="4998104"/>
                    <a:ext cx="558839" cy="305879"/>
                  </a:xfrm>
                  <a:prstGeom prst="rect">
                    <a:avLst/>
                  </a:prstGeom>
                  <a:gr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万</a:t>
                    </a:r>
                    <a:endParaRPr lang="zh-CN" altLang="en-US" sz="2400" dirty="0">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5755" y="7740"/>
                  <a:ext cx="869" cy="1237"/>
                </a:xfrm>
                <a:prstGeom prst="rect">
                  <a:avLst/>
                </a:prstGeom>
                <a:noFill/>
              </p:spPr>
              <p:txBody>
                <a:bodyPr vert="eaVert" wrap="none" rtlCol="0">
                  <a:spAutoFit/>
                </a:bodyPr>
                <a:p>
                  <a:r>
                    <a:rPr lang="zh-CN" altLang="en-US" sz="2400"/>
                    <a:t>十</a:t>
                  </a:r>
                  <a:r>
                    <a:rPr lang="en-US" altLang="zh-CN" sz="2400"/>
                    <a:t> </a:t>
                  </a:r>
                  <a:r>
                    <a:rPr lang="zh-CN" altLang="en-US" sz="2400"/>
                    <a:t>万</a:t>
                  </a:r>
                  <a:endParaRPr lang="zh-CN" altLang="en-US" sz="2400"/>
                </a:p>
              </p:txBody>
            </p:sp>
            <p:sp>
              <p:nvSpPr>
                <p:cNvPr id="35" name="文本框 34"/>
                <p:cNvSpPr txBox="1"/>
                <p:nvPr/>
              </p:nvSpPr>
              <p:spPr>
                <a:xfrm>
                  <a:off x="4673" y="7785"/>
                  <a:ext cx="869" cy="1237"/>
                </a:xfrm>
                <a:prstGeom prst="rect">
                  <a:avLst/>
                </a:prstGeom>
                <a:noFill/>
              </p:spPr>
              <p:txBody>
                <a:bodyPr vert="eaVert" wrap="none" rtlCol="0">
                  <a:spAutoFit/>
                </a:bodyPr>
                <a:p>
                  <a:r>
                    <a:rPr lang="zh-CN" altLang="en-US" sz="2400"/>
                    <a:t>百</a:t>
                  </a:r>
                  <a:r>
                    <a:rPr lang="en-US" altLang="zh-CN" sz="2400"/>
                    <a:t> </a:t>
                  </a:r>
                  <a:r>
                    <a:rPr lang="zh-CN" altLang="en-US" sz="2400"/>
                    <a:t>万</a:t>
                  </a:r>
                  <a:endParaRPr lang="zh-CN" altLang="en-US" sz="2400"/>
                </a:p>
              </p:txBody>
            </p:sp>
            <p:sp>
              <p:nvSpPr>
                <p:cNvPr id="36" name="文本框 35"/>
                <p:cNvSpPr txBox="1"/>
                <p:nvPr/>
              </p:nvSpPr>
              <p:spPr>
                <a:xfrm>
                  <a:off x="3544" y="7755"/>
                  <a:ext cx="869" cy="1237"/>
                </a:xfrm>
                <a:prstGeom prst="rect">
                  <a:avLst/>
                </a:prstGeom>
                <a:noFill/>
              </p:spPr>
              <p:txBody>
                <a:bodyPr vert="eaVert" wrap="none" rtlCol="0">
                  <a:spAutoFit/>
                </a:bodyPr>
                <a:p>
                  <a:r>
                    <a:rPr lang="zh-CN" altLang="en-US" sz="2400"/>
                    <a:t>千</a:t>
                  </a:r>
                  <a:r>
                    <a:rPr lang="en-US" altLang="zh-CN" sz="2400"/>
                    <a:t> </a:t>
                  </a:r>
                  <a:r>
                    <a:rPr lang="zh-CN" altLang="en-US" sz="2400"/>
                    <a:t>万</a:t>
                  </a:r>
                  <a:endParaRPr lang="zh-CN" altLang="en-US" sz="2400"/>
                </a:p>
              </p:txBody>
            </p:sp>
            <p:sp>
              <p:nvSpPr>
                <p:cNvPr id="37" name="文本框 26"/>
                <p:cNvSpPr txBox="1">
                  <a:spLocks noChangeArrowheads="1"/>
                </p:cNvSpPr>
                <p:nvPr/>
              </p:nvSpPr>
              <p:spPr bwMode="auto">
                <a:xfrm>
                  <a:off x="2468" y="7875"/>
                  <a:ext cx="76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zh-CN" altLang="en-US" sz="2400" dirty="0">
                      <a:latin typeface="微软雅黑" panose="020B0503020204020204" pitchFamily="34" charset="-122"/>
                      <a:ea typeface="微软雅黑" panose="020B0503020204020204" pitchFamily="34" charset="-122"/>
                    </a:rPr>
                    <a:t>亿</a:t>
                  </a:r>
                  <a:endParaRPr lang="zh-CN" altLang="en-US" sz="2400" dirty="0">
                    <a:latin typeface="微软雅黑" panose="020B0503020204020204" pitchFamily="34" charset="-122"/>
                    <a:ea typeface="微软雅黑" panose="020B0503020204020204" pitchFamily="34" charset="-122"/>
                  </a:endParaRPr>
                </a:p>
              </p:txBody>
            </p:sp>
          </p:grpSp>
        </p:grpSp>
        <p:sp>
          <p:nvSpPr>
            <p:cNvPr id="3" name="文本框 2"/>
            <p:cNvSpPr txBox="1"/>
            <p:nvPr/>
          </p:nvSpPr>
          <p:spPr>
            <a:xfrm>
              <a:off x="3324" y="7740"/>
              <a:ext cx="869" cy="1237"/>
            </a:xfrm>
            <a:prstGeom prst="rect">
              <a:avLst/>
            </a:prstGeom>
            <a:noFill/>
          </p:spPr>
          <p:txBody>
            <a:bodyPr vert="eaVert" wrap="none" rtlCol="0">
              <a:spAutoFit/>
            </a:bodyPr>
            <a:p>
              <a:r>
                <a:rPr lang="zh-CN" altLang="en-US" sz="2400"/>
                <a:t>十</a:t>
              </a:r>
              <a:r>
                <a:rPr lang="en-US" altLang="zh-CN" sz="2400"/>
                <a:t> </a:t>
              </a:r>
              <a:r>
                <a:rPr lang="zh-CN" altLang="en-US" sz="2400"/>
                <a:t>亿</a:t>
              </a:r>
              <a:endParaRPr lang="zh-CN" altLang="en-US" sz="2400"/>
            </a:p>
          </p:txBody>
        </p:sp>
        <p:sp>
          <p:nvSpPr>
            <p:cNvPr id="5" name="文本框 4"/>
            <p:cNvSpPr txBox="1"/>
            <p:nvPr/>
          </p:nvSpPr>
          <p:spPr>
            <a:xfrm>
              <a:off x="2242" y="7785"/>
              <a:ext cx="869" cy="1237"/>
            </a:xfrm>
            <a:prstGeom prst="rect">
              <a:avLst/>
            </a:prstGeom>
            <a:noFill/>
          </p:spPr>
          <p:txBody>
            <a:bodyPr vert="eaVert" wrap="none" rtlCol="0">
              <a:spAutoFit/>
            </a:bodyPr>
            <a:p>
              <a:r>
                <a:rPr lang="zh-CN" altLang="en-US" sz="2400"/>
                <a:t>百</a:t>
              </a:r>
              <a:r>
                <a:rPr lang="en-US" altLang="zh-CN" sz="2400"/>
                <a:t> </a:t>
              </a:r>
              <a:r>
                <a:rPr lang="zh-CN" altLang="en-US" sz="2400"/>
                <a:t>亿</a:t>
              </a:r>
              <a:endParaRPr lang="zh-CN" altLang="en-US" sz="2400"/>
            </a:p>
          </p:txBody>
        </p:sp>
        <p:sp>
          <p:nvSpPr>
            <p:cNvPr id="6" name="文本框 5"/>
            <p:cNvSpPr txBox="1"/>
            <p:nvPr/>
          </p:nvSpPr>
          <p:spPr>
            <a:xfrm>
              <a:off x="1113" y="7755"/>
              <a:ext cx="869" cy="1237"/>
            </a:xfrm>
            <a:prstGeom prst="rect">
              <a:avLst/>
            </a:prstGeom>
            <a:noFill/>
          </p:spPr>
          <p:txBody>
            <a:bodyPr vert="eaVert" wrap="none" rtlCol="0">
              <a:spAutoFit/>
            </a:bodyPr>
            <a:p>
              <a:r>
                <a:rPr lang="zh-CN" altLang="en-US" sz="2400"/>
                <a:t>千</a:t>
              </a:r>
              <a:r>
                <a:rPr lang="en-US" altLang="zh-CN" sz="2400"/>
                <a:t> </a:t>
              </a:r>
              <a:r>
                <a:rPr lang="zh-CN" altLang="en-US" sz="2400"/>
                <a:t>亿</a:t>
              </a:r>
              <a:endParaRPr lang="zh-CN" altLang="en-US" sz="2400"/>
            </a:p>
          </p:txBody>
        </p:sp>
        <p:sp>
          <p:nvSpPr>
            <p:cNvPr id="7" name="矩形 6"/>
            <p:cNvSpPr/>
            <p:nvPr/>
          </p:nvSpPr>
          <p:spPr>
            <a:xfrm>
              <a:off x="1457"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2548" y="1986"/>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3639" y="1982"/>
              <a:ext cx="85" cy="5499"/>
            </a:xfrm>
            <a:prstGeom prst="rect">
              <a:avLst/>
            </a:prstGeom>
            <a:solidFill>
              <a:schemeClr val="tx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1" name="Picture 15" descr="160"/>
          <p:cNvPicPr/>
          <p:nvPr>
            <p:custDataLst>
              <p:tags r:id="rId2"/>
            </p:custDataLst>
          </p:nvPr>
        </p:nvPicPr>
        <p:blipFill>
          <a:blip r:embed="rId3"/>
          <a:stretch>
            <a:fillRect/>
          </a:stretch>
        </p:blipFill>
        <p:spPr>
          <a:xfrm rot="16200000">
            <a:off x="2648585" y="3921760"/>
            <a:ext cx="281305" cy="748665"/>
          </a:xfrm>
          <a:prstGeom prst="rect">
            <a:avLst/>
          </a:prstGeom>
          <a:noFill/>
          <a:ln w="9525">
            <a:noFill/>
          </a:ln>
        </p:spPr>
      </p:pic>
      <p:pic>
        <p:nvPicPr>
          <p:cNvPr id="43" name="Picture 15" descr="160"/>
          <p:cNvPicPr/>
          <p:nvPr>
            <p:custDataLst>
              <p:tags r:id="rId4"/>
            </p:custDataLst>
          </p:nvPr>
        </p:nvPicPr>
        <p:blipFill>
          <a:blip r:embed="rId3"/>
          <a:stretch>
            <a:fillRect/>
          </a:stretch>
        </p:blipFill>
        <p:spPr>
          <a:xfrm rot="16200000">
            <a:off x="2639695" y="3649980"/>
            <a:ext cx="281305" cy="748665"/>
          </a:xfrm>
          <a:prstGeom prst="rect">
            <a:avLst/>
          </a:prstGeom>
          <a:noFill/>
          <a:ln w="9525">
            <a:noFill/>
          </a:ln>
        </p:spPr>
      </p:pic>
      <p:pic>
        <p:nvPicPr>
          <p:cNvPr id="44" name="Picture 15" descr="160"/>
          <p:cNvPicPr/>
          <p:nvPr>
            <p:custDataLst>
              <p:tags r:id="rId5"/>
            </p:custDataLst>
          </p:nvPr>
        </p:nvPicPr>
        <p:blipFill>
          <a:blip r:embed="rId3"/>
          <a:stretch>
            <a:fillRect/>
          </a:stretch>
        </p:blipFill>
        <p:spPr>
          <a:xfrm rot="16200000">
            <a:off x="2644140" y="3368675"/>
            <a:ext cx="281305" cy="748665"/>
          </a:xfrm>
          <a:prstGeom prst="rect">
            <a:avLst/>
          </a:prstGeom>
          <a:noFill/>
          <a:ln w="9525">
            <a:noFill/>
          </a:ln>
        </p:spPr>
      </p:pic>
      <p:pic>
        <p:nvPicPr>
          <p:cNvPr id="45" name="Picture 15" descr="160"/>
          <p:cNvPicPr/>
          <p:nvPr>
            <p:custDataLst>
              <p:tags r:id="rId6"/>
            </p:custDataLst>
          </p:nvPr>
        </p:nvPicPr>
        <p:blipFill>
          <a:blip r:embed="rId3"/>
          <a:stretch>
            <a:fillRect/>
          </a:stretch>
        </p:blipFill>
        <p:spPr>
          <a:xfrm rot="16200000">
            <a:off x="2644140" y="3088640"/>
            <a:ext cx="281305" cy="748665"/>
          </a:xfrm>
          <a:prstGeom prst="rect">
            <a:avLst/>
          </a:prstGeom>
          <a:noFill/>
          <a:ln w="9525">
            <a:noFill/>
          </a:ln>
        </p:spPr>
      </p:pic>
      <p:pic>
        <p:nvPicPr>
          <p:cNvPr id="46" name="Picture 15" descr="160"/>
          <p:cNvPicPr/>
          <p:nvPr>
            <p:custDataLst>
              <p:tags r:id="rId7"/>
            </p:custDataLst>
          </p:nvPr>
        </p:nvPicPr>
        <p:blipFill>
          <a:blip r:embed="rId3"/>
          <a:stretch>
            <a:fillRect/>
          </a:stretch>
        </p:blipFill>
        <p:spPr>
          <a:xfrm rot="16200000">
            <a:off x="2639695" y="2806065"/>
            <a:ext cx="281305" cy="748665"/>
          </a:xfrm>
          <a:prstGeom prst="rect">
            <a:avLst/>
          </a:prstGeom>
          <a:noFill/>
          <a:ln w="9525">
            <a:noFill/>
          </a:ln>
        </p:spPr>
      </p:pic>
      <p:pic>
        <p:nvPicPr>
          <p:cNvPr id="47" name="Picture 15" descr="160"/>
          <p:cNvPicPr/>
          <p:nvPr>
            <p:custDataLst>
              <p:tags r:id="rId8"/>
            </p:custDataLst>
          </p:nvPr>
        </p:nvPicPr>
        <p:blipFill>
          <a:blip r:embed="rId3"/>
          <a:stretch>
            <a:fillRect/>
          </a:stretch>
        </p:blipFill>
        <p:spPr>
          <a:xfrm rot="16200000">
            <a:off x="2644140" y="2523490"/>
            <a:ext cx="281305" cy="748665"/>
          </a:xfrm>
          <a:prstGeom prst="rect">
            <a:avLst/>
          </a:prstGeom>
          <a:noFill/>
          <a:ln w="9525">
            <a:noFill/>
          </a:ln>
        </p:spPr>
      </p:pic>
      <p:pic>
        <p:nvPicPr>
          <p:cNvPr id="48" name="Picture 15" descr="160"/>
          <p:cNvPicPr/>
          <p:nvPr>
            <p:custDataLst>
              <p:tags r:id="rId9"/>
            </p:custDataLst>
          </p:nvPr>
        </p:nvPicPr>
        <p:blipFill>
          <a:blip r:embed="rId3"/>
          <a:stretch>
            <a:fillRect/>
          </a:stretch>
        </p:blipFill>
        <p:spPr>
          <a:xfrm rot="16200000">
            <a:off x="2644140" y="2240915"/>
            <a:ext cx="281305" cy="748665"/>
          </a:xfrm>
          <a:prstGeom prst="rect">
            <a:avLst/>
          </a:prstGeom>
          <a:noFill/>
          <a:ln w="9525">
            <a:noFill/>
          </a:ln>
        </p:spPr>
      </p:pic>
      <p:pic>
        <p:nvPicPr>
          <p:cNvPr id="49" name="Picture 15" descr="160"/>
          <p:cNvPicPr/>
          <p:nvPr>
            <p:custDataLst>
              <p:tags r:id="rId10"/>
            </p:custDataLst>
          </p:nvPr>
        </p:nvPicPr>
        <p:blipFill>
          <a:blip r:embed="rId3"/>
          <a:stretch>
            <a:fillRect/>
          </a:stretch>
        </p:blipFill>
        <p:spPr>
          <a:xfrm rot="16200000">
            <a:off x="2639695" y="1958340"/>
            <a:ext cx="281305" cy="748665"/>
          </a:xfrm>
          <a:prstGeom prst="rect">
            <a:avLst/>
          </a:prstGeom>
          <a:noFill/>
          <a:ln w="9525">
            <a:noFill/>
          </a:ln>
        </p:spPr>
      </p:pic>
      <p:pic>
        <p:nvPicPr>
          <p:cNvPr id="50" name="Picture 15" descr="160"/>
          <p:cNvPicPr/>
          <p:nvPr>
            <p:custDataLst>
              <p:tags r:id="rId11"/>
            </p:custDataLst>
          </p:nvPr>
        </p:nvPicPr>
        <p:blipFill>
          <a:blip r:embed="rId3"/>
          <a:stretch>
            <a:fillRect/>
          </a:stretch>
        </p:blipFill>
        <p:spPr>
          <a:xfrm rot="16200000">
            <a:off x="2644140" y="1685290"/>
            <a:ext cx="281305" cy="748665"/>
          </a:xfrm>
          <a:prstGeom prst="rect">
            <a:avLst/>
          </a:prstGeom>
          <a:noFill/>
          <a:ln w="9525">
            <a:noFill/>
          </a:ln>
        </p:spPr>
      </p:pic>
      <p:pic>
        <p:nvPicPr>
          <p:cNvPr id="17" name="Picture 15" descr="160"/>
          <p:cNvPicPr/>
          <p:nvPr/>
        </p:nvPicPr>
        <p:blipFill>
          <a:blip r:embed="rId3"/>
          <a:stretch>
            <a:fillRect/>
          </a:stretch>
        </p:blipFill>
        <p:spPr>
          <a:xfrm rot="16200000">
            <a:off x="2639695" y="1134110"/>
            <a:ext cx="281305" cy="748665"/>
          </a:xfrm>
          <a:prstGeom prst="rect">
            <a:avLst/>
          </a:prstGeom>
          <a:noFill/>
          <a:ln w="9525">
            <a:noFill/>
          </a:ln>
        </p:spPr>
      </p:pic>
      <p:grpSp>
        <p:nvGrpSpPr>
          <p:cNvPr id="58" name="组合 57"/>
          <p:cNvGrpSpPr/>
          <p:nvPr/>
        </p:nvGrpSpPr>
        <p:grpSpPr>
          <a:xfrm>
            <a:off x="2710180" y="5798185"/>
            <a:ext cx="3312718" cy="549275"/>
            <a:chOff x="12856" y="3074"/>
            <a:chExt cx="4751" cy="1168"/>
          </a:xfrm>
        </p:grpSpPr>
        <p:grpSp>
          <p:nvGrpSpPr>
            <p:cNvPr id="52" name="组合 51"/>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53" name="圆角矩形 5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圆角矩形 54"/>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圆角矩形 55"/>
              <p:cNvSpPr/>
              <p:nvPr/>
            </p:nvSpPr>
            <p:spPr>
              <a:xfrm>
                <a:off x="1679" y="4601"/>
                <a:ext cx="14557" cy="4426"/>
              </a:xfrm>
              <a:prstGeom prst="roundRect">
                <a:avLst/>
              </a:prstGeom>
              <a:solidFill>
                <a:srgbClr val="92D050"/>
              </a:solidFill>
              <a:ln>
                <a:solidFill>
                  <a:schemeClr val="tx2">
                    <a:lumMod val="90000"/>
                    <a:lumOff val="1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12999" y="3147"/>
              <a:ext cx="4608" cy="979"/>
            </a:xfrm>
            <a:prstGeom prst="rect">
              <a:avLst/>
            </a:prstGeom>
            <a:noFill/>
          </p:spPr>
          <p:txBody>
            <a:bodyPr wrap="square" rtlCol="0">
              <a:spAutoFit/>
            </a:bodyPr>
            <a:p>
              <a:r>
                <a:rPr lang="zh-CN" altLang="en-US" sz="2400"/>
                <a:t>一百亿一百亿地数，</a:t>
              </a:r>
              <a:endParaRPr lang="zh-CN" altLang="en-US" sz="2400"/>
            </a:p>
          </p:txBody>
        </p:sp>
      </p:grpSp>
      <p:grpSp>
        <p:nvGrpSpPr>
          <p:cNvPr id="59" name="组合 58"/>
          <p:cNvGrpSpPr/>
          <p:nvPr/>
        </p:nvGrpSpPr>
        <p:grpSpPr>
          <a:xfrm>
            <a:off x="6486525" y="5798185"/>
            <a:ext cx="3936711" cy="546100"/>
            <a:chOff x="12856" y="3074"/>
            <a:chExt cx="5190" cy="1168"/>
          </a:xfrm>
        </p:grpSpPr>
        <p:grpSp>
          <p:nvGrpSpPr>
            <p:cNvPr id="60" name="组合 59"/>
            <p:cNvGrpSpPr/>
            <p:nvPr/>
          </p:nvGrpSpPr>
          <p:grpSpPr>
            <a:xfrm>
              <a:off x="12856" y="3074"/>
              <a:ext cx="4165" cy="1168"/>
              <a:chOff x="1679" y="4601"/>
              <a:chExt cx="14558" cy="4426"/>
            </a:xfrm>
            <a:effectLst>
              <a:outerShdw blurRad="76200" dir="13500000" sy="23000" kx="1200000" algn="br" rotWithShape="0">
                <a:prstClr val="black">
                  <a:alpha val="20000"/>
                </a:prstClr>
              </a:outerShdw>
            </a:effectLst>
          </p:grpSpPr>
          <p:sp>
            <p:nvSpPr>
              <p:cNvPr id="61" name="圆角矩形 6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圆角矩形 6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1679" y="4601"/>
                <a:ext cx="14557" cy="4426"/>
              </a:xfrm>
              <a:prstGeom prst="roundRect">
                <a:avLst/>
              </a:prstGeom>
              <a:solidFill>
                <a:srgbClr val="FFFF00"/>
              </a:solidFill>
              <a:ln>
                <a:solidFill>
                  <a:srgbClr val="C0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文本框 64"/>
            <p:cNvSpPr txBox="1"/>
            <p:nvPr/>
          </p:nvSpPr>
          <p:spPr>
            <a:xfrm>
              <a:off x="12904" y="3147"/>
              <a:ext cx="5142" cy="985"/>
            </a:xfrm>
            <a:prstGeom prst="rect">
              <a:avLst/>
            </a:prstGeom>
            <a:noFill/>
          </p:spPr>
          <p:txBody>
            <a:bodyPr wrap="square" rtlCol="0">
              <a:spAutoFit/>
            </a:bodyPr>
            <a:p>
              <a:r>
                <a:rPr lang="en-US" altLang="zh-CN" sz="2400"/>
                <a:t>10</a:t>
              </a:r>
              <a:r>
                <a:rPr lang="zh-CN" altLang="en-US" sz="2400"/>
                <a:t>个一百亿是一千亿。</a:t>
              </a:r>
              <a:endParaRPr lang="zh-CN" altLang="en-US" sz="2400"/>
            </a:p>
          </p:txBody>
        </p:sp>
      </p:grpSp>
      <p:pic>
        <p:nvPicPr>
          <p:cNvPr id="66" name="Picture 15" descr="160"/>
          <p:cNvPicPr/>
          <p:nvPr>
            <p:custDataLst>
              <p:tags r:id="rId12"/>
            </p:custDataLst>
          </p:nvPr>
        </p:nvPicPr>
        <p:blipFill>
          <a:blip r:embed="rId3"/>
          <a:stretch>
            <a:fillRect/>
          </a:stretch>
        </p:blipFill>
        <p:spPr>
          <a:xfrm rot="16200000">
            <a:off x="1943100" y="3917950"/>
            <a:ext cx="281305" cy="7486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5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nodeType="click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fade">
                                      <p:cBhvr>
                                        <p:cTn id="61" dur="1000"/>
                                        <p:tgtEl>
                                          <p:spTgt spid="49"/>
                                        </p:tgtEl>
                                      </p:cBhvr>
                                    </p:animEffect>
                                    <p:anim calcmode="lin" valueType="num">
                                      <p:cBhvr>
                                        <p:cTn id="62" dur="1000" fill="hold"/>
                                        <p:tgtEl>
                                          <p:spTgt spid="49"/>
                                        </p:tgtEl>
                                        <p:attrNameLst>
                                          <p:attrName>ppt_x</p:attrName>
                                        </p:attrNameLst>
                                      </p:cBhvr>
                                      <p:tavLst>
                                        <p:tav tm="0">
                                          <p:val>
                                            <p:strVal val="#ppt_x"/>
                                          </p:val>
                                        </p:tav>
                                        <p:tav tm="100000">
                                          <p:val>
                                            <p:strVal val="#ppt_x"/>
                                          </p:val>
                                        </p:tav>
                                      </p:tavLst>
                                    </p:anim>
                                    <p:anim calcmode="lin" valueType="num">
                                      <p:cBhvr>
                                        <p:cTn id="6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nodeType="click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7" presetClass="entr" presetSubtype="0" fill="hold" nodeType="click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1" presetClass="exit" presetSubtype="0" fill="hold" nodeType="withEffect">
                                  <p:stCondLst>
                                    <p:cond delay="0"/>
                                  </p:stCondLst>
                                  <p:childTnLst>
                                    <p:set>
                                      <p:cBhvr>
                                        <p:cTn id="86" dur="1" fill="hold">
                                          <p:stCondLst>
                                            <p:cond delay="0"/>
                                          </p:stCondLst>
                                        </p:cTn>
                                        <p:tgtEl>
                                          <p:spTgt spid="41"/>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43"/>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44"/>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45"/>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46"/>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47"/>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8"/>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49"/>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50"/>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17"/>
                                        </p:tgtEl>
                                        <p:attrNameLst>
                                          <p:attrName>style.visibility</p:attrName>
                                        </p:attrNameLst>
                                      </p:cBhvr>
                                      <p:to>
                                        <p:strVal val="hidden"/>
                                      </p:to>
                                    </p:se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wipe(down)">
                                      <p:cBhvr>
                                        <p:cTn id="10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7" name="组合 76"/>
          <p:cNvGrpSpPr/>
          <p:nvPr/>
        </p:nvGrpSpPr>
        <p:grpSpPr>
          <a:xfrm>
            <a:off x="688975" y="4271010"/>
            <a:ext cx="9479814" cy="1439545"/>
            <a:chOff x="6903" y="4437"/>
            <a:chExt cx="11340" cy="3347"/>
          </a:xfrm>
        </p:grpSpPr>
        <p:grpSp>
          <p:nvGrpSpPr>
            <p:cNvPr id="72" name="组合 71"/>
            <p:cNvGrpSpPr/>
            <p:nvPr/>
          </p:nvGrpSpPr>
          <p:grpSpPr>
            <a:xfrm>
              <a:off x="6903" y="4437"/>
              <a:ext cx="11340" cy="3347"/>
              <a:chOff x="618643" y="-3167692"/>
              <a:chExt cx="7383559" cy="3866761"/>
            </a:xfrm>
          </p:grpSpPr>
          <p:grpSp>
            <p:nvGrpSpPr>
              <p:cNvPr id="73" name="组合 72"/>
              <p:cNvGrpSpPr/>
              <p:nvPr/>
            </p:nvGrpSpPr>
            <p:grpSpPr>
              <a:xfrm>
                <a:off x="873549" y="-1944317"/>
                <a:ext cx="7128653" cy="2643386"/>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458174" y="-4186493"/>
                  <a:ext cx="9923398" cy="2908754"/>
                </a:xfrm>
                <a:prstGeom prst="roundRect">
                  <a:avLst>
                    <a:gd name="adj" fmla="val 8395"/>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643" y="-3167692"/>
                <a:ext cx="1156337" cy="1645975"/>
              </a:xfrm>
              <a:prstGeom prst="rect">
                <a:avLst/>
              </a:prstGeom>
            </p:spPr>
          </p:pic>
        </p:grpSp>
        <p:sp>
          <p:nvSpPr>
            <p:cNvPr id="66" name="Text Box 35"/>
            <p:cNvSpPr txBox="1">
              <a:spLocks noChangeArrowheads="1"/>
            </p:cNvSpPr>
            <p:nvPr/>
          </p:nvSpPr>
          <p:spPr bwMode="auto">
            <a:xfrm>
              <a:off x="7565" y="5861"/>
              <a:ext cx="10678" cy="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3800"/>
                </a:lnSpc>
                <a:defRPr sz="2800">
                  <a:latin typeface="微软雅黑" panose="020B0503020204020204" pitchFamily="34" charset="-122"/>
                  <a:ea typeface="微软雅黑" panose="020B0503020204020204"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eaLnBrk="1" hangingPunct="1">
                <a:lnSpc>
                  <a:spcPts val="4200"/>
                </a:lnSpc>
                <a:spcBef>
                  <a:spcPct val="50000"/>
                </a:spcBef>
              </a:pPr>
              <a:r>
                <a:rPr lang="zh-CN" altLang="en-US" sz="2400" dirty="0">
                  <a:solidFill>
                    <a:srgbClr val="000000"/>
                  </a:solidFill>
                  <a:cs typeface="微软雅黑" panose="020B0503020204020204" pitchFamily="34" charset="-122"/>
                  <a:sym typeface="+mn-ea"/>
                </a:rPr>
                <a:t>个</a:t>
              </a:r>
              <a:r>
                <a:rPr lang="en-US" altLang="zh-CN" sz="2400" dirty="0">
                  <a:solidFill>
                    <a:srgbClr val="000000"/>
                  </a:solidFill>
                  <a:cs typeface="微软雅黑" panose="020B0503020204020204" pitchFamily="34" charset="-122"/>
                  <a:sym typeface="+mn-ea"/>
                </a:rPr>
                <a:t>(</a:t>
              </a:r>
              <a:r>
                <a:rPr lang="zh-CN" altLang="en-US" sz="2400" dirty="0">
                  <a:solidFill>
                    <a:srgbClr val="000000"/>
                  </a:solidFill>
                  <a:cs typeface="微软雅黑" panose="020B0503020204020204" pitchFamily="34" charset="-122"/>
                  <a:sym typeface="+mn-ea"/>
                </a:rPr>
                <a:t>一</a:t>
              </a:r>
              <a:r>
                <a:rPr lang="en-US" altLang="zh-CN" sz="2400" dirty="0">
                  <a:solidFill>
                    <a:srgbClr val="000000"/>
                  </a:solidFill>
                  <a:cs typeface="微软雅黑" panose="020B0503020204020204" pitchFamily="34" charset="-122"/>
                  <a:sym typeface="+mn-ea"/>
                </a:rPr>
                <a:t>)</a:t>
              </a:r>
              <a:r>
                <a:rPr lang="zh-CN" altLang="en-US" sz="2400" dirty="0">
                  <a:solidFill>
                    <a:srgbClr val="000000"/>
                  </a:solidFill>
                  <a:cs typeface="微软雅黑" panose="020B0503020204020204" pitchFamily="34" charset="-122"/>
                  <a:sym typeface="+mn-ea"/>
                </a:rPr>
                <a:t>、十、百、千、万、十万、百万、千万、亿都是</a:t>
              </a:r>
              <a:r>
                <a:rPr lang="zh-CN" altLang="en-US" sz="2400" dirty="0">
                  <a:solidFill>
                    <a:srgbClr val="FF0000"/>
                  </a:solidFill>
                  <a:cs typeface="微软雅黑" panose="020B0503020204020204" pitchFamily="34" charset="-122"/>
                  <a:sym typeface="+mn-ea"/>
                </a:rPr>
                <a:t>计数单位</a:t>
              </a:r>
              <a:r>
                <a:rPr lang="zh-CN" altLang="en-US" sz="2400" dirty="0">
                  <a:solidFill>
                    <a:srgbClr val="000000"/>
                  </a:solidFill>
                  <a:cs typeface="微软雅黑" panose="020B0503020204020204" pitchFamily="34" charset="-122"/>
                  <a:sym typeface="+mn-ea"/>
                </a:rPr>
                <a:t>。</a:t>
              </a:r>
              <a:endParaRPr lang="en-US" altLang="zh-CN" sz="2400" dirty="0" smtClean="0"/>
            </a:p>
          </p:txBody>
        </p:sp>
      </p:grpSp>
      <p:grpSp>
        <p:nvGrpSpPr>
          <p:cNvPr id="14" name="组合 13"/>
          <p:cNvGrpSpPr/>
          <p:nvPr/>
        </p:nvGrpSpPr>
        <p:grpSpPr>
          <a:xfrm>
            <a:off x="3942080" y="795020"/>
            <a:ext cx="4296410" cy="1236980"/>
            <a:chOff x="5068" y="1252"/>
            <a:chExt cx="6766" cy="1948"/>
          </a:xfrm>
        </p:grpSpPr>
        <p:grpSp>
          <p:nvGrpSpPr>
            <p:cNvPr id="40" name="组合 39"/>
            <p:cNvGrpSpPr/>
            <p:nvPr/>
          </p:nvGrpSpPr>
          <p:grpSpPr>
            <a:xfrm rot="0">
              <a:off x="5068" y="1252"/>
              <a:ext cx="6009" cy="1948"/>
              <a:chOff x="5755" y="1019"/>
              <a:chExt cx="6009" cy="1948"/>
            </a:xfrm>
          </p:grpSpPr>
          <p:sp>
            <p:nvSpPr>
              <p:cNvPr id="5" name="圆角矩形 4"/>
              <p:cNvSpPr/>
              <p:nvPr/>
            </p:nvSpPr>
            <p:spPr>
              <a:xfrm>
                <a:off x="6235" y="1724"/>
                <a:ext cx="5529" cy="1243"/>
              </a:xfrm>
              <a:prstGeom prst="roundRect">
                <a:avLst/>
              </a:prstGeom>
              <a:solidFill>
                <a:srgbClr val="FFFF00"/>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4" name="文本框 32"/>
            <p:cNvSpPr txBox="1">
              <a:spLocks noChangeArrowheads="1"/>
            </p:cNvSpPr>
            <p:nvPr/>
          </p:nvSpPr>
          <p:spPr bwMode="auto">
            <a:xfrm>
              <a:off x="6212" y="2190"/>
              <a:ext cx="5622"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个一亿是</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3512185" y="1877695"/>
            <a:ext cx="4380865" cy="1236980"/>
            <a:chOff x="4391" y="2757"/>
            <a:chExt cx="6899" cy="1948"/>
          </a:xfrm>
        </p:grpSpPr>
        <p:grpSp>
          <p:nvGrpSpPr>
            <p:cNvPr id="8" name="组合 7"/>
            <p:cNvGrpSpPr/>
            <p:nvPr/>
          </p:nvGrpSpPr>
          <p:grpSpPr>
            <a:xfrm rot="0">
              <a:off x="4391" y="2757"/>
              <a:ext cx="6685" cy="1948"/>
              <a:chOff x="5755" y="1019"/>
              <a:chExt cx="6685" cy="1948"/>
            </a:xfrm>
          </p:grpSpPr>
          <p:sp>
            <p:nvSpPr>
              <p:cNvPr id="9" name="圆角矩形 8"/>
              <p:cNvSpPr/>
              <p:nvPr/>
            </p:nvSpPr>
            <p:spPr>
              <a:xfrm>
                <a:off x="6235" y="1724"/>
                <a:ext cx="6205" cy="1243"/>
              </a:xfrm>
              <a:prstGeom prst="roundRect">
                <a:avLst/>
              </a:prstGeom>
              <a:solidFill>
                <a:srgbClr val="92D050"/>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6" name="文本框 32"/>
            <p:cNvSpPr txBox="1">
              <a:spLocks noChangeArrowheads="1"/>
            </p:cNvSpPr>
            <p:nvPr/>
          </p:nvSpPr>
          <p:spPr bwMode="auto">
            <a:xfrm>
              <a:off x="5668" y="3654"/>
              <a:ext cx="5622"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个十亿是</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一百亿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2" name="组合 11"/>
          <p:cNvGrpSpPr/>
          <p:nvPr/>
        </p:nvGrpSpPr>
        <p:grpSpPr>
          <a:xfrm>
            <a:off x="3121660" y="2976245"/>
            <a:ext cx="4772660" cy="1236980"/>
            <a:chOff x="3776" y="4307"/>
            <a:chExt cx="7516" cy="1948"/>
          </a:xfrm>
        </p:grpSpPr>
        <p:grpSp>
          <p:nvGrpSpPr>
            <p:cNvPr id="20" name="组合 19"/>
            <p:cNvGrpSpPr/>
            <p:nvPr/>
          </p:nvGrpSpPr>
          <p:grpSpPr>
            <a:xfrm rot="0">
              <a:off x="3776" y="4307"/>
              <a:ext cx="7301" cy="1948"/>
              <a:chOff x="5755" y="1019"/>
              <a:chExt cx="7301" cy="1948"/>
            </a:xfrm>
          </p:grpSpPr>
          <p:sp>
            <p:nvSpPr>
              <p:cNvPr id="21" name="圆角矩形 20"/>
              <p:cNvSpPr/>
              <p:nvPr/>
            </p:nvSpPr>
            <p:spPr>
              <a:xfrm>
                <a:off x="6235" y="1724"/>
                <a:ext cx="6821" cy="1243"/>
              </a:xfrm>
              <a:prstGeom prst="roundRect">
                <a:avLst/>
              </a:prstGeom>
              <a:solidFill>
                <a:schemeClr val="accent6">
                  <a:lumMod val="60000"/>
                  <a:lumOff val="40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7" name="文本框 32"/>
            <p:cNvSpPr txBox="1">
              <a:spLocks noChangeArrowheads="1"/>
            </p:cNvSpPr>
            <p:nvPr/>
          </p:nvSpPr>
          <p:spPr bwMode="auto">
            <a:xfrm>
              <a:off x="5670" y="5182"/>
              <a:ext cx="5622"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FontTx/>
                <a:buNone/>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个百亿是</a:t>
              </a:r>
              <a:r>
                <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一千亿</a:t>
              </a:r>
              <a:endParaRPr lang="zh-CN" altLang="en-US" sz="28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par>
                                <p:cTn id="9" presetID="1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p:tgtEl>
                                          <p:spTgt spid="13"/>
                                        </p:tgtEl>
                                        <p:attrNameLst>
                                          <p:attrName>ppt_y</p:attrName>
                                        </p:attrNameLst>
                                      </p:cBhvr>
                                      <p:tavLst>
                                        <p:tav tm="0">
                                          <p:val>
                                            <p:strVal val="#ppt_y+#ppt_h*1.125000"/>
                                          </p:val>
                                        </p:tav>
                                        <p:tav tm="100000">
                                          <p:val>
                                            <p:strVal val="#ppt_y"/>
                                          </p:val>
                                        </p:tav>
                                      </p:tavLst>
                                    </p:anim>
                                    <p:animEffect transition="in" filter="wipe(up)">
                                      <p:cBhvr>
                                        <p:cTn id="12" dur="500"/>
                                        <p:tgtEl>
                                          <p:spTgt spid="13"/>
                                        </p:tgtEl>
                                      </p:cBhvr>
                                    </p:animEffect>
                                  </p:childTnLst>
                                </p:cTn>
                              </p:par>
                              <p:par>
                                <p:cTn id="13" presetID="1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up)">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additive="base">
                                        <p:cTn id="21" dur="500"/>
                                        <p:tgtEl>
                                          <p:spTgt spid="77"/>
                                        </p:tgtEl>
                                        <p:attrNameLst>
                                          <p:attrName>ppt_y</p:attrName>
                                        </p:attrNameLst>
                                      </p:cBhvr>
                                      <p:tavLst>
                                        <p:tav tm="0">
                                          <p:val>
                                            <p:strVal val="#ppt_y+#ppt_h*1.125000"/>
                                          </p:val>
                                        </p:tav>
                                        <p:tav tm="100000">
                                          <p:val>
                                            <p:strVal val="#ppt_y"/>
                                          </p:val>
                                        </p:tav>
                                      </p:tavLst>
                                    </p:anim>
                                    <p:animEffect transition="in" filter="wipe(up)">
                                      <p:cBhvr>
                                        <p:cTn id="2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264920" y="1104900"/>
            <a:ext cx="9189085" cy="4857115"/>
            <a:chOff x="3119" y="1277"/>
            <a:chExt cx="14471" cy="7649"/>
          </a:xfrm>
        </p:grpSpPr>
        <p:grpSp>
          <p:nvGrpSpPr>
            <p:cNvPr id="59" name="组合 58"/>
            <p:cNvGrpSpPr/>
            <p:nvPr/>
          </p:nvGrpSpPr>
          <p:grpSpPr>
            <a:xfrm>
              <a:off x="3119" y="1277"/>
              <a:ext cx="14471" cy="7649"/>
              <a:chOff x="2574" y="1829"/>
              <a:chExt cx="14471" cy="7649"/>
            </a:xfrm>
          </p:grpSpPr>
          <p:grpSp>
            <p:nvGrpSpPr>
              <p:cNvPr id="50" name="组合 49"/>
              <p:cNvGrpSpPr/>
              <p:nvPr/>
            </p:nvGrpSpPr>
            <p:grpSpPr>
              <a:xfrm>
                <a:off x="2574" y="1829"/>
                <a:ext cx="14471" cy="7649"/>
                <a:chOff x="2574" y="1829"/>
                <a:chExt cx="14471" cy="7649"/>
              </a:xfrm>
            </p:grpSpPr>
            <p:sp>
              <p:nvSpPr>
                <p:cNvPr id="42" name="矩形 41"/>
                <p:cNvSpPr/>
                <p:nvPr/>
              </p:nvSpPr>
              <p:spPr>
                <a:xfrm>
                  <a:off x="2594" y="1830"/>
                  <a:ext cx="14411" cy="762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3" name="直接连接符 42"/>
                <p:cNvCxnSpPr/>
                <p:nvPr/>
              </p:nvCxnSpPr>
              <p:spPr>
                <a:xfrm>
                  <a:off x="2574" y="3561"/>
                  <a:ext cx="144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615" y="6169"/>
                  <a:ext cx="144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661" y="1850"/>
                  <a:ext cx="0" cy="76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967" y="1830"/>
                  <a:ext cx="0" cy="76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2981" y="1829"/>
                  <a:ext cx="0" cy="76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9" name="直接连接符 48"/>
              <p:cNvCxnSpPr/>
              <p:nvPr/>
            </p:nvCxnSpPr>
            <p:spPr>
              <a:xfrm>
                <a:off x="5996" y="3561"/>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986" y="3581"/>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994" y="3582"/>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9990" y="3582"/>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0978" y="3561"/>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1971" y="3561"/>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3967" y="3581"/>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4990" y="3582"/>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5978" y="3582"/>
                <a:ext cx="0" cy="58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p:nvPr/>
          </p:nvCxnSpPr>
          <p:spPr>
            <a:xfrm>
              <a:off x="5535" y="1298"/>
              <a:ext cx="0" cy="76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1292225" y="1105535"/>
            <a:ext cx="676910" cy="1098550"/>
            <a:chOff x="2615" y="1830"/>
            <a:chExt cx="1066" cy="1730"/>
          </a:xfrm>
        </p:grpSpPr>
        <p:sp>
          <p:nvSpPr>
            <p:cNvPr id="6" name="矩形 5"/>
            <p:cNvSpPr/>
            <p:nvPr/>
          </p:nvSpPr>
          <p:spPr>
            <a:xfrm>
              <a:off x="2615" y="1830"/>
              <a:ext cx="1006" cy="1731"/>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2715" y="2010"/>
              <a:ext cx="966" cy="1420"/>
            </a:xfrm>
            <a:prstGeom prst="rect">
              <a:avLst/>
            </a:prstGeom>
            <a:noFill/>
          </p:spPr>
          <p:txBody>
            <a:bodyPr vert="eaVert" wrap="none" rtlCol="0">
              <a:spAutoFit/>
            </a:bodyPr>
            <a:p>
              <a:pPr>
                <a:lnSpc>
                  <a:spcPct val="100000"/>
                </a:lnSpc>
              </a:pPr>
              <a:r>
                <a:rPr lang="zh-CN" altLang="en-US" sz="2800"/>
                <a:t>数</a:t>
              </a:r>
              <a:r>
                <a:rPr lang="en-US" altLang="zh-CN" sz="2800"/>
                <a:t> </a:t>
              </a:r>
              <a:r>
                <a:rPr lang="zh-CN" altLang="en-US" sz="2800"/>
                <a:t>级</a:t>
              </a:r>
              <a:endParaRPr lang="zh-CN" altLang="en-US" sz="2800"/>
            </a:p>
          </p:txBody>
        </p:sp>
      </p:grpSp>
      <p:grpSp>
        <p:nvGrpSpPr>
          <p:cNvPr id="61" name="组合 60"/>
          <p:cNvGrpSpPr/>
          <p:nvPr/>
        </p:nvGrpSpPr>
        <p:grpSpPr>
          <a:xfrm>
            <a:off x="1290955" y="2212975"/>
            <a:ext cx="678180" cy="1648460"/>
            <a:chOff x="2613" y="3565"/>
            <a:chExt cx="1068" cy="2596"/>
          </a:xfrm>
        </p:grpSpPr>
        <p:sp>
          <p:nvSpPr>
            <p:cNvPr id="8" name="矩形 7"/>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715" y="3997"/>
              <a:ext cx="966" cy="1732"/>
            </a:xfrm>
            <a:prstGeom prst="rect">
              <a:avLst/>
            </a:prstGeom>
            <a:noFill/>
          </p:spPr>
          <p:txBody>
            <a:bodyPr vert="eaVert" wrap="none" rtlCol="0">
              <a:spAutoFit/>
            </a:bodyPr>
            <a:p>
              <a:pPr>
                <a:lnSpc>
                  <a:spcPct val="100000"/>
                </a:lnSpc>
              </a:pPr>
              <a:r>
                <a:rPr lang="zh-CN" altLang="en-US" sz="2800"/>
                <a:t>数</a:t>
              </a:r>
              <a:r>
                <a:rPr lang="en-US" altLang="zh-CN" sz="2800"/>
                <a:t>   </a:t>
              </a:r>
              <a:r>
                <a:rPr lang="zh-CN" altLang="en-US" sz="2800"/>
                <a:t>位</a:t>
              </a:r>
              <a:endParaRPr lang="zh-CN" altLang="en-US" sz="2800"/>
            </a:p>
          </p:txBody>
        </p:sp>
      </p:grpSp>
      <p:grpSp>
        <p:nvGrpSpPr>
          <p:cNvPr id="62" name="组合 61"/>
          <p:cNvGrpSpPr/>
          <p:nvPr/>
        </p:nvGrpSpPr>
        <p:grpSpPr>
          <a:xfrm>
            <a:off x="1290955" y="3876675"/>
            <a:ext cx="665480" cy="2094230"/>
            <a:chOff x="2613" y="6165"/>
            <a:chExt cx="1048" cy="3298"/>
          </a:xfrm>
        </p:grpSpPr>
        <p:sp>
          <p:nvSpPr>
            <p:cNvPr id="12" name="矩形 11"/>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2695" y="6396"/>
              <a:ext cx="966" cy="2852"/>
            </a:xfrm>
            <a:prstGeom prst="rect">
              <a:avLst/>
            </a:prstGeom>
            <a:noFill/>
          </p:spPr>
          <p:txBody>
            <a:bodyPr vert="eaVert" wrap="none" rtlCol="0">
              <a:spAutoFit/>
            </a:bodyPr>
            <a:p>
              <a:pPr>
                <a:lnSpc>
                  <a:spcPct val="100000"/>
                </a:lnSpc>
              </a:pPr>
              <a:r>
                <a:rPr lang="zh-CN" altLang="en-US" sz="2800"/>
                <a:t>计</a:t>
              </a:r>
              <a:r>
                <a:rPr lang="en-US" altLang="zh-CN" sz="2800"/>
                <a:t> </a:t>
              </a:r>
              <a:r>
                <a:rPr lang="zh-CN" altLang="en-US" sz="2800"/>
                <a:t>数</a:t>
              </a:r>
              <a:r>
                <a:rPr lang="en-US" altLang="zh-CN" sz="2800"/>
                <a:t> </a:t>
              </a:r>
              <a:r>
                <a:rPr lang="zh-CN" altLang="en-US" sz="2800"/>
                <a:t>单</a:t>
              </a:r>
              <a:r>
                <a:rPr lang="en-US" altLang="zh-CN" sz="2800"/>
                <a:t> </a:t>
              </a:r>
              <a:r>
                <a:rPr lang="zh-CN" altLang="en-US" sz="2800"/>
                <a:t>位</a:t>
              </a:r>
              <a:endParaRPr lang="zh-CN" altLang="en-US" sz="2800"/>
            </a:p>
          </p:txBody>
        </p:sp>
      </p:grpSp>
      <p:grpSp>
        <p:nvGrpSpPr>
          <p:cNvPr id="64" name="组合 63"/>
          <p:cNvGrpSpPr/>
          <p:nvPr/>
        </p:nvGrpSpPr>
        <p:grpSpPr>
          <a:xfrm>
            <a:off x="7873365" y="1101725"/>
            <a:ext cx="2548890" cy="1098550"/>
            <a:chOff x="12979" y="1835"/>
            <a:chExt cx="4014" cy="1730"/>
          </a:xfrm>
        </p:grpSpPr>
        <p:sp>
          <p:nvSpPr>
            <p:cNvPr id="22" name="矩形 21"/>
            <p:cNvSpPr/>
            <p:nvPr/>
          </p:nvSpPr>
          <p:spPr>
            <a:xfrm>
              <a:off x="12979" y="1835"/>
              <a:ext cx="4014" cy="1731"/>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文本框 62"/>
            <p:cNvSpPr txBox="1"/>
            <p:nvPr/>
          </p:nvSpPr>
          <p:spPr>
            <a:xfrm>
              <a:off x="13967" y="2284"/>
              <a:ext cx="1876" cy="822"/>
            </a:xfrm>
            <a:prstGeom prst="rect">
              <a:avLst/>
            </a:prstGeom>
            <a:noFill/>
          </p:spPr>
          <p:txBody>
            <a:bodyPr wrap="none" rtlCol="0">
              <a:spAutoFit/>
            </a:bodyPr>
            <a:p>
              <a:r>
                <a:rPr lang="zh-CN" altLang="en-US" sz="2800"/>
                <a:t>个</a:t>
              </a:r>
              <a:r>
                <a:rPr lang="en-US" altLang="zh-CN" sz="2800"/>
                <a:t>   </a:t>
              </a:r>
              <a:r>
                <a:rPr lang="zh-CN" altLang="en-US" sz="2800"/>
                <a:t>级</a:t>
              </a:r>
              <a:endParaRPr lang="zh-CN" altLang="en-US" sz="2800"/>
            </a:p>
          </p:txBody>
        </p:sp>
      </p:grpSp>
      <p:grpSp>
        <p:nvGrpSpPr>
          <p:cNvPr id="14" name="组合 13"/>
          <p:cNvGrpSpPr/>
          <p:nvPr/>
        </p:nvGrpSpPr>
        <p:grpSpPr>
          <a:xfrm>
            <a:off x="5334000" y="1108710"/>
            <a:ext cx="2548890" cy="1099185"/>
            <a:chOff x="12979" y="1835"/>
            <a:chExt cx="4014" cy="1731"/>
          </a:xfrm>
        </p:grpSpPr>
        <p:sp>
          <p:nvSpPr>
            <p:cNvPr id="15" name="矩形 14"/>
            <p:cNvSpPr/>
            <p:nvPr/>
          </p:nvSpPr>
          <p:spPr>
            <a:xfrm>
              <a:off x="12979" y="1835"/>
              <a:ext cx="4014" cy="1731"/>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3967" y="2284"/>
              <a:ext cx="1876" cy="822"/>
            </a:xfrm>
            <a:prstGeom prst="rect">
              <a:avLst/>
            </a:prstGeom>
            <a:noFill/>
          </p:spPr>
          <p:txBody>
            <a:bodyPr wrap="none" rtlCol="0">
              <a:spAutoFit/>
            </a:bodyPr>
            <a:p>
              <a:r>
                <a:rPr lang="zh-CN" altLang="en-US" sz="2800"/>
                <a:t>万</a:t>
              </a:r>
              <a:r>
                <a:rPr lang="en-US" altLang="zh-CN" sz="2800"/>
                <a:t>   </a:t>
              </a:r>
              <a:r>
                <a:rPr lang="zh-CN" altLang="en-US" sz="2800"/>
                <a:t>级</a:t>
              </a:r>
              <a:endParaRPr lang="zh-CN" altLang="en-US" sz="2800"/>
            </a:p>
          </p:txBody>
        </p:sp>
      </p:grpSp>
      <p:grpSp>
        <p:nvGrpSpPr>
          <p:cNvPr id="17" name="组合 16"/>
          <p:cNvGrpSpPr/>
          <p:nvPr/>
        </p:nvGrpSpPr>
        <p:grpSpPr>
          <a:xfrm>
            <a:off x="2799080" y="1104900"/>
            <a:ext cx="2548890" cy="1099185"/>
            <a:chOff x="12979" y="1835"/>
            <a:chExt cx="4014" cy="1731"/>
          </a:xfrm>
        </p:grpSpPr>
        <p:sp>
          <p:nvSpPr>
            <p:cNvPr id="18" name="矩形 17"/>
            <p:cNvSpPr/>
            <p:nvPr/>
          </p:nvSpPr>
          <p:spPr>
            <a:xfrm>
              <a:off x="12979" y="1835"/>
              <a:ext cx="4014" cy="1731"/>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19" name="文本框 18"/>
            <p:cNvSpPr txBox="1"/>
            <p:nvPr/>
          </p:nvSpPr>
          <p:spPr>
            <a:xfrm>
              <a:off x="13967" y="2284"/>
              <a:ext cx="1876" cy="822"/>
            </a:xfrm>
            <a:prstGeom prst="rect">
              <a:avLst/>
            </a:prstGeom>
            <a:noFill/>
          </p:spPr>
          <p:txBody>
            <a:bodyPr wrap="none" rtlCol="0">
              <a:spAutoFit/>
            </a:bodyPr>
            <a:p>
              <a:r>
                <a:rPr lang="zh-CN" altLang="en-US" sz="2800">
                  <a:solidFill>
                    <a:srgbClr val="FF0000"/>
                  </a:solidFill>
                </a:rPr>
                <a:t>亿</a:t>
              </a:r>
              <a:r>
                <a:rPr lang="en-US" altLang="zh-CN" sz="2800">
                  <a:solidFill>
                    <a:srgbClr val="FF0000"/>
                  </a:solidFill>
                </a:rPr>
                <a:t>   </a:t>
              </a:r>
              <a:r>
                <a:rPr lang="zh-CN" altLang="en-US" sz="2800">
                  <a:solidFill>
                    <a:srgbClr val="FF0000"/>
                  </a:solidFill>
                </a:rPr>
                <a:t>级</a:t>
              </a:r>
              <a:endParaRPr lang="zh-CN" altLang="en-US" sz="2800">
                <a:solidFill>
                  <a:srgbClr val="FF0000"/>
                </a:solidFill>
              </a:endParaRPr>
            </a:p>
          </p:txBody>
        </p:sp>
      </p:grpSp>
      <p:grpSp>
        <p:nvGrpSpPr>
          <p:cNvPr id="65" name="组合 64"/>
          <p:cNvGrpSpPr/>
          <p:nvPr/>
        </p:nvGrpSpPr>
        <p:grpSpPr>
          <a:xfrm>
            <a:off x="1906905" y="1114425"/>
            <a:ext cx="894080" cy="1098550"/>
            <a:chOff x="3581" y="1830"/>
            <a:chExt cx="1408" cy="1730"/>
          </a:xfrm>
        </p:grpSpPr>
        <p:sp>
          <p:nvSpPr>
            <p:cNvPr id="20" name="矩形 19"/>
            <p:cNvSpPr/>
            <p:nvPr/>
          </p:nvSpPr>
          <p:spPr>
            <a:xfrm>
              <a:off x="3641" y="1830"/>
              <a:ext cx="1348" cy="1731"/>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3581" y="2284"/>
              <a:ext cx="1404" cy="822"/>
            </a:xfrm>
            <a:prstGeom prst="rect">
              <a:avLst/>
            </a:prstGeom>
            <a:noFill/>
          </p:spPr>
          <p:txBody>
            <a:bodyPr wrap="none" rtlCol="0">
              <a:spAutoFit/>
            </a:bodyPr>
            <a:p>
              <a:r>
                <a:rPr lang="en-US" altLang="zh-CN" sz="2800"/>
                <a:t>······</a:t>
              </a:r>
              <a:endParaRPr lang="en-US" altLang="zh-CN" sz="2800"/>
            </a:p>
          </p:txBody>
        </p:sp>
      </p:grpSp>
      <p:grpSp>
        <p:nvGrpSpPr>
          <p:cNvPr id="23" name="组合 22"/>
          <p:cNvGrpSpPr/>
          <p:nvPr/>
        </p:nvGrpSpPr>
        <p:grpSpPr>
          <a:xfrm>
            <a:off x="9777730" y="2221865"/>
            <a:ext cx="678180" cy="1648460"/>
            <a:chOff x="2613" y="3565"/>
            <a:chExt cx="1068" cy="2596"/>
          </a:xfrm>
        </p:grpSpPr>
        <p:sp>
          <p:nvSpPr>
            <p:cNvPr id="24" name="矩形 23"/>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2715" y="3997"/>
              <a:ext cx="966" cy="1732"/>
            </a:xfrm>
            <a:prstGeom prst="rect">
              <a:avLst/>
            </a:prstGeom>
            <a:noFill/>
          </p:spPr>
          <p:txBody>
            <a:bodyPr vert="eaVert" wrap="none" rtlCol="0">
              <a:spAutoFit/>
            </a:bodyPr>
            <a:p>
              <a:pPr>
                <a:lnSpc>
                  <a:spcPct val="100000"/>
                </a:lnSpc>
              </a:pPr>
              <a:r>
                <a:rPr lang="zh-CN" altLang="en-US" sz="2800"/>
                <a:t>个</a:t>
              </a:r>
              <a:r>
                <a:rPr lang="en-US" altLang="zh-CN" sz="2800"/>
                <a:t>   </a:t>
              </a:r>
              <a:r>
                <a:rPr lang="zh-CN" altLang="en-US" sz="2800"/>
                <a:t>位</a:t>
              </a:r>
              <a:endParaRPr lang="zh-CN" altLang="en-US" sz="2800"/>
            </a:p>
          </p:txBody>
        </p:sp>
      </p:grpSp>
      <p:grpSp>
        <p:nvGrpSpPr>
          <p:cNvPr id="26" name="组合 25"/>
          <p:cNvGrpSpPr/>
          <p:nvPr/>
        </p:nvGrpSpPr>
        <p:grpSpPr>
          <a:xfrm>
            <a:off x="9149080" y="2221230"/>
            <a:ext cx="678180" cy="1648460"/>
            <a:chOff x="2613" y="3565"/>
            <a:chExt cx="1068" cy="2596"/>
          </a:xfrm>
        </p:grpSpPr>
        <p:sp>
          <p:nvSpPr>
            <p:cNvPr id="27" name="矩形 26"/>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2715" y="3997"/>
              <a:ext cx="966" cy="1732"/>
            </a:xfrm>
            <a:prstGeom prst="rect">
              <a:avLst/>
            </a:prstGeom>
            <a:noFill/>
          </p:spPr>
          <p:txBody>
            <a:bodyPr vert="eaVert" wrap="none" rtlCol="0">
              <a:spAutoFit/>
            </a:bodyPr>
            <a:p>
              <a:pPr>
                <a:lnSpc>
                  <a:spcPct val="100000"/>
                </a:lnSpc>
              </a:pPr>
              <a:r>
                <a:rPr lang="zh-CN" altLang="en-US" sz="2800"/>
                <a:t>十</a:t>
              </a:r>
              <a:r>
                <a:rPr lang="en-US" altLang="zh-CN" sz="2800"/>
                <a:t>   </a:t>
              </a:r>
              <a:r>
                <a:rPr lang="zh-CN" altLang="en-US" sz="2800"/>
                <a:t>位</a:t>
              </a:r>
              <a:endParaRPr lang="zh-CN" altLang="en-US" sz="2800"/>
            </a:p>
          </p:txBody>
        </p:sp>
      </p:grpSp>
      <p:grpSp>
        <p:nvGrpSpPr>
          <p:cNvPr id="29" name="组合 28"/>
          <p:cNvGrpSpPr/>
          <p:nvPr/>
        </p:nvGrpSpPr>
        <p:grpSpPr>
          <a:xfrm>
            <a:off x="8496300" y="2208530"/>
            <a:ext cx="678180" cy="1648460"/>
            <a:chOff x="2613" y="3565"/>
            <a:chExt cx="1068" cy="2596"/>
          </a:xfrm>
        </p:grpSpPr>
        <p:sp>
          <p:nvSpPr>
            <p:cNvPr id="30" name="矩形 29"/>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2715" y="3997"/>
              <a:ext cx="966" cy="1732"/>
            </a:xfrm>
            <a:prstGeom prst="rect">
              <a:avLst/>
            </a:prstGeom>
            <a:noFill/>
          </p:spPr>
          <p:txBody>
            <a:bodyPr vert="eaVert" wrap="none" rtlCol="0">
              <a:spAutoFit/>
            </a:bodyPr>
            <a:p>
              <a:pPr>
                <a:lnSpc>
                  <a:spcPct val="100000"/>
                </a:lnSpc>
              </a:pPr>
              <a:r>
                <a:rPr lang="zh-CN" altLang="en-US" sz="2800"/>
                <a:t>百</a:t>
              </a:r>
              <a:r>
                <a:rPr lang="en-US" altLang="zh-CN" sz="2800"/>
                <a:t>   </a:t>
              </a:r>
              <a:r>
                <a:rPr lang="zh-CN" altLang="en-US" sz="2800"/>
                <a:t>位</a:t>
              </a:r>
              <a:endParaRPr lang="zh-CN" altLang="en-US" sz="2800"/>
            </a:p>
          </p:txBody>
        </p:sp>
      </p:grpSp>
      <p:grpSp>
        <p:nvGrpSpPr>
          <p:cNvPr id="32" name="组合 31"/>
          <p:cNvGrpSpPr/>
          <p:nvPr/>
        </p:nvGrpSpPr>
        <p:grpSpPr>
          <a:xfrm>
            <a:off x="7878445" y="2196465"/>
            <a:ext cx="678180" cy="1648460"/>
            <a:chOff x="2613" y="3565"/>
            <a:chExt cx="1068" cy="2596"/>
          </a:xfrm>
        </p:grpSpPr>
        <p:sp>
          <p:nvSpPr>
            <p:cNvPr id="33" name="矩形 32"/>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2715" y="3997"/>
              <a:ext cx="966" cy="1732"/>
            </a:xfrm>
            <a:prstGeom prst="rect">
              <a:avLst/>
            </a:prstGeom>
            <a:noFill/>
          </p:spPr>
          <p:txBody>
            <a:bodyPr vert="eaVert" wrap="none" rtlCol="0">
              <a:spAutoFit/>
            </a:bodyPr>
            <a:p>
              <a:pPr>
                <a:lnSpc>
                  <a:spcPct val="100000"/>
                </a:lnSpc>
              </a:pPr>
              <a:r>
                <a:rPr lang="zh-CN" altLang="en-US" sz="2800"/>
                <a:t>千</a:t>
              </a:r>
              <a:r>
                <a:rPr lang="en-US" altLang="zh-CN" sz="2800"/>
                <a:t>   </a:t>
              </a:r>
              <a:r>
                <a:rPr lang="zh-CN" altLang="en-US" sz="2800"/>
                <a:t>位</a:t>
              </a:r>
              <a:endParaRPr lang="zh-CN" altLang="en-US" sz="2800"/>
            </a:p>
          </p:txBody>
        </p:sp>
      </p:grpSp>
      <p:grpSp>
        <p:nvGrpSpPr>
          <p:cNvPr id="35" name="组合 34"/>
          <p:cNvGrpSpPr/>
          <p:nvPr/>
        </p:nvGrpSpPr>
        <p:grpSpPr>
          <a:xfrm>
            <a:off x="7235190" y="2221230"/>
            <a:ext cx="678180" cy="1648460"/>
            <a:chOff x="2613" y="3565"/>
            <a:chExt cx="1068" cy="2596"/>
          </a:xfrm>
        </p:grpSpPr>
        <p:sp>
          <p:nvSpPr>
            <p:cNvPr id="36" name="矩形 35"/>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2715" y="3997"/>
              <a:ext cx="966" cy="1732"/>
            </a:xfrm>
            <a:prstGeom prst="rect">
              <a:avLst/>
            </a:prstGeom>
            <a:noFill/>
          </p:spPr>
          <p:txBody>
            <a:bodyPr vert="eaVert" wrap="none" rtlCol="0">
              <a:spAutoFit/>
            </a:bodyPr>
            <a:p>
              <a:pPr>
                <a:lnSpc>
                  <a:spcPct val="100000"/>
                </a:lnSpc>
              </a:pPr>
              <a:r>
                <a:rPr lang="zh-CN" altLang="en-US" sz="2800"/>
                <a:t>万</a:t>
              </a:r>
              <a:r>
                <a:rPr lang="en-US" altLang="zh-CN" sz="2800"/>
                <a:t>   </a:t>
              </a:r>
              <a:r>
                <a:rPr lang="zh-CN" altLang="en-US" sz="2800"/>
                <a:t>位</a:t>
              </a:r>
              <a:endParaRPr lang="zh-CN" altLang="en-US" sz="2800"/>
            </a:p>
          </p:txBody>
        </p:sp>
      </p:grpSp>
      <p:grpSp>
        <p:nvGrpSpPr>
          <p:cNvPr id="38" name="组合 37"/>
          <p:cNvGrpSpPr/>
          <p:nvPr/>
        </p:nvGrpSpPr>
        <p:grpSpPr>
          <a:xfrm>
            <a:off x="6601460" y="2218055"/>
            <a:ext cx="678180" cy="1648460"/>
            <a:chOff x="2613" y="3565"/>
            <a:chExt cx="1068" cy="2596"/>
          </a:xfrm>
        </p:grpSpPr>
        <p:sp>
          <p:nvSpPr>
            <p:cNvPr id="39" name="矩形 38"/>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2715" y="3797"/>
              <a:ext cx="966" cy="2136"/>
            </a:xfrm>
            <a:prstGeom prst="rect">
              <a:avLst/>
            </a:prstGeom>
            <a:noFill/>
          </p:spPr>
          <p:txBody>
            <a:bodyPr vert="eaVert" wrap="none" rtlCol="0">
              <a:spAutoFit/>
            </a:bodyPr>
            <a:p>
              <a:pPr>
                <a:lnSpc>
                  <a:spcPct val="100000"/>
                </a:lnSpc>
              </a:pPr>
              <a:r>
                <a:rPr lang="zh-CN" altLang="en-US" sz="2800"/>
                <a:t>十</a:t>
              </a:r>
              <a:r>
                <a:rPr lang="en-US" altLang="zh-CN" sz="2800"/>
                <a:t> </a:t>
              </a:r>
              <a:r>
                <a:rPr lang="zh-CN" altLang="en-US" sz="2800"/>
                <a:t>万</a:t>
              </a:r>
              <a:r>
                <a:rPr lang="en-US" altLang="zh-CN" sz="2800"/>
                <a:t> </a:t>
              </a:r>
              <a:r>
                <a:rPr lang="zh-CN" altLang="en-US" sz="2800"/>
                <a:t>位</a:t>
              </a:r>
              <a:endParaRPr lang="zh-CN" altLang="en-US" sz="2800"/>
            </a:p>
          </p:txBody>
        </p:sp>
      </p:grpSp>
      <p:grpSp>
        <p:nvGrpSpPr>
          <p:cNvPr id="70" name="组合 69"/>
          <p:cNvGrpSpPr/>
          <p:nvPr/>
        </p:nvGrpSpPr>
        <p:grpSpPr>
          <a:xfrm>
            <a:off x="4706620" y="2209165"/>
            <a:ext cx="678180" cy="1648460"/>
            <a:chOff x="2613" y="3565"/>
            <a:chExt cx="1068" cy="2596"/>
          </a:xfrm>
        </p:grpSpPr>
        <p:sp>
          <p:nvSpPr>
            <p:cNvPr id="71" name="矩形 70"/>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72" name="文本框 71"/>
            <p:cNvSpPr txBox="1"/>
            <p:nvPr/>
          </p:nvSpPr>
          <p:spPr>
            <a:xfrm>
              <a:off x="2715" y="3997"/>
              <a:ext cx="966" cy="1732"/>
            </a:xfrm>
            <a:prstGeom prst="rect">
              <a:avLst/>
            </a:prstGeom>
            <a:noFill/>
          </p:spPr>
          <p:txBody>
            <a:bodyPr vert="eaVert" wrap="none" rtlCol="0">
              <a:spAutoFit/>
            </a:bodyPr>
            <a:p>
              <a:pPr>
                <a:lnSpc>
                  <a:spcPct val="100000"/>
                </a:lnSpc>
              </a:pPr>
              <a:r>
                <a:rPr lang="zh-CN" altLang="en-US" sz="2800">
                  <a:solidFill>
                    <a:srgbClr val="FF0000"/>
                  </a:solidFill>
                </a:rPr>
                <a:t>亿</a:t>
              </a:r>
              <a:r>
                <a:rPr lang="en-US" altLang="zh-CN" sz="2800">
                  <a:solidFill>
                    <a:srgbClr val="FF0000"/>
                  </a:solidFill>
                </a:rPr>
                <a:t>   </a:t>
              </a:r>
              <a:r>
                <a:rPr lang="zh-CN" altLang="en-US" sz="2800">
                  <a:solidFill>
                    <a:srgbClr val="FF0000"/>
                  </a:solidFill>
                </a:rPr>
                <a:t>位</a:t>
              </a:r>
              <a:endParaRPr lang="zh-CN" altLang="en-US" sz="2800">
                <a:solidFill>
                  <a:srgbClr val="FF0000"/>
                </a:solidFill>
              </a:endParaRPr>
            </a:p>
          </p:txBody>
        </p:sp>
      </p:grpSp>
      <p:grpSp>
        <p:nvGrpSpPr>
          <p:cNvPr id="82" name="组合 81"/>
          <p:cNvGrpSpPr/>
          <p:nvPr/>
        </p:nvGrpSpPr>
        <p:grpSpPr>
          <a:xfrm>
            <a:off x="5965825" y="2221230"/>
            <a:ext cx="678180" cy="1648460"/>
            <a:chOff x="2613" y="3565"/>
            <a:chExt cx="1068" cy="2596"/>
          </a:xfrm>
        </p:grpSpPr>
        <p:sp>
          <p:nvSpPr>
            <p:cNvPr id="83" name="矩形 82"/>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4" name="文本框 83"/>
            <p:cNvSpPr txBox="1"/>
            <p:nvPr/>
          </p:nvSpPr>
          <p:spPr>
            <a:xfrm>
              <a:off x="2715" y="3797"/>
              <a:ext cx="966" cy="2136"/>
            </a:xfrm>
            <a:prstGeom prst="rect">
              <a:avLst/>
            </a:prstGeom>
            <a:noFill/>
          </p:spPr>
          <p:txBody>
            <a:bodyPr vert="eaVert" wrap="none" rtlCol="0">
              <a:spAutoFit/>
            </a:bodyPr>
            <a:p>
              <a:pPr>
                <a:lnSpc>
                  <a:spcPct val="100000"/>
                </a:lnSpc>
              </a:pPr>
              <a:r>
                <a:rPr lang="zh-CN" altLang="en-US" sz="2800"/>
                <a:t>百</a:t>
              </a:r>
              <a:r>
                <a:rPr lang="en-US" altLang="zh-CN" sz="2800"/>
                <a:t> </a:t>
              </a:r>
              <a:r>
                <a:rPr lang="zh-CN" altLang="en-US" sz="2800"/>
                <a:t>万</a:t>
              </a:r>
              <a:r>
                <a:rPr lang="en-US" altLang="zh-CN" sz="2800"/>
                <a:t> </a:t>
              </a:r>
              <a:r>
                <a:rPr lang="zh-CN" altLang="en-US" sz="2800"/>
                <a:t>位</a:t>
              </a:r>
              <a:endParaRPr lang="zh-CN" altLang="en-US" sz="2800"/>
            </a:p>
          </p:txBody>
        </p:sp>
      </p:grpSp>
      <p:grpSp>
        <p:nvGrpSpPr>
          <p:cNvPr id="85" name="组合 84"/>
          <p:cNvGrpSpPr/>
          <p:nvPr/>
        </p:nvGrpSpPr>
        <p:grpSpPr>
          <a:xfrm>
            <a:off x="5349875" y="2208530"/>
            <a:ext cx="678180" cy="1648460"/>
            <a:chOff x="2613" y="3565"/>
            <a:chExt cx="1068" cy="2596"/>
          </a:xfrm>
        </p:grpSpPr>
        <p:sp>
          <p:nvSpPr>
            <p:cNvPr id="86" name="矩形 85"/>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7" name="文本框 86"/>
            <p:cNvSpPr txBox="1"/>
            <p:nvPr/>
          </p:nvSpPr>
          <p:spPr>
            <a:xfrm>
              <a:off x="2715" y="3797"/>
              <a:ext cx="966" cy="2136"/>
            </a:xfrm>
            <a:prstGeom prst="rect">
              <a:avLst/>
            </a:prstGeom>
            <a:noFill/>
          </p:spPr>
          <p:txBody>
            <a:bodyPr vert="eaVert" wrap="none" rtlCol="0">
              <a:spAutoFit/>
            </a:bodyPr>
            <a:p>
              <a:pPr>
                <a:lnSpc>
                  <a:spcPct val="100000"/>
                </a:lnSpc>
              </a:pPr>
              <a:r>
                <a:rPr lang="zh-CN" altLang="en-US" sz="2800"/>
                <a:t>千</a:t>
              </a:r>
              <a:r>
                <a:rPr lang="en-US" altLang="zh-CN" sz="2800"/>
                <a:t> </a:t>
              </a:r>
              <a:r>
                <a:rPr lang="zh-CN" altLang="en-US" sz="2800"/>
                <a:t>万</a:t>
              </a:r>
              <a:r>
                <a:rPr lang="en-US" altLang="zh-CN" sz="2800"/>
                <a:t> </a:t>
              </a:r>
              <a:r>
                <a:rPr lang="zh-CN" altLang="en-US" sz="2800"/>
                <a:t>位</a:t>
              </a:r>
              <a:endParaRPr lang="zh-CN" altLang="en-US" sz="2800"/>
            </a:p>
          </p:txBody>
        </p:sp>
      </p:grpSp>
      <p:grpSp>
        <p:nvGrpSpPr>
          <p:cNvPr id="88" name="组合 87"/>
          <p:cNvGrpSpPr/>
          <p:nvPr/>
        </p:nvGrpSpPr>
        <p:grpSpPr>
          <a:xfrm>
            <a:off x="4066540" y="2208530"/>
            <a:ext cx="678180" cy="1648460"/>
            <a:chOff x="2613" y="3565"/>
            <a:chExt cx="1068" cy="2596"/>
          </a:xfrm>
        </p:grpSpPr>
        <p:sp>
          <p:nvSpPr>
            <p:cNvPr id="89" name="矩形 88"/>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90" name="文本框 89"/>
            <p:cNvSpPr txBox="1"/>
            <p:nvPr/>
          </p:nvSpPr>
          <p:spPr>
            <a:xfrm>
              <a:off x="2715" y="3797"/>
              <a:ext cx="966" cy="2136"/>
            </a:xfrm>
            <a:prstGeom prst="rect">
              <a:avLst/>
            </a:prstGeom>
            <a:noFill/>
          </p:spPr>
          <p:txBody>
            <a:bodyPr vert="eaVert" wrap="none" rtlCol="0">
              <a:spAutoFit/>
            </a:bodyPr>
            <a:p>
              <a:pPr>
                <a:lnSpc>
                  <a:spcPct val="100000"/>
                </a:lnSpc>
              </a:pPr>
              <a:r>
                <a:rPr lang="zh-CN" altLang="en-US" sz="2800">
                  <a:solidFill>
                    <a:srgbClr val="FF0000"/>
                  </a:solidFill>
                </a:rPr>
                <a:t>十</a:t>
              </a:r>
              <a:r>
                <a:rPr lang="en-US" altLang="zh-CN" sz="2800">
                  <a:solidFill>
                    <a:srgbClr val="FF0000"/>
                  </a:solidFill>
                </a:rPr>
                <a:t> </a:t>
              </a:r>
              <a:r>
                <a:rPr lang="zh-CN" altLang="en-US" sz="2800">
                  <a:solidFill>
                    <a:srgbClr val="FF0000"/>
                  </a:solidFill>
                </a:rPr>
                <a:t>亿</a:t>
              </a:r>
              <a:r>
                <a:rPr lang="en-US" altLang="zh-CN" sz="2800">
                  <a:solidFill>
                    <a:srgbClr val="FF0000"/>
                  </a:solidFill>
                </a:rPr>
                <a:t> </a:t>
              </a:r>
              <a:r>
                <a:rPr lang="zh-CN" altLang="en-US" sz="2800">
                  <a:solidFill>
                    <a:srgbClr val="FF0000"/>
                  </a:solidFill>
                </a:rPr>
                <a:t>位</a:t>
              </a:r>
              <a:endParaRPr lang="zh-CN" altLang="en-US" sz="2800">
                <a:solidFill>
                  <a:srgbClr val="FF0000"/>
                </a:solidFill>
              </a:endParaRPr>
            </a:p>
          </p:txBody>
        </p:sp>
      </p:grpSp>
      <p:grpSp>
        <p:nvGrpSpPr>
          <p:cNvPr id="91" name="组合 90"/>
          <p:cNvGrpSpPr/>
          <p:nvPr/>
        </p:nvGrpSpPr>
        <p:grpSpPr>
          <a:xfrm>
            <a:off x="3453130" y="2221230"/>
            <a:ext cx="678180" cy="1648460"/>
            <a:chOff x="2613" y="3565"/>
            <a:chExt cx="1068" cy="2596"/>
          </a:xfrm>
        </p:grpSpPr>
        <p:sp>
          <p:nvSpPr>
            <p:cNvPr id="92" name="矩形 91"/>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93" name="文本框 92"/>
            <p:cNvSpPr txBox="1"/>
            <p:nvPr/>
          </p:nvSpPr>
          <p:spPr>
            <a:xfrm>
              <a:off x="2715" y="3797"/>
              <a:ext cx="966" cy="2136"/>
            </a:xfrm>
            <a:prstGeom prst="rect">
              <a:avLst/>
            </a:prstGeom>
            <a:noFill/>
          </p:spPr>
          <p:txBody>
            <a:bodyPr vert="eaVert" wrap="none" rtlCol="0">
              <a:spAutoFit/>
            </a:bodyPr>
            <a:p>
              <a:pPr>
                <a:lnSpc>
                  <a:spcPct val="100000"/>
                </a:lnSpc>
              </a:pPr>
              <a:r>
                <a:rPr lang="zh-CN" altLang="en-US" sz="2800">
                  <a:solidFill>
                    <a:srgbClr val="FF0000"/>
                  </a:solidFill>
                </a:rPr>
                <a:t>百</a:t>
              </a:r>
              <a:r>
                <a:rPr lang="en-US" altLang="zh-CN" sz="2800">
                  <a:solidFill>
                    <a:srgbClr val="FF0000"/>
                  </a:solidFill>
                </a:rPr>
                <a:t> </a:t>
              </a:r>
              <a:r>
                <a:rPr lang="zh-CN" altLang="en-US" sz="2800">
                  <a:solidFill>
                    <a:srgbClr val="FF0000"/>
                  </a:solidFill>
                </a:rPr>
                <a:t>亿</a:t>
              </a:r>
              <a:r>
                <a:rPr lang="en-US" altLang="zh-CN" sz="2800">
                  <a:solidFill>
                    <a:srgbClr val="FF0000"/>
                  </a:solidFill>
                </a:rPr>
                <a:t> </a:t>
              </a:r>
              <a:r>
                <a:rPr lang="zh-CN" altLang="en-US" sz="2800">
                  <a:solidFill>
                    <a:srgbClr val="FF0000"/>
                  </a:solidFill>
                </a:rPr>
                <a:t>位</a:t>
              </a:r>
              <a:endParaRPr lang="zh-CN" altLang="en-US" sz="2800">
                <a:solidFill>
                  <a:srgbClr val="FF0000"/>
                </a:solidFill>
              </a:endParaRPr>
            </a:p>
          </p:txBody>
        </p:sp>
      </p:grpSp>
      <p:grpSp>
        <p:nvGrpSpPr>
          <p:cNvPr id="94" name="组合 93"/>
          <p:cNvGrpSpPr/>
          <p:nvPr/>
        </p:nvGrpSpPr>
        <p:grpSpPr>
          <a:xfrm>
            <a:off x="2827020" y="2222500"/>
            <a:ext cx="678180" cy="1648460"/>
            <a:chOff x="2613" y="3565"/>
            <a:chExt cx="1068" cy="2596"/>
          </a:xfrm>
        </p:grpSpPr>
        <p:sp>
          <p:nvSpPr>
            <p:cNvPr id="95" name="矩形 94"/>
            <p:cNvSpPr/>
            <p:nvPr/>
          </p:nvSpPr>
          <p:spPr>
            <a:xfrm>
              <a:off x="2613" y="3565"/>
              <a:ext cx="1003" cy="2596"/>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96" name="文本框 95"/>
            <p:cNvSpPr txBox="1"/>
            <p:nvPr/>
          </p:nvSpPr>
          <p:spPr>
            <a:xfrm>
              <a:off x="2715" y="3797"/>
              <a:ext cx="966" cy="2136"/>
            </a:xfrm>
            <a:prstGeom prst="rect">
              <a:avLst/>
            </a:prstGeom>
            <a:noFill/>
          </p:spPr>
          <p:txBody>
            <a:bodyPr vert="eaVert" wrap="none" rtlCol="0">
              <a:spAutoFit/>
            </a:bodyPr>
            <a:p>
              <a:pPr>
                <a:lnSpc>
                  <a:spcPct val="100000"/>
                </a:lnSpc>
              </a:pPr>
              <a:r>
                <a:rPr lang="zh-CN" altLang="en-US" sz="2800">
                  <a:solidFill>
                    <a:srgbClr val="FF0000"/>
                  </a:solidFill>
                </a:rPr>
                <a:t>千</a:t>
              </a:r>
              <a:r>
                <a:rPr lang="en-US" altLang="zh-CN" sz="2800">
                  <a:solidFill>
                    <a:srgbClr val="FF0000"/>
                  </a:solidFill>
                </a:rPr>
                <a:t> </a:t>
              </a:r>
              <a:r>
                <a:rPr lang="zh-CN" altLang="en-US" sz="2800">
                  <a:solidFill>
                    <a:srgbClr val="FF0000"/>
                  </a:solidFill>
                </a:rPr>
                <a:t>亿</a:t>
              </a:r>
              <a:r>
                <a:rPr lang="en-US" altLang="zh-CN" sz="2800">
                  <a:solidFill>
                    <a:srgbClr val="FF0000"/>
                  </a:solidFill>
                </a:rPr>
                <a:t> </a:t>
              </a:r>
              <a:r>
                <a:rPr lang="zh-CN" altLang="en-US" sz="2800">
                  <a:solidFill>
                    <a:srgbClr val="FF0000"/>
                  </a:solidFill>
                </a:rPr>
                <a:t>位</a:t>
              </a:r>
              <a:endParaRPr lang="zh-CN" altLang="en-US" sz="2800">
                <a:solidFill>
                  <a:srgbClr val="FF0000"/>
                </a:solidFill>
              </a:endParaRPr>
            </a:p>
          </p:txBody>
        </p:sp>
      </p:grpSp>
      <p:grpSp>
        <p:nvGrpSpPr>
          <p:cNvPr id="97" name="组合 96"/>
          <p:cNvGrpSpPr/>
          <p:nvPr/>
        </p:nvGrpSpPr>
        <p:grpSpPr>
          <a:xfrm>
            <a:off x="1891665" y="2219960"/>
            <a:ext cx="894080" cy="1625904"/>
            <a:chOff x="3581" y="1830"/>
            <a:chExt cx="1408" cy="1731"/>
          </a:xfrm>
        </p:grpSpPr>
        <p:sp>
          <p:nvSpPr>
            <p:cNvPr id="98" name="矩形 97"/>
            <p:cNvSpPr/>
            <p:nvPr/>
          </p:nvSpPr>
          <p:spPr>
            <a:xfrm>
              <a:off x="3641" y="1830"/>
              <a:ext cx="1348" cy="1731"/>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9" name="文本框 98"/>
            <p:cNvSpPr txBox="1"/>
            <p:nvPr/>
          </p:nvSpPr>
          <p:spPr>
            <a:xfrm>
              <a:off x="3581" y="2284"/>
              <a:ext cx="1404" cy="556"/>
            </a:xfrm>
            <a:prstGeom prst="rect">
              <a:avLst/>
            </a:prstGeom>
            <a:noFill/>
          </p:spPr>
          <p:txBody>
            <a:bodyPr wrap="square" rtlCol="0">
              <a:spAutoFit/>
            </a:bodyPr>
            <a:p>
              <a:r>
                <a:rPr lang="en-US" altLang="zh-CN" sz="2800"/>
                <a:t>······</a:t>
              </a:r>
              <a:endParaRPr lang="en-US" altLang="zh-CN" sz="2800"/>
            </a:p>
          </p:txBody>
        </p:sp>
      </p:grpSp>
      <p:grpSp>
        <p:nvGrpSpPr>
          <p:cNvPr id="100" name="组合 99"/>
          <p:cNvGrpSpPr/>
          <p:nvPr/>
        </p:nvGrpSpPr>
        <p:grpSpPr>
          <a:xfrm>
            <a:off x="9789160" y="3858260"/>
            <a:ext cx="665480" cy="2094865"/>
            <a:chOff x="2613" y="6165"/>
            <a:chExt cx="1048" cy="3299"/>
          </a:xfrm>
        </p:grpSpPr>
        <p:sp>
          <p:nvSpPr>
            <p:cNvPr id="101" name="矩形 100"/>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2" name="文本框 101"/>
            <p:cNvSpPr txBox="1"/>
            <p:nvPr/>
          </p:nvSpPr>
          <p:spPr>
            <a:xfrm>
              <a:off x="2695" y="7476"/>
              <a:ext cx="966" cy="704"/>
            </a:xfrm>
            <a:prstGeom prst="rect">
              <a:avLst/>
            </a:prstGeom>
            <a:noFill/>
          </p:spPr>
          <p:txBody>
            <a:bodyPr vert="eaVert" wrap="none" rtlCol="0">
              <a:spAutoFit/>
            </a:bodyPr>
            <a:p>
              <a:pPr>
                <a:lnSpc>
                  <a:spcPct val="100000"/>
                </a:lnSpc>
              </a:pPr>
              <a:r>
                <a:rPr lang="zh-CN" altLang="en-US" sz="2800"/>
                <a:t>个</a:t>
              </a:r>
              <a:endParaRPr lang="zh-CN" altLang="en-US" sz="2800"/>
            </a:p>
          </p:txBody>
        </p:sp>
      </p:grpSp>
      <p:grpSp>
        <p:nvGrpSpPr>
          <p:cNvPr id="104" name="组合 103"/>
          <p:cNvGrpSpPr/>
          <p:nvPr/>
        </p:nvGrpSpPr>
        <p:grpSpPr>
          <a:xfrm>
            <a:off x="9137650" y="3857625"/>
            <a:ext cx="665480" cy="2094865"/>
            <a:chOff x="2613" y="6165"/>
            <a:chExt cx="1048" cy="3299"/>
          </a:xfrm>
        </p:grpSpPr>
        <p:sp>
          <p:nvSpPr>
            <p:cNvPr id="105" name="矩形 104"/>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6" name="文本框 105"/>
            <p:cNvSpPr txBox="1"/>
            <p:nvPr/>
          </p:nvSpPr>
          <p:spPr>
            <a:xfrm>
              <a:off x="2695" y="7476"/>
              <a:ext cx="966" cy="704"/>
            </a:xfrm>
            <a:prstGeom prst="rect">
              <a:avLst/>
            </a:prstGeom>
            <a:noFill/>
          </p:spPr>
          <p:txBody>
            <a:bodyPr vert="eaVert" wrap="none" rtlCol="0">
              <a:spAutoFit/>
            </a:bodyPr>
            <a:p>
              <a:pPr>
                <a:lnSpc>
                  <a:spcPct val="100000"/>
                </a:lnSpc>
              </a:pPr>
              <a:r>
                <a:rPr lang="zh-CN" altLang="en-US" sz="2800"/>
                <a:t>十</a:t>
              </a:r>
              <a:endParaRPr lang="zh-CN" altLang="en-US" sz="2800"/>
            </a:p>
          </p:txBody>
        </p:sp>
      </p:grpSp>
      <p:grpSp>
        <p:nvGrpSpPr>
          <p:cNvPr id="107" name="组合 106"/>
          <p:cNvGrpSpPr/>
          <p:nvPr/>
        </p:nvGrpSpPr>
        <p:grpSpPr>
          <a:xfrm>
            <a:off x="8515350" y="3882390"/>
            <a:ext cx="665480" cy="2094865"/>
            <a:chOff x="2613" y="6165"/>
            <a:chExt cx="1048" cy="3299"/>
          </a:xfrm>
        </p:grpSpPr>
        <p:sp>
          <p:nvSpPr>
            <p:cNvPr id="108" name="矩形 107"/>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9" name="文本框 108"/>
            <p:cNvSpPr txBox="1"/>
            <p:nvPr/>
          </p:nvSpPr>
          <p:spPr>
            <a:xfrm>
              <a:off x="2695" y="7476"/>
              <a:ext cx="966" cy="704"/>
            </a:xfrm>
            <a:prstGeom prst="rect">
              <a:avLst/>
            </a:prstGeom>
            <a:noFill/>
          </p:spPr>
          <p:txBody>
            <a:bodyPr vert="eaVert" wrap="none" rtlCol="0">
              <a:spAutoFit/>
            </a:bodyPr>
            <a:p>
              <a:pPr>
                <a:lnSpc>
                  <a:spcPct val="100000"/>
                </a:lnSpc>
              </a:pPr>
              <a:r>
                <a:rPr lang="zh-CN" altLang="en-US" sz="2800"/>
                <a:t>百</a:t>
              </a:r>
              <a:endParaRPr lang="zh-CN" altLang="en-US" sz="2800"/>
            </a:p>
          </p:txBody>
        </p:sp>
      </p:grpSp>
      <p:grpSp>
        <p:nvGrpSpPr>
          <p:cNvPr id="110" name="组合 109"/>
          <p:cNvGrpSpPr/>
          <p:nvPr/>
        </p:nvGrpSpPr>
        <p:grpSpPr>
          <a:xfrm>
            <a:off x="7887970" y="3869690"/>
            <a:ext cx="665480" cy="2094865"/>
            <a:chOff x="2613" y="6165"/>
            <a:chExt cx="1048" cy="3299"/>
          </a:xfrm>
        </p:grpSpPr>
        <p:sp>
          <p:nvSpPr>
            <p:cNvPr id="111" name="矩形 110"/>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2" name="文本框 111"/>
            <p:cNvSpPr txBox="1"/>
            <p:nvPr/>
          </p:nvSpPr>
          <p:spPr>
            <a:xfrm>
              <a:off x="2695" y="7476"/>
              <a:ext cx="966" cy="704"/>
            </a:xfrm>
            <a:prstGeom prst="rect">
              <a:avLst/>
            </a:prstGeom>
            <a:noFill/>
          </p:spPr>
          <p:txBody>
            <a:bodyPr vert="eaVert" wrap="none" rtlCol="0">
              <a:spAutoFit/>
            </a:bodyPr>
            <a:p>
              <a:pPr>
                <a:lnSpc>
                  <a:spcPct val="100000"/>
                </a:lnSpc>
              </a:pPr>
              <a:r>
                <a:rPr lang="zh-CN" altLang="en-US" sz="2800"/>
                <a:t>千</a:t>
              </a:r>
              <a:endParaRPr lang="zh-CN" altLang="en-US" sz="2800"/>
            </a:p>
          </p:txBody>
        </p:sp>
      </p:grpSp>
      <p:grpSp>
        <p:nvGrpSpPr>
          <p:cNvPr id="113" name="组合 112"/>
          <p:cNvGrpSpPr/>
          <p:nvPr/>
        </p:nvGrpSpPr>
        <p:grpSpPr>
          <a:xfrm>
            <a:off x="7232015" y="3878580"/>
            <a:ext cx="665480" cy="2094865"/>
            <a:chOff x="2613" y="6165"/>
            <a:chExt cx="1048" cy="3299"/>
          </a:xfrm>
        </p:grpSpPr>
        <p:sp>
          <p:nvSpPr>
            <p:cNvPr id="114" name="矩形 113"/>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5" name="文本框 114"/>
            <p:cNvSpPr txBox="1"/>
            <p:nvPr/>
          </p:nvSpPr>
          <p:spPr>
            <a:xfrm>
              <a:off x="2695" y="7476"/>
              <a:ext cx="966" cy="704"/>
            </a:xfrm>
            <a:prstGeom prst="rect">
              <a:avLst/>
            </a:prstGeom>
            <a:noFill/>
          </p:spPr>
          <p:txBody>
            <a:bodyPr vert="eaVert" wrap="none" rtlCol="0">
              <a:spAutoFit/>
            </a:bodyPr>
            <a:p>
              <a:pPr>
                <a:lnSpc>
                  <a:spcPct val="100000"/>
                </a:lnSpc>
              </a:pPr>
              <a:r>
                <a:rPr lang="zh-CN" altLang="en-US" sz="2800"/>
                <a:t>万</a:t>
              </a:r>
              <a:endParaRPr lang="zh-CN" altLang="en-US" sz="2800"/>
            </a:p>
          </p:txBody>
        </p:sp>
      </p:grpSp>
      <p:grpSp>
        <p:nvGrpSpPr>
          <p:cNvPr id="116" name="组合 115"/>
          <p:cNvGrpSpPr/>
          <p:nvPr/>
        </p:nvGrpSpPr>
        <p:grpSpPr>
          <a:xfrm>
            <a:off x="6602730" y="3874770"/>
            <a:ext cx="684530" cy="2094865"/>
            <a:chOff x="2613" y="6165"/>
            <a:chExt cx="1078" cy="3299"/>
          </a:xfrm>
        </p:grpSpPr>
        <p:sp>
          <p:nvSpPr>
            <p:cNvPr id="117" name="矩形 116"/>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8" name="文本框 117"/>
            <p:cNvSpPr txBox="1"/>
            <p:nvPr/>
          </p:nvSpPr>
          <p:spPr>
            <a:xfrm>
              <a:off x="2725" y="6893"/>
              <a:ext cx="966" cy="1888"/>
            </a:xfrm>
            <a:prstGeom prst="rect">
              <a:avLst/>
            </a:prstGeom>
            <a:noFill/>
          </p:spPr>
          <p:txBody>
            <a:bodyPr vert="eaVert" wrap="none" rtlCol="0">
              <a:spAutoFit/>
            </a:bodyPr>
            <a:p>
              <a:pPr>
                <a:lnSpc>
                  <a:spcPct val="100000"/>
                </a:lnSpc>
              </a:pPr>
              <a:r>
                <a:rPr lang="zh-CN" altLang="en-US" sz="2800"/>
                <a:t>十</a:t>
              </a:r>
              <a:r>
                <a:rPr lang="en-US" altLang="zh-CN" sz="2800"/>
                <a:t>    </a:t>
              </a:r>
              <a:r>
                <a:rPr lang="zh-CN" altLang="en-US" sz="2800"/>
                <a:t>万</a:t>
              </a:r>
              <a:endParaRPr lang="en-US" altLang="zh-CN" sz="2800"/>
            </a:p>
          </p:txBody>
        </p:sp>
      </p:grpSp>
      <p:grpSp>
        <p:nvGrpSpPr>
          <p:cNvPr id="119" name="组合 118"/>
          <p:cNvGrpSpPr/>
          <p:nvPr/>
        </p:nvGrpSpPr>
        <p:grpSpPr>
          <a:xfrm>
            <a:off x="5974080" y="3874135"/>
            <a:ext cx="684530" cy="2094865"/>
            <a:chOff x="2613" y="6165"/>
            <a:chExt cx="1078" cy="3299"/>
          </a:xfrm>
        </p:grpSpPr>
        <p:sp>
          <p:nvSpPr>
            <p:cNvPr id="120" name="矩形 119"/>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1" name="文本框 120"/>
            <p:cNvSpPr txBox="1"/>
            <p:nvPr/>
          </p:nvSpPr>
          <p:spPr>
            <a:xfrm>
              <a:off x="2725" y="6893"/>
              <a:ext cx="966" cy="1888"/>
            </a:xfrm>
            <a:prstGeom prst="rect">
              <a:avLst/>
            </a:prstGeom>
            <a:noFill/>
          </p:spPr>
          <p:txBody>
            <a:bodyPr vert="eaVert" wrap="none" rtlCol="0">
              <a:spAutoFit/>
            </a:bodyPr>
            <a:p>
              <a:pPr>
                <a:lnSpc>
                  <a:spcPct val="100000"/>
                </a:lnSpc>
              </a:pPr>
              <a:r>
                <a:rPr lang="zh-CN" altLang="en-US" sz="2800"/>
                <a:t>百</a:t>
              </a:r>
              <a:r>
                <a:rPr lang="en-US" altLang="zh-CN" sz="2800"/>
                <a:t>    </a:t>
              </a:r>
              <a:r>
                <a:rPr lang="zh-CN" altLang="en-US" sz="2800"/>
                <a:t>万</a:t>
              </a:r>
              <a:endParaRPr lang="en-US" altLang="zh-CN" sz="2800"/>
            </a:p>
          </p:txBody>
        </p:sp>
      </p:grpSp>
      <p:grpSp>
        <p:nvGrpSpPr>
          <p:cNvPr id="122" name="组合 121"/>
          <p:cNvGrpSpPr/>
          <p:nvPr/>
        </p:nvGrpSpPr>
        <p:grpSpPr>
          <a:xfrm>
            <a:off x="5324475" y="3866515"/>
            <a:ext cx="684530" cy="2094865"/>
            <a:chOff x="2613" y="6165"/>
            <a:chExt cx="1078" cy="3299"/>
          </a:xfrm>
        </p:grpSpPr>
        <p:sp>
          <p:nvSpPr>
            <p:cNvPr id="123" name="矩形 122"/>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4" name="文本框 123"/>
            <p:cNvSpPr txBox="1"/>
            <p:nvPr/>
          </p:nvSpPr>
          <p:spPr>
            <a:xfrm>
              <a:off x="2725" y="6893"/>
              <a:ext cx="966" cy="1888"/>
            </a:xfrm>
            <a:prstGeom prst="rect">
              <a:avLst/>
            </a:prstGeom>
            <a:noFill/>
          </p:spPr>
          <p:txBody>
            <a:bodyPr vert="eaVert" wrap="none" rtlCol="0">
              <a:spAutoFit/>
            </a:bodyPr>
            <a:p>
              <a:pPr>
                <a:lnSpc>
                  <a:spcPct val="100000"/>
                </a:lnSpc>
              </a:pPr>
              <a:r>
                <a:rPr lang="zh-CN" altLang="en-US" sz="2800"/>
                <a:t>千</a:t>
              </a:r>
              <a:r>
                <a:rPr lang="en-US" altLang="zh-CN" sz="2800"/>
                <a:t>    </a:t>
              </a:r>
              <a:r>
                <a:rPr lang="zh-CN" altLang="en-US" sz="2800"/>
                <a:t>万</a:t>
              </a:r>
              <a:endParaRPr lang="en-US" altLang="zh-CN" sz="2800"/>
            </a:p>
          </p:txBody>
        </p:sp>
      </p:grpSp>
      <p:grpSp>
        <p:nvGrpSpPr>
          <p:cNvPr id="125" name="组合 124"/>
          <p:cNvGrpSpPr/>
          <p:nvPr/>
        </p:nvGrpSpPr>
        <p:grpSpPr>
          <a:xfrm>
            <a:off x="4703445" y="3882390"/>
            <a:ext cx="665480" cy="2094865"/>
            <a:chOff x="2613" y="6165"/>
            <a:chExt cx="1048" cy="3299"/>
          </a:xfrm>
        </p:grpSpPr>
        <p:sp>
          <p:nvSpPr>
            <p:cNvPr id="126" name="矩形 125"/>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127" name="文本框 126"/>
            <p:cNvSpPr txBox="1"/>
            <p:nvPr/>
          </p:nvSpPr>
          <p:spPr>
            <a:xfrm>
              <a:off x="2695" y="7476"/>
              <a:ext cx="966" cy="704"/>
            </a:xfrm>
            <a:prstGeom prst="rect">
              <a:avLst/>
            </a:prstGeom>
            <a:noFill/>
          </p:spPr>
          <p:txBody>
            <a:bodyPr vert="eaVert" wrap="none" rtlCol="0">
              <a:spAutoFit/>
            </a:bodyPr>
            <a:p>
              <a:pPr>
                <a:lnSpc>
                  <a:spcPct val="100000"/>
                </a:lnSpc>
              </a:pPr>
              <a:r>
                <a:rPr lang="zh-CN" altLang="en-US" sz="2800">
                  <a:solidFill>
                    <a:srgbClr val="FF0000"/>
                  </a:solidFill>
                </a:rPr>
                <a:t>亿</a:t>
              </a:r>
              <a:endParaRPr lang="zh-CN" altLang="en-US" sz="2800">
                <a:solidFill>
                  <a:srgbClr val="FF0000"/>
                </a:solidFill>
              </a:endParaRPr>
            </a:p>
          </p:txBody>
        </p:sp>
      </p:grpSp>
      <p:grpSp>
        <p:nvGrpSpPr>
          <p:cNvPr id="128" name="组合 127"/>
          <p:cNvGrpSpPr/>
          <p:nvPr/>
        </p:nvGrpSpPr>
        <p:grpSpPr>
          <a:xfrm>
            <a:off x="4090035" y="3874770"/>
            <a:ext cx="684530" cy="2094865"/>
            <a:chOff x="2613" y="6165"/>
            <a:chExt cx="1078" cy="3299"/>
          </a:xfrm>
        </p:grpSpPr>
        <p:sp>
          <p:nvSpPr>
            <p:cNvPr id="129" name="矩形 128"/>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130" name="文本框 129"/>
            <p:cNvSpPr txBox="1"/>
            <p:nvPr/>
          </p:nvSpPr>
          <p:spPr>
            <a:xfrm>
              <a:off x="2725" y="6893"/>
              <a:ext cx="966" cy="1888"/>
            </a:xfrm>
            <a:prstGeom prst="rect">
              <a:avLst/>
            </a:prstGeom>
            <a:noFill/>
          </p:spPr>
          <p:txBody>
            <a:bodyPr vert="eaVert" wrap="none" rtlCol="0">
              <a:spAutoFit/>
            </a:bodyPr>
            <a:p>
              <a:pPr>
                <a:lnSpc>
                  <a:spcPct val="100000"/>
                </a:lnSpc>
              </a:pPr>
              <a:r>
                <a:rPr lang="zh-CN" altLang="en-US" sz="2800">
                  <a:solidFill>
                    <a:srgbClr val="FF0000"/>
                  </a:solidFill>
                </a:rPr>
                <a:t>十</a:t>
              </a:r>
              <a:r>
                <a:rPr lang="en-US" altLang="zh-CN" sz="2800">
                  <a:solidFill>
                    <a:srgbClr val="FF0000"/>
                  </a:solidFill>
                </a:rPr>
                <a:t>    </a:t>
              </a:r>
              <a:r>
                <a:rPr lang="zh-CN" altLang="en-US" sz="2800">
                  <a:solidFill>
                    <a:srgbClr val="FF0000"/>
                  </a:solidFill>
                </a:rPr>
                <a:t>亿</a:t>
              </a:r>
              <a:endParaRPr lang="zh-CN" altLang="en-US" sz="2800">
                <a:solidFill>
                  <a:srgbClr val="FF0000"/>
                </a:solidFill>
              </a:endParaRPr>
            </a:p>
          </p:txBody>
        </p:sp>
      </p:grpSp>
      <p:grpSp>
        <p:nvGrpSpPr>
          <p:cNvPr id="131" name="组合 130"/>
          <p:cNvGrpSpPr/>
          <p:nvPr/>
        </p:nvGrpSpPr>
        <p:grpSpPr>
          <a:xfrm>
            <a:off x="3461385" y="3874135"/>
            <a:ext cx="684530" cy="2094865"/>
            <a:chOff x="2613" y="6165"/>
            <a:chExt cx="1078" cy="3299"/>
          </a:xfrm>
        </p:grpSpPr>
        <p:sp>
          <p:nvSpPr>
            <p:cNvPr id="132" name="矩形 131"/>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133" name="文本框 132"/>
            <p:cNvSpPr txBox="1"/>
            <p:nvPr/>
          </p:nvSpPr>
          <p:spPr>
            <a:xfrm>
              <a:off x="2725" y="6893"/>
              <a:ext cx="966" cy="1888"/>
            </a:xfrm>
            <a:prstGeom prst="rect">
              <a:avLst/>
            </a:prstGeom>
            <a:noFill/>
          </p:spPr>
          <p:txBody>
            <a:bodyPr vert="eaVert" wrap="none" rtlCol="0">
              <a:spAutoFit/>
            </a:bodyPr>
            <a:p>
              <a:pPr>
                <a:lnSpc>
                  <a:spcPct val="100000"/>
                </a:lnSpc>
              </a:pPr>
              <a:r>
                <a:rPr lang="zh-CN" altLang="en-US" sz="2800">
                  <a:solidFill>
                    <a:srgbClr val="FF0000"/>
                  </a:solidFill>
                </a:rPr>
                <a:t>百</a:t>
              </a:r>
              <a:r>
                <a:rPr lang="en-US" altLang="zh-CN" sz="2800">
                  <a:solidFill>
                    <a:srgbClr val="FF0000"/>
                  </a:solidFill>
                </a:rPr>
                <a:t>    </a:t>
              </a:r>
              <a:r>
                <a:rPr lang="zh-CN" altLang="en-US" sz="2800">
                  <a:solidFill>
                    <a:srgbClr val="FF0000"/>
                  </a:solidFill>
                </a:rPr>
                <a:t>亿</a:t>
              </a:r>
              <a:endParaRPr lang="zh-CN" altLang="en-US" sz="2800">
                <a:solidFill>
                  <a:srgbClr val="FF0000"/>
                </a:solidFill>
              </a:endParaRPr>
            </a:p>
          </p:txBody>
        </p:sp>
      </p:grpSp>
      <p:grpSp>
        <p:nvGrpSpPr>
          <p:cNvPr id="134" name="组合 133"/>
          <p:cNvGrpSpPr/>
          <p:nvPr/>
        </p:nvGrpSpPr>
        <p:grpSpPr>
          <a:xfrm>
            <a:off x="2811780" y="3853815"/>
            <a:ext cx="684530" cy="2094865"/>
            <a:chOff x="2613" y="6165"/>
            <a:chExt cx="1078" cy="3299"/>
          </a:xfrm>
        </p:grpSpPr>
        <p:sp>
          <p:nvSpPr>
            <p:cNvPr id="135" name="矩形 134"/>
            <p:cNvSpPr/>
            <p:nvPr/>
          </p:nvSpPr>
          <p:spPr>
            <a:xfrm>
              <a:off x="2613" y="6165"/>
              <a:ext cx="1003" cy="3299"/>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F0000"/>
                </a:solidFill>
              </a:endParaRPr>
            </a:p>
          </p:txBody>
        </p:sp>
        <p:sp>
          <p:nvSpPr>
            <p:cNvPr id="136" name="文本框 135"/>
            <p:cNvSpPr txBox="1"/>
            <p:nvPr/>
          </p:nvSpPr>
          <p:spPr>
            <a:xfrm>
              <a:off x="2725" y="6893"/>
              <a:ext cx="966" cy="1888"/>
            </a:xfrm>
            <a:prstGeom prst="rect">
              <a:avLst/>
            </a:prstGeom>
            <a:noFill/>
          </p:spPr>
          <p:txBody>
            <a:bodyPr vert="eaVert" wrap="none" rtlCol="0">
              <a:spAutoFit/>
            </a:bodyPr>
            <a:p>
              <a:pPr>
                <a:lnSpc>
                  <a:spcPct val="100000"/>
                </a:lnSpc>
              </a:pPr>
              <a:r>
                <a:rPr lang="zh-CN" altLang="en-US" sz="2800">
                  <a:solidFill>
                    <a:srgbClr val="FF0000"/>
                  </a:solidFill>
                </a:rPr>
                <a:t>千</a:t>
              </a:r>
              <a:r>
                <a:rPr lang="en-US" altLang="zh-CN" sz="2800">
                  <a:solidFill>
                    <a:srgbClr val="FF0000"/>
                  </a:solidFill>
                </a:rPr>
                <a:t>    </a:t>
              </a:r>
              <a:r>
                <a:rPr lang="zh-CN" altLang="en-US" sz="2800">
                  <a:solidFill>
                    <a:srgbClr val="FF0000"/>
                  </a:solidFill>
                </a:rPr>
                <a:t>亿</a:t>
              </a:r>
              <a:endParaRPr lang="zh-CN" altLang="en-US" sz="2800">
                <a:solidFill>
                  <a:srgbClr val="FF0000"/>
                </a:solidFill>
              </a:endParaRPr>
            </a:p>
          </p:txBody>
        </p:sp>
      </p:grpSp>
      <p:grpSp>
        <p:nvGrpSpPr>
          <p:cNvPr id="137" name="组合 136"/>
          <p:cNvGrpSpPr/>
          <p:nvPr/>
        </p:nvGrpSpPr>
        <p:grpSpPr>
          <a:xfrm>
            <a:off x="1907540" y="3895090"/>
            <a:ext cx="894080" cy="2053590"/>
            <a:chOff x="3581" y="1830"/>
            <a:chExt cx="1408" cy="1731"/>
          </a:xfrm>
        </p:grpSpPr>
        <p:sp>
          <p:nvSpPr>
            <p:cNvPr id="138" name="矩形 137"/>
            <p:cNvSpPr/>
            <p:nvPr/>
          </p:nvSpPr>
          <p:spPr>
            <a:xfrm>
              <a:off x="3641" y="1830"/>
              <a:ext cx="1348" cy="1731"/>
            </a:xfrm>
            <a:prstGeom prst="rect">
              <a:avLst/>
            </a:prstGeom>
            <a:solidFill>
              <a:srgbClr val="92D050"/>
            </a:solidFill>
            <a:ln w="15875">
              <a:solidFill>
                <a:schemeClr val="tx1"/>
              </a:solid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文本框 138"/>
            <p:cNvSpPr txBox="1"/>
            <p:nvPr/>
          </p:nvSpPr>
          <p:spPr>
            <a:xfrm>
              <a:off x="3581" y="2284"/>
              <a:ext cx="1404" cy="440"/>
            </a:xfrm>
            <a:prstGeom prst="rect">
              <a:avLst/>
            </a:prstGeom>
            <a:noFill/>
          </p:spPr>
          <p:txBody>
            <a:bodyPr wrap="square" rtlCol="0">
              <a:spAutoFit/>
            </a:bodyPr>
            <a:p>
              <a:r>
                <a:rPr lang="en-US" altLang="zh-CN" sz="2800"/>
                <a:t>······</a:t>
              </a:r>
              <a:endParaRPr lang="en-US" altLang="zh-CN"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nodeType="clickEffect">
                                  <p:stCondLst>
                                    <p:cond delay="0"/>
                                  </p:stCondLst>
                                  <p:childTnLst>
                                    <p:set>
                                      <p:cBhvr>
                                        <p:cTn id="13" dur="1" fill="hold">
                                          <p:stCondLst>
                                            <p:cond delay="0"/>
                                          </p:stCondLst>
                                        </p:cTn>
                                        <p:tgtEl>
                                          <p:spTgt spid="60"/>
                                        </p:tgtEl>
                                        <p:attrNameLst>
                                          <p:attrName>style.visibility</p:attrName>
                                        </p:attrNameLst>
                                      </p:cBhvr>
                                      <p:to>
                                        <p:strVal val="visible"/>
                                      </p:to>
                                    </p:set>
                                    <p:anim calcmode="lin" valueType="num">
                                      <p:cBhvr additive="base">
                                        <p:cTn id="14" dur="500"/>
                                        <p:tgtEl>
                                          <p:spTgt spid="60"/>
                                        </p:tgtEl>
                                        <p:attrNameLst>
                                          <p:attrName>ppt_y</p:attrName>
                                        </p:attrNameLst>
                                      </p:cBhvr>
                                      <p:tavLst>
                                        <p:tav tm="0">
                                          <p:val>
                                            <p:strVal val="#ppt_y-#ppt_h*1.125000"/>
                                          </p:val>
                                        </p:tav>
                                        <p:tav tm="100000">
                                          <p:val>
                                            <p:strVal val="#ppt_y"/>
                                          </p:val>
                                        </p:tav>
                                      </p:tavLst>
                                    </p:anim>
                                    <p:animEffect transition="in" filter="wipe(down)">
                                      <p:cBhvr>
                                        <p:cTn id="15" dur="500"/>
                                        <p:tgtEl>
                                          <p:spTgt spid="60"/>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nodeType="click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500"/>
                                        <p:tgtEl>
                                          <p:spTgt spid="64"/>
                                        </p:tgtEl>
                                        <p:attrNameLst>
                                          <p:attrName>ppt_y</p:attrName>
                                        </p:attrNameLst>
                                      </p:cBhvr>
                                      <p:tavLst>
                                        <p:tav tm="0">
                                          <p:val>
                                            <p:strVal val="#ppt_y-#ppt_h*1.125000"/>
                                          </p:val>
                                        </p:tav>
                                        <p:tav tm="100000">
                                          <p:val>
                                            <p:strVal val="#ppt_y"/>
                                          </p:val>
                                        </p:tav>
                                      </p:tavLst>
                                    </p:anim>
                                    <p:animEffect transition="in" filter="wipe(down)">
                                      <p:cBhvr>
                                        <p:cTn id="21" dur="500"/>
                                        <p:tgtEl>
                                          <p:spTgt spid="64"/>
                                        </p:tgtEl>
                                      </p:cBhvr>
                                    </p:animEffect>
                                  </p:childTnLst>
                                </p:cTn>
                              </p:par>
                            </p:childTnLst>
                          </p:cTn>
                        </p:par>
                        <p:par>
                          <p:cTn id="22" fill="hold">
                            <p:stCondLst>
                              <p:cond delay="500"/>
                            </p:stCondLst>
                            <p:childTnLst>
                              <p:par>
                                <p:cTn id="23" presetID="12"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down)">
                                      <p:cBhvr>
                                        <p:cTn id="26" dur="500"/>
                                        <p:tgtEl>
                                          <p:spTgt spid="14"/>
                                        </p:tgtEl>
                                      </p:cBhvr>
                                    </p:animEffect>
                                  </p:childTnLst>
                                </p:cTn>
                              </p:par>
                            </p:childTnLst>
                          </p:cTn>
                        </p:par>
                        <p:par>
                          <p:cTn id="27" fill="hold">
                            <p:stCondLst>
                              <p:cond delay="1000"/>
                            </p:stCondLst>
                            <p:childTnLst>
                              <p:par>
                                <p:cTn id="28" presetID="1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down)">
                                      <p:cBhvr>
                                        <p:cTn id="31" dur="500"/>
                                        <p:tgtEl>
                                          <p:spTgt spid="17"/>
                                        </p:tgtEl>
                                      </p:cBhvr>
                                    </p:animEffect>
                                  </p:childTnLst>
                                </p:cTn>
                              </p:par>
                            </p:childTnLst>
                          </p:cTn>
                        </p:par>
                        <p:par>
                          <p:cTn id="32" fill="hold">
                            <p:stCondLst>
                              <p:cond delay="1500"/>
                            </p:stCondLst>
                            <p:childTnLst>
                              <p:par>
                                <p:cTn id="33" presetID="12" presetClass="entr" presetSubtype="1"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p:tgtEl>
                                          <p:spTgt spid="65"/>
                                        </p:tgtEl>
                                        <p:attrNameLst>
                                          <p:attrName>ppt_y</p:attrName>
                                        </p:attrNameLst>
                                      </p:cBhvr>
                                      <p:tavLst>
                                        <p:tav tm="0">
                                          <p:val>
                                            <p:strVal val="#ppt_y-#ppt_h*1.125000"/>
                                          </p:val>
                                        </p:tav>
                                        <p:tav tm="100000">
                                          <p:val>
                                            <p:strVal val="#ppt_y"/>
                                          </p:val>
                                        </p:tav>
                                      </p:tavLst>
                                    </p:anim>
                                    <p:animEffect transition="in" filter="wipe(down)">
                                      <p:cBhvr>
                                        <p:cTn id="36" dur="500"/>
                                        <p:tgtEl>
                                          <p:spTgt spid="65"/>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nodeType="click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p:tgtEl>
                                          <p:spTgt spid="61"/>
                                        </p:tgtEl>
                                        <p:attrNameLst>
                                          <p:attrName>ppt_x</p:attrName>
                                        </p:attrNameLst>
                                      </p:cBhvr>
                                      <p:tavLst>
                                        <p:tav tm="0">
                                          <p:val>
                                            <p:strVal val="#ppt_x-#ppt_w*1.125000"/>
                                          </p:val>
                                        </p:tav>
                                        <p:tav tm="100000">
                                          <p:val>
                                            <p:strVal val="#ppt_x"/>
                                          </p:val>
                                        </p:tav>
                                      </p:tavLst>
                                    </p:anim>
                                    <p:animEffect transition="in" filter="wipe(right)">
                                      <p:cBhvr>
                                        <p:cTn id="42" dur="500"/>
                                        <p:tgtEl>
                                          <p:spTgt spid="61"/>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2"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p:tgtEl>
                                          <p:spTgt spid="23"/>
                                        </p:tgtEl>
                                        <p:attrNameLst>
                                          <p:attrName>ppt_x</p:attrName>
                                        </p:attrNameLst>
                                      </p:cBhvr>
                                      <p:tavLst>
                                        <p:tav tm="0">
                                          <p:val>
                                            <p:strVal val="#ppt_x+#ppt_w*1.125000"/>
                                          </p:val>
                                        </p:tav>
                                        <p:tav tm="100000">
                                          <p:val>
                                            <p:strVal val="#ppt_x"/>
                                          </p:val>
                                        </p:tav>
                                      </p:tavLst>
                                    </p:anim>
                                    <p:animEffect transition="in" filter="wipe(left)">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2"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p:tgtEl>
                                          <p:spTgt spid="26"/>
                                        </p:tgtEl>
                                        <p:attrNameLst>
                                          <p:attrName>ppt_x</p:attrName>
                                        </p:attrNameLst>
                                      </p:cBhvr>
                                      <p:tavLst>
                                        <p:tav tm="0">
                                          <p:val>
                                            <p:strVal val="#ppt_x+#ppt_w*1.125000"/>
                                          </p:val>
                                        </p:tav>
                                        <p:tav tm="100000">
                                          <p:val>
                                            <p:strVal val="#ppt_x"/>
                                          </p:val>
                                        </p:tav>
                                      </p:tavLst>
                                    </p:anim>
                                    <p:animEffect transition="in" filter="wipe(left)">
                                      <p:cBhvr>
                                        <p:cTn id="54" dur="5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2" fill="hold" nodeType="click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p:tgtEl>
                                          <p:spTgt spid="29"/>
                                        </p:tgtEl>
                                        <p:attrNameLst>
                                          <p:attrName>ppt_x</p:attrName>
                                        </p:attrNameLst>
                                      </p:cBhvr>
                                      <p:tavLst>
                                        <p:tav tm="0">
                                          <p:val>
                                            <p:strVal val="#ppt_x+#ppt_w*1.125000"/>
                                          </p:val>
                                        </p:tav>
                                        <p:tav tm="100000">
                                          <p:val>
                                            <p:strVal val="#ppt_x"/>
                                          </p:val>
                                        </p:tav>
                                      </p:tavLst>
                                    </p:anim>
                                    <p:animEffect transition="in" filter="wipe(left)">
                                      <p:cBhvr>
                                        <p:cTn id="60" dur="500"/>
                                        <p:tgtEl>
                                          <p:spTgt spid="29"/>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2"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p:tgtEl>
                                          <p:spTgt spid="32"/>
                                        </p:tgtEl>
                                        <p:attrNameLst>
                                          <p:attrName>ppt_x</p:attrName>
                                        </p:attrNameLst>
                                      </p:cBhvr>
                                      <p:tavLst>
                                        <p:tav tm="0">
                                          <p:val>
                                            <p:strVal val="#ppt_x+#ppt_w*1.125000"/>
                                          </p:val>
                                        </p:tav>
                                        <p:tav tm="100000">
                                          <p:val>
                                            <p:strVal val="#ppt_x"/>
                                          </p:val>
                                        </p:tav>
                                      </p:tavLst>
                                    </p:anim>
                                    <p:animEffect transition="in" filter="wipe(left)">
                                      <p:cBhvr>
                                        <p:cTn id="66" dur="500"/>
                                        <p:tgtEl>
                                          <p:spTgt spid="32"/>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2" fill="hold" nodeType="click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p:tgtEl>
                                          <p:spTgt spid="35"/>
                                        </p:tgtEl>
                                        <p:attrNameLst>
                                          <p:attrName>ppt_x</p:attrName>
                                        </p:attrNameLst>
                                      </p:cBhvr>
                                      <p:tavLst>
                                        <p:tav tm="0">
                                          <p:val>
                                            <p:strVal val="#ppt_x+#ppt_w*1.125000"/>
                                          </p:val>
                                        </p:tav>
                                        <p:tav tm="100000">
                                          <p:val>
                                            <p:strVal val="#ppt_x"/>
                                          </p:val>
                                        </p:tav>
                                      </p:tavLst>
                                    </p:anim>
                                    <p:animEffect transition="in" filter="wipe(left)">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2" fill="hold" nodeType="click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2" fill="hold" nodeType="clickEffect">
                                  <p:stCondLst>
                                    <p:cond delay="0"/>
                                  </p:stCondLst>
                                  <p:childTnLst>
                                    <p:set>
                                      <p:cBhvr>
                                        <p:cTn id="82" dur="1" fill="hold">
                                          <p:stCondLst>
                                            <p:cond delay="0"/>
                                          </p:stCondLst>
                                        </p:cTn>
                                        <p:tgtEl>
                                          <p:spTgt spid="82"/>
                                        </p:tgtEl>
                                        <p:attrNameLst>
                                          <p:attrName>style.visibility</p:attrName>
                                        </p:attrNameLst>
                                      </p:cBhvr>
                                      <p:to>
                                        <p:strVal val="visible"/>
                                      </p:to>
                                    </p:set>
                                    <p:anim calcmode="lin" valueType="num">
                                      <p:cBhvr additive="base">
                                        <p:cTn id="83" dur="500"/>
                                        <p:tgtEl>
                                          <p:spTgt spid="82"/>
                                        </p:tgtEl>
                                        <p:attrNameLst>
                                          <p:attrName>ppt_x</p:attrName>
                                        </p:attrNameLst>
                                      </p:cBhvr>
                                      <p:tavLst>
                                        <p:tav tm="0">
                                          <p:val>
                                            <p:strVal val="#ppt_x+#ppt_w*1.125000"/>
                                          </p:val>
                                        </p:tav>
                                        <p:tav tm="100000">
                                          <p:val>
                                            <p:strVal val="#ppt_x"/>
                                          </p:val>
                                        </p:tav>
                                      </p:tavLst>
                                    </p:anim>
                                    <p:animEffect transition="in" filter="wipe(left)">
                                      <p:cBhvr>
                                        <p:cTn id="84" dur="500"/>
                                        <p:tgtEl>
                                          <p:spTgt spid="82"/>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2" fill="hold" nodeType="clickEffect">
                                  <p:stCondLst>
                                    <p:cond delay="0"/>
                                  </p:stCondLst>
                                  <p:childTnLst>
                                    <p:set>
                                      <p:cBhvr>
                                        <p:cTn id="88" dur="1" fill="hold">
                                          <p:stCondLst>
                                            <p:cond delay="0"/>
                                          </p:stCondLst>
                                        </p:cTn>
                                        <p:tgtEl>
                                          <p:spTgt spid="85"/>
                                        </p:tgtEl>
                                        <p:attrNameLst>
                                          <p:attrName>style.visibility</p:attrName>
                                        </p:attrNameLst>
                                      </p:cBhvr>
                                      <p:to>
                                        <p:strVal val="visible"/>
                                      </p:to>
                                    </p:set>
                                    <p:anim calcmode="lin" valueType="num">
                                      <p:cBhvr additive="base">
                                        <p:cTn id="89" dur="500"/>
                                        <p:tgtEl>
                                          <p:spTgt spid="85"/>
                                        </p:tgtEl>
                                        <p:attrNameLst>
                                          <p:attrName>ppt_x</p:attrName>
                                        </p:attrNameLst>
                                      </p:cBhvr>
                                      <p:tavLst>
                                        <p:tav tm="0">
                                          <p:val>
                                            <p:strVal val="#ppt_x+#ppt_w*1.125000"/>
                                          </p:val>
                                        </p:tav>
                                        <p:tav tm="100000">
                                          <p:val>
                                            <p:strVal val="#ppt_x"/>
                                          </p:val>
                                        </p:tav>
                                      </p:tavLst>
                                    </p:anim>
                                    <p:animEffect transition="in" filter="wipe(left)">
                                      <p:cBhvr>
                                        <p:cTn id="90" dur="500"/>
                                        <p:tgtEl>
                                          <p:spTgt spid="85"/>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2" fill="hold" nodeType="clickEffect">
                                  <p:stCondLst>
                                    <p:cond delay="0"/>
                                  </p:stCondLst>
                                  <p:childTnLst>
                                    <p:set>
                                      <p:cBhvr>
                                        <p:cTn id="94" dur="1" fill="hold">
                                          <p:stCondLst>
                                            <p:cond delay="0"/>
                                          </p:stCondLst>
                                        </p:cTn>
                                        <p:tgtEl>
                                          <p:spTgt spid="70"/>
                                        </p:tgtEl>
                                        <p:attrNameLst>
                                          <p:attrName>style.visibility</p:attrName>
                                        </p:attrNameLst>
                                      </p:cBhvr>
                                      <p:to>
                                        <p:strVal val="visible"/>
                                      </p:to>
                                    </p:set>
                                    <p:anim calcmode="lin" valueType="num">
                                      <p:cBhvr additive="base">
                                        <p:cTn id="95" dur="500"/>
                                        <p:tgtEl>
                                          <p:spTgt spid="70"/>
                                        </p:tgtEl>
                                        <p:attrNameLst>
                                          <p:attrName>ppt_x</p:attrName>
                                        </p:attrNameLst>
                                      </p:cBhvr>
                                      <p:tavLst>
                                        <p:tav tm="0">
                                          <p:val>
                                            <p:strVal val="#ppt_x+#ppt_w*1.125000"/>
                                          </p:val>
                                        </p:tav>
                                        <p:tav tm="100000">
                                          <p:val>
                                            <p:strVal val="#ppt_x"/>
                                          </p:val>
                                        </p:tav>
                                      </p:tavLst>
                                    </p:anim>
                                    <p:animEffect transition="in" filter="wipe(left)">
                                      <p:cBhvr>
                                        <p:cTn id="96" dur="500"/>
                                        <p:tgtEl>
                                          <p:spTgt spid="70"/>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2" fill="hold" nodeType="clickEffect">
                                  <p:stCondLst>
                                    <p:cond delay="0"/>
                                  </p:stCondLst>
                                  <p:childTnLst>
                                    <p:set>
                                      <p:cBhvr>
                                        <p:cTn id="100" dur="1" fill="hold">
                                          <p:stCondLst>
                                            <p:cond delay="0"/>
                                          </p:stCondLst>
                                        </p:cTn>
                                        <p:tgtEl>
                                          <p:spTgt spid="88"/>
                                        </p:tgtEl>
                                        <p:attrNameLst>
                                          <p:attrName>style.visibility</p:attrName>
                                        </p:attrNameLst>
                                      </p:cBhvr>
                                      <p:to>
                                        <p:strVal val="visible"/>
                                      </p:to>
                                    </p:set>
                                    <p:anim calcmode="lin" valueType="num">
                                      <p:cBhvr additive="base">
                                        <p:cTn id="101" dur="500"/>
                                        <p:tgtEl>
                                          <p:spTgt spid="88"/>
                                        </p:tgtEl>
                                        <p:attrNameLst>
                                          <p:attrName>ppt_x</p:attrName>
                                        </p:attrNameLst>
                                      </p:cBhvr>
                                      <p:tavLst>
                                        <p:tav tm="0">
                                          <p:val>
                                            <p:strVal val="#ppt_x+#ppt_w*1.125000"/>
                                          </p:val>
                                        </p:tav>
                                        <p:tav tm="100000">
                                          <p:val>
                                            <p:strVal val="#ppt_x"/>
                                          </p:val>
                                        </p:tav>
                                      </p:tavLst>
                                    </p:anim>
                                    <p:animEffect transition="in" filter="wipe(left)">
                                      <p:cBhvr>
                                        <p:cTn id="102" dur="500"/>
                                        <p:tgtEl>
                                          <p:spTgt spid="88"/>
                                        </p:tgtEl>
                                      </p:cBhvr>
                                    </p:animEffect>
                                  </p:childTnLst>
                                </p:cTn>
                              </p:par>
                            </p:childTnLst>
                          </p:cTn>
                        </p:par>
                      </p:childTnLst>
                    </p:cTn>
                  </p:par>
                  <p:par>
                    <p:cTn id="103" fill="hold">
                      <p:stCondLst>
                        <p:cond delay="indefinite"/>
                      </p:stCondLst>
                      <p:childTnLst>
                        <p:par>
                          <p:cTn id="104" fill="hold">
                            <p:stCondLst>
                              <p:cond delay="0"/>
                            </p:stCondLst>
                            <p:childTnLst>
                              <p:par>
                                <p:cTn id="105" presetID="12" presetClass="entr" presetSubtype="2" fill="hold" nodeType="clickEffect">
                                  <p:stCondLst>
                                    <p:cond delay="0"/>
                                  </p:stCondLst>
                                  <p:childTnLst>
                                    <p:set>
                                      <p:cBhvr>
                                        <p:cTn id="106" dur="1" fill="hold">
                                          <p:stCondLst>
                                            <p:cond delay="0"/>
                                          </p:stCondLst>
                                        </p:cTn>
                                        <p:tgtEl>
                                          <p:spTgt spid="91"/>
                                        </p:tgtEl>
                                        <p:attrNameLst>
                                          <p:attrName>style.visibility</p:attrName>
                                        </p:attrNameLst>
                                      </p:cBhvr>
                                      <p:to>
                                        <p:strVal val="visible"/>
                                      </p:to>
                                    </p:set>
                                    <p:anim calcmode="lin" valueType="num">
                                      <p:cBhvr additive="base">
                                        <p:cTn id="107" dur="500"/>
                                        <p:tgtEl>
                                          <p:spTgt spid="91"/>
                                        </p:tgtEl>
                                        <p:attrNameLst>
                                          <p:attrName>ppt_x</p:attrName>
                                        </p:attrNameLst>
                                      </p:cBhvr>
                                      <p:tavLst>
                                        <p:tav tm="0">
                                          <p:val>
                                            <p:strVal val="#ppt_x+#ppt_w*1.125000"/>
                                          </p:val>
                                        </p:tav>
                                        <p:tav tm="100000">
                                          <p:val>
                                            <p:strVal val="#ppt_x"/>
                                          </p:val>
                                        </p:tav>
                                      </p:tavLst>
                                    </p:anim>
                                    <p:animEffect transition="in" filter="wipe(left)">
                                      <p:cBhvr>
                                        <p:cTn id="108" dur="500"/>
                                        <p:tgtEl>
                                          <p:spTgt spid="91"/>
                                        </p:tgtEl>
                                      </p:cBhvr>
                                    </p:animEffect>
                                  </p:childTnLst>
                                </p:cTn>
                              </p:par>
                            </p:childTnLst>
                          </p:cTn>
                        </p:par>
                      </p:childTnLst>
                    </p:cTn>
                  </p:par>
                  <p:par>
                    <p:cTn id="109" fill="hold">
                      <p:stCondLst>
                        <p:cond delay="indefinite"/>
                      </p:stCondLst>
                      <p:childTnLst>
                        <p:par>
                          <p:cTn id="110" fill="hold">
                            <p:stCondLst>
                              <p:cond delay="0"/>
                            </p:stCondLst>
                            <p:childTnLst>
                              <p:par>
                                <p:cTn id="111" presetID="12" presetClass="entr" presetSubtype="2" fill="hold" nodeType="clickEffect">
                                  <p:stCondLst>
                                    <p:cond delay="0"/>
                                  </p:stCondLst>
                                  <p:childTnLst>
                                    <p:set>
                                      <p:cBhvr>
                                        <p:cTn id="112" dur="1" fill="hold">
                                          <p:stCondLst>
                                            <p:cond delay="0"/>
                                          </p:stCondLst>
                                        </p:cTn>
                                        <p:tgtEl>
                                          <p:spTgt spid="94"/>
                                        </p:tgtEl>
                                        <p:attrNameLst>
                                          <p:attrName>style.visibility</p:attrName>
                                        </p:attrNameLst>
                                      </p:cBhvr>
                                      <p:to>
                                        <p:strVal val="visible"/>
                                      </p:to>
                                    </p:set>
                                    <p:anim calcmode="lin" valueType="num">
                                      <p:cBhvr additive="base">
                                        <p:cTn id="113" dur="500"/>
                                        <p:tgtEl>
                                          <p:spTgt spid="94"/>
                                        </p:tgtEl>
                                        <p:attrNameLst>
                                          <p:attrName>ppt_x</p:attrName>
                                        </p:attrNameLst>
                                      </p:cBhvr>
                                      <p:tavLst>
                                        <p:tav tm="0">
                                          <p:val>
                                            <p:strVal val="#ppt_x+#ppt_w*1.125000"/>
                                          </p:val>
                                        </p:tav>
                                        <p:tav tm="100000">
                                          <p:val>
                                            <p:strVal val="#ppt_x"/>
                                          </p:val>
                                        </p:tav>
                                      </p:tavLst>
                                    </p:anim>
                                    <p:animEffect transition="in" filter="wipe(left)">
                                      <p:cBhvr>
                                        <p:cTn id="114" dur="500"/>
                                        <p:tgtEl>
                                          <p:spTgt spid="94"/>
                                        </p:tgtEl>
                                      </p:cBhvr>
                                    </p:animEffect>
                                  </p:childTnLst>
                                </p:cTn>
                              </p:par>
                            </p:childTnLst>
                          </p:cTn>
                        </p:par>
                        <p:par>
                          <p:cTn id="115" fill="hold">
                            <p:stCondLst>
                              <p:cond delay="500"/>
                            </p:stCondLst>
                            <p:childTnLst>
                              <p:par>
                                <p:cTn id="116" presetID="12" presetClass="entr" presetSubtype="2" fill="hold" nodeType="afterEffect">
                                  <p:stCondLst>
                                    <p:cond delay="0"/>
                                  </p:stCondLst>
                                  <p:childTnLst>
                                    <p:set>
                                      <p:cBhvr>
                                        <p:cTn id="117" dur="1" fill="hold">
                                          <p:stCondLst>
                                            <p:cond delay="0"/>
                                          </p:stCondLst>
                                        </p:cTn>
                                        <p:tgtEl>
                                          <p:spTgt spid="97"/>
                                        </p:tgtEl>
                                        <p:attrNameLst>
                                          <p:attrName>style.visibility</p:attrName>
                                        </p:attrNameLst>
                                      </p:cBhvr>
                                      <p:to>
                                        <p:strVal val="visible"/>
                                      </p:to>
                                    </p:set>
                                    <p:anim calcmode="lin" valueType="num">
                                      <p:cBhvr additive="base">
                                        <p:cTn id="118" dur="500"/>
                                        <p:tgtEl>
                                          <p:spTgt spid="97"/>
                                        </p:tgtEl>
                                        <p:attrNameLst>
                                          <p:attrName>ppt_x</p:attrName>
                                        </p:attrNameLst>
                                      </p:cBhvr>
                                      <p:tavLst>
                                        <p:tav tm="0">
                                          <p:val>
                                            <p:strVal val="#ppt_x+#ppt_w*1.125000"/>
                                          </p:val>
                                        </p:tav>
                                        <p:tav tm="100000">
                                          <p:val>
                                            <p:strVal val="#ppt_x"/>
                                          </p:val>
                                        </p:tav>
                                      </p:tavLst>
                                    </p:anim>
                                    <p:animEffect transition="in" filter="wipe(left)">
                                      <p:cBhvr>
                                        <p:cTn id="119" dur="500"/>
                                        <p:tgtEl>
                                          <p:spTgt spid="97"/>
                                        </p:tgtEl>
                                      </p:cBhvr>
                                    </p:animEffect>
                                  </p:childTnLst>
                                </p:cTn>
                              </p:par>
                            </p:childTnLst>
                          </p:cTn>
                        </p:par>
                      </p:childTnLst>
                    </p:cTn>
                  </p:par>
                  <p:par>
                    <p:cTn id="120" fill="hold">
                      <p:stCondLst>
                        <p:cond delay="indefinite"/>
                      </p:stCondLst>
                      <p:childTnLst>
                        <p:par>
                          <p:cTn id="121" fill="hold">
                            <p:stCondLst>
                              <p:cond delay="0"/>
                            </p:stCondLst>
                            <p:childTnLst>
                              <p:par>
                                <p:cTn id="122" presetID="12" presetClass="entr" presetSubtype="4" fill="hold" nodeType="clickEffect">
                                  <p:stCondLst>
                                    <p:cond delay="0"/>
                                  </p:stCondLst>
                                  <p:childTnLst>
                                    <p:set>
                                      <p:cBhvr>
                                        <p:cTn id="123" dur="1" fill="hold">
                                          <p:stCondLst>
                                            <p:cond delay="0"/>
                                          </p:stCondLst>
                                        </p:cTn>
                                        <p:tgtEl>
                                          <p:spTgt spid="62"/>
                                        </p:tgtEl>
                                        <p:attrNameLst>
                                          <p:attrName>style.visibility</p:attrName>
                                        </p:attrNameLst>
                                      </p:cBhvr>
                                      <p:to>
                                        <p:strVal val="visible"/>
                                      </p:to>
                                    </p:set>
                                    <p:anim calcmode="lin" valueType="num">
                                      <p:cBhvr additive="base">
                                        <p:cTn id="124" dur="500"/>
                                        <p:tgtEl>
                                          <p:spTgt spid="62"/>
                                        </p:tgtEl>
                                        <p:attrNameLst>
                                          <p:attrName>ppt_y</p:attrName>
                                        </p:attrNameLst>
                                      </p:cBhvr>
                                      <p:tavLst>
                                        <p:tav tm="0">
                                          <p:val>
                                            <p:strVal val="#ppt_y+#ppt_h*1.125000"/>
                                          </p:val>
                                        </p:tav>
                                        <p:tav tm="100000">
                                          <p:val>
                                            <p:strVal val="#ppt_y"/>
                                          </p:val>
                                        </p:tav>
                                      </p:tavLst>
                                    </p:anim>
                                    <p:animEffect transition="in" filter="wipe(up)">
                                      <p:cBhvr>
                                        <p:cTn id="125" dur="500"/>
                                        <p:tgtEl>
                                          <p:spTgt spid="62"/>
                                        </p:tgtEl>
                                      </p:cBhvr>
                                    </p:animEffect>
                                  </p:childTnLst>
                                </p:cTn>
                              </p:par>
                            </p:childTnLst>
                          </p:cTn>
                        </p:par>
                      </p:childTnLst>
                    </p:cTn>
                  </p:par>
                  <p:par>
                    <p:cTn id="126" fill="hold">
                      <p:stCondLst>
                        <p:cond delay="indefinite"/>
                      </p:stCondLst>
                      <p:childTnLst>
                        <p:par>
                          <p:cTn id="127" fill="hold">
                            <p:stCondLst>
                              <p:cond delay="0"/>
                            </p:stCondLst>
                            <p:childTnLst>
                              <p:par>
                                <p:cTn id="128" presetID="12" presetClass="entr" presetSubtype="4" fill="hold" nodeType="clickEffect">
                                  <p:stCondLst>
                                    <p:cond delay="0"/>
                                  </p:stCondLst>
                                  <p:childTnLst>
                                    <p:set>
                                      <p:cBhvr>
                                        <p:cTn id="129" dur="1" fill="hold">
                                          <p:stCondLst>
                                            <p:cond delay="0"/>
                                          </p:stCondLst>
                                        </p:cTn>
                                        <p:tgtEl>
                                          <p:spTgt spid="100"/>
                                        </p:tgtEl>
                                        <p:attrNameLst>
                                          <p:attrName>style.visibility</p:attrName>
                                        </p:attrNameLst>
                                      </p:cBhvr>
                                      <p:to>
                                        <p:strVal val="visible"/>
                                      </p:to>
                                    </p:set>
                                    <p:anim calcmode="lin" valueType="num">
                                      <p:cBhvr additive="base">
                                        <p:cTn id="130" dur="500"/>
                                        <p:tgtEl>
                                          <p:spTgt spid="100"/>
                                        </p:tgtEl>
                                        <p:attrNameLst>
                                          <p:attrName>ppt_y</p:attrName>
                                        </p:attrNameLst>
                                      </p:cBhvr>
                                      <p:tavLst>
                                        <p:tav tm="0">
                                          <p:val>
                                            <p:strVal val="#ppt_y+#ppt_h*1.125000"/>
                                          </p:val>
                                        </p:tav>
                                        <p:tav tm="100000">
                                          <p:val>
                                            <p:strVal val="#ppt_y"/>
                                          </p:val>
                                        </p:tav>
                                      </p:tavLst>
                                    </p:anim>
                                    <p:animEffect transition="in" filter="wipe(up)">
                                      <p:cBhvr>
                                        <p:cTn id="131" dur="500"/>
                                        <p:tgtEl>
                                          <p:spTgt spid="100"/>
                                        </p:tgtEl>
                                      </p:cBhvr>
                                    </p:animEffect>
                                  </p:childTnLst>
                                </p:cTn>
                              </p:par>
                            </p:childTnLst>
                          </p:cTn>
                        </p:par>
                      </p:childTnLst>
                    </p:cTn>
                  </p:par>
                  <p:par>
                    <p:cTn id="132" fill="hold">
                      <p:stCondLst>
                        <p:cond delay="indefinite"/>
                      </p:stCondLst>
                      <p:childTnLst>
                        <p:par>
                          <p:cTn id="133" fill="hold">
                            <p:stCondLst>
                              <p:cond delay="0"/>
                            </p:stCondLst>
                            <p:childTnLst>
                              <p:par>
                                <p:cTn id="134" presetID="12" presetClass="entr" presetSubtype="4" fill="hold" nodeType="clickEffect">
                                  <p:stCondLst>
                                    <p:cond delay="0"/>
                                  </p:stCondLst>
                                  <p:childTnLst>
                                    <p:set>
                                      <p:cBhvr>
                                        <p:cTn id="135" dur="1" fill="hold">
                                          <p:stCondLst>
                                            <p:cond delay="0"/>
                                          </p:stCondLst>
                                        </p:cTn>
                                        <p:tgtEl>
                                          <p:spTgt spid="104"/>
                                        </p:tgtEl>
                                        <p:attrNameLst>
                                          <p:attrName>style.visibility</p:attrName>
                                        </p:attrNameLst>
                                      </p:cBhvr>
                                      <p:to>
                                        <p:strVal val="visible"/>
                                      </p:to>
                                    </p:set>
                                    <p:anim calcmode="lin" valueType="num">
                                      <p:cBhvr additive="base">
                                        <p:cTn id="136" dur="500"/>
                                        <p:tgtEl>
                                          <p:spTgt spid="104"/>
                                        </p:tgtEl>
                                        <p:attrNameLst>
                                          <p:attrName>ppt_y</p:attrName>
                                        </p:attrNameLst>
                                      </p:cBhvr>
                                      <p:tavLst>
                                        <p:tav tm="0">
                                          <p:val>
                                            <p:strVal val="#ppt_y+#ppt_h*1.125000"/>
                                          </p:val>
                                        </p:tav>
                                        <p:tav tm="100000">
                                          <p:val>
                                            <p:strVal val="#ppt_y"/>
                                          </p:val>
                                        </p:tav>
                                      </p:tavLst>
                                    </p:anim>
                                    <p:animEffect transition="in" filter="wipe(up)">
                                      <p:cBhvr>
                                        <p:cTn id="137" dur="500"/>
                                        <p:tgtEl>
                                          <p:spTgt spid="104"/>
                                        </p:tgtEl>
                                      </p:cBhvr>
                                    </p:animEffect>
                                  </p:childTnLst>
                                </p:cTn>
                              </p:par>
                            </p:childTnLst>
                          </p:cTn>
                        </p:par>
                      </p:childTnLst>
                    </p:cTn>
                  </p:par>
                  <p:par>
                    <p:cTn id="138" fill="hold">
                      <p:stCondLst>
                        <p:cond delay="indefinite"/>
                      </p:stCondLst>
                      <p:childTnLst>
                        <p:par>
                          <p:cTn id="139" fill="hold">
                            <p:stCondLst>
                              <p:cond delay="0"/>
                            </p:stCondLst>
                            <p:childTnLst>
                              <p:par>
                                <p:cTn id="140" presetID="12" presetClass="entr" presetSubtype="4" fill="hold" nodeType="clickEffect">
                                  <p:stCondLst>
                                    <p:cond delay="0"/>
                                  </p:stCondLst>
                                  <p:childTnLst>
                                    <p:set>
                                      <p:cBhvr>
                                        <p:cTn id="141" dur="1" fill="hold">
                                          <p:stCondLst>
                                            <p:cond delay="0"/>
                                          </p:stCondLst>
                                        </p:cTn>
                                        <p:tgtEl>
                                          <p:spTgt spid="107"/>
                                        </p:tgtEl>
                                        <p:attrNameLst>
                                          <p:attrName>style.visibility</p:attrName>
                                        </p:attrNameLst>
                                      </p:cBhvr>
                                      <p:to>
                                        <p:strVal val="visible"/>
                                      </p:to>
                                    </p:set>
                                    <p:anim calcmode="lin" valueType="num">
                                      <p:cBhvr additive="base">
                                        <p:cTn id="142" dur="500"/>
                                        <p:tgtEl>
                                          <p:spTgt spid="107"/>
                                        </p:tgtEl>
                                        <p:attrNameLst>
                                          <p:attrName>ppt_y</p:attrName>
                                        </p:attrNameLst>
                                      </p:cBhvr>
                                      <p:tavLst>
                                        <p:tav tm="0">
                                          <p:val>
                                            <p:strVal val="#ppt_y+#ppt_h*1.125000"/>
                                          </p:val>
                                        </p:tav>
                                        <p:tav tm="100000">
                                          <p:val>
                                            <p:strVal val="#ppt_y"/>
                                          </p:val>
                                        </p:tav>
                                      </p:tavLst>
                                    </p:anim>
                                    <p:animEffect transition="in" filter="wipe(up)">
                                      <p:cBhvr>
                                        <p:cTn id="143" dur="500"/>
                                        <p:tgtEl>
                                          <p:spTgt spid="107"/>
                                        </p:tgtEl>
                                      </p:cBhvr>
                                    </p:animEffect>
                                  </p:childTnLst>
                                </p:cTn>
                              </p:par>
                            </p:childTnLst>
                          </p:cTn>
                        </p:par>
                      </p:childTnLst>
                    </p:cTn>
                  </p:par>
                  <p:par>
                    <p:cTn id="144" fill="hold">
                      <p:stCondLst>
                        <p:cond delay="indefinite"/>
                      </p:stCondLst>
                      <p:childTnLst>
                        <p:par>
                          <p:cTn id="145" fill="hold">
                            <p:stCondLst>
                              <p:cond delay="0"/>
                            </p:stCondLst>
                            <p:childTnLst>
                              <p:par>
                                <p:cTn id="146" presetID="12" presetClass="entr" presetSubtype="4" fill="hold" nodeType="clickEffect">
                                  <p:stCondLst>
                                    <p:cond delay="0"/>
                                  </p:stCondLst>
                                  <p:childTnLst>
                                    <p:set>
                                      <p:cBhvr>
                                        <p:cTn id="147" dur="1" fill="hold">
                                          <p:stCondLst>
                                            <p:cond delay="0"/>
                                          </p:stCondLst>
                                        </p:cTn>
                                        <p:tgtEl>
                                          <p:spTgt spid="110"/>
                                        </p:tgtEl>
                                        <p:attrNameLst>
                                          <p:attrName>style.visibility</p:attrName>
                                        </p:attrNameLst>
                                      </p:cBhvr>
                                      <p:to>
                                        <p:strVal val="visible"/>
                                      </p:to>
                                    </p:set>
                                    <p:anim calcmode="lin" valueType="num">
                                      <p:cBhvr additive="base">
                                        <p:cTn id="148" dur="500"/>
                                        <p:tgtEl>
                                          <p:spTgt spid="110"/>
                                        </p:tgtEl>
                                        <p:attrNameLst>
                                          <p:attrName>ppt_y</p:attrName>
                                        </p:attrNameLst>
                                      </p:cBhvr>
                                      <p:tavLst>
                                        <p:tav tm="0">
                                          <p:val>
                                            <p:strVal val="#ppt_y+#ppt_h*1.125000"/>
                                          </p:val>
                                        </p:tav>
                                        <p:tav tm="100000">
                                          <p:val>
                                            <p:strVal val="#ppt_y"/>
                                          </p:val>
                                        </p:tav>
                                      </p:tavLst>
                                    </p:anim>
                                    <p:animEffect transition="in" filter="wipe(up)">
                                      <p:cBhvr>
                                        <p:cTn id="149" dur="500"/>
                                        <p:tgtEl>
                                          <p:spTgt spid="110"/>
                                        </p:tgtEl>
                                      </p:cBhvr>
                                    </p:animEffect>
                                  </p:childTnLst>
                                </p:cTn>
                              </p:par>
                            </p:childTnLst>
                          </p:cTn>
                        </p:par>
                      </p:childTnLst>
                    </p:cTn>
                  </p:par>
                  <p:par>
                    <p:cTn id="150" fill="hold">
                      <p:stCondLst>
                        <p:cond delay="indefinite"/>
                      </p:stCondLst>
                      <p:childTnLst>
                        <p:par>
                          <p:cTn id="151" fill="hold">
                            <p:stCondLst>
                              <p:cond delay="0"/>
                            </p:stCondLst>
                            <p:childTnLst>
                              <p:par>
                                <p:cTn id="152" presetID="12" presetClass="entr" presetSubtype="4" fill="hold" nodeType="clickEffect">
                                  <p:stCondLst>
                                    <p:cond delay="0"/>
                                  </p:stCondLst>
                                  <p:childTnLst>
                                    <p:set>
                                      <p:cBhvr>
                                        <p:cTn id="153" dur="1" fill="hold">
                                          <p:stCondLst>
                                            <p:cond delay="0"/>
                                          </p:stCondLst>
                                        </p:cTn>
                                        <p:tgtEl>
                                          <p:spTgt spid="113"/>
                                        </p:tgtEl>
                                        <p:attrNameLst>
                                          <p:attrName>style.visibility</p:attrName>
                                        </p:attrNameLst>
                                      </p:cBhvr>
                                      <p:to>
                                        <p:strVal val="visible"/>
                                      </p:to>
                                    </p:set>
                                    <p:anim calcmode="lin" valueType="num">
                                      <p:cBhvr additive="base">
                                        <p:cTn id="154" dur="500"/>
                                        <p:tgtEl>
                                          <p:spTgt spid="113"/>
                                        </p:tgtEl>
                                        <p:attrNameLst>
                                          <p:attrName>ppt_y</p:attrName>
                                        </p:attrNameLst>
                                      </p:cBhvr>
                                      <p:tavLst>
                                        <p:tav tm="0">
                                          <p:val>
                                            <p:strVal val="#ppt_y+#ppt_h*1.125000"/>
                                          </p:val>
                                        </p:tav>
                                        <p:tav tm="100000">
                                          <p:val>
                                            <p:strVal val="#ppt_y"/>
                                          </p:val>
                                        </p:tav>
                                      </p:tavLst>
                                    </p:anim>
                                    <p:animEffect transition="in" filter="wipe(up)">
                                      <p:cBhvr>
                                        <p:cTn id="155" dur="500"/>
                                        <p:tgtEl>
                                          <p:spTgt spid="113"/>
                                        </p:tgtEl>
                                      </p:cBhvr>
                                    </p:animEffect>
                                  </p:childTnLst>
                                </p:cTn>
                              </p:par>
                            </p:childTnLst>
                          </p:cTn>
                        </p:par>
                      </p:childTnLst>
                    </p:cTn>
                  </p:par>
                  <p:par>
                    <p:cTn id="156" fill="hold">
                      <p:stCondLst>
                        <p:cond delay="indefinite"/>
                      </p:stCondLst>
                      <p:childTnLst>
                        <p:par>
                          <p:cTn id="157" fill="hold">
                            <p:stCondLst>
                              <p:cond delay="0"/>
                            </p:stCondLst>
                            <p:childTnLst>
                              <p:par>
                                <p:cTn id="158" presetID="12" presetClass="entr" presetSubtype="4" fill="hold" nodeType="clickEffect">
                                  <p:stCondLst>
                                    <p:cond delay="0"/>
                                  </p:stCondLst>
                                  <p:childTnLst>
                                    <p:set>
                                      <p:cBhvr>
                                        <p:cTn id="159" dur="1" fill="hold">
                                          <p:stCondLst>
                                            <p:cond delay="0"/>
                                          </p:stCondLst>
                                        </p:cTn>
                                        <p:tgtEl>
                                          <p:spTgt spid="116"/>
                                        </p:tgtEl>
                                        <p:attrNameLst>
                                          <p:attrName>style.visibility</p:attrName>
                                        </p:attrNameLst>
                                      </p:cBhvr>
                                      <p:to>
                                        <p:strVal val="visible"/>
                                      </p:to>
                                    </p:set>
                                    <p:anim calcmode="lin" valueType="num">
                                      <p:cBhvr additive="base">
                                        <p:cTn id="160" dur="500"/>
                                        <p:tgtEl>
                                          <p:spTgt spid="116"/>
                                        </p:tgtEl>
                                        <p:attrNameLst>
                                          <p:attrName>ppt_y</p:attrName>
                                        </p:attrNameLst>
                                      </p:cBhvr>
                                      <p:tavLst>
                                        <p:tav tm="0">
                                          <p:val>
                                            <p:strVal val="#ppt_y+#ppt_h*1.125000"/>
                                          </p:val>
                                        </p:tav>
                                        <p:tav tm="100000">
                                          <p:val>
                                            <p:strVal val="#ppt_y"/>
                                          </p:val>
                                        </p:tav>
                                      </p:tavLst>
                                    </p:anim>
                                    <p:animEffect transition="in" filter="wipe(up)">
                                      <p:cBhvr>
                                        <p:cTn id="161" dur="500"/>
                                        <p:tgtEl>
                                          <p:spTgt spid="116"/>
                                        </p:tgtEl>
                                      </p:cBhvr>
                                    </p:animEffect>
                                  </p:childTnLst>
                                </p:cTn>
                              </p:par>
                            </p:childTnLst>
                          </p:cTn>
                        </p:par>
                      </p:childTnLst>
                    </p:cTn>
                  </p:par>
                  <p:par>
                    <p:cTn id="162" fill="hold">
                      <p:stCondLst>
                        <p:cond delay="indefinite"/>
                      </p:stCondLst>
                      <p:childTnLst>
                        <p:par>
                          <p:cTn id="163" fill="hold">
                            <p:stCondLst>
                              <p:cond delay="0"/>
                            </p:stCondLst>
                            <p:childTnLst>
                              <p:par>
                                <p:cTn id="164" presetID="12" presetClass="entr" presetSubtype="4" fill="hold" nodeType="clickEffect">
                                  <p:stCondLst>
                                    <p:cond delay="0"/>
                                  </p:stCondLst>
                                  <p:childTnLst>
                                    <p:set>
                                      <p:cBhvr>
                                        <p:cTn id="165" dur="1" fill="hold">
                                          <p:stCondLst>
                                            <p:cond delay="0"/>
                                          </p:stCondLst>
                                        </p:cTn>
                                        <p:tgtEl>
                                          <p:spTgt spid="119"/>
                                        </p:tgtEl>
                                        <p:attrNameLst>
                                          <p:attrName>style.visibility</p:attrName>
                                        </p:attrNameLst>
                                      </p:cBhvr>
                                      <p:to>
                                        <p:strVal val="visible"/>
                                      </p:to>
                                    </p:set>
                                    <p:anim calcmode="lin" valueType="num">
                                      <p:cBhvr additive="base">
                                        <p:cTn id="166" dur="500"/>
                                        <p:tgtEl>
                                          <p:spTgt spid="119"/>
                                        </p:tgtEl>
                                        <p:attrNameLst>
                                          <p:attrName>ppt_y</p:attrName>
                                        </p:attrNameLst>
                                      </p:cBhvr>
                                      <p:tavLst>
                                        <p:tav tm="0">
                                          <p:val>
                                            <p:strVal val="#ppt_y+#ppt_h*1.125000"/>
                                          </p:val>
                                        </p:tav>
                                        <p:tav tm="100000">
                                          <p:val>
                                            <p:strVal val="#ppt_y"/>
                                          </p:val>
                                        </p:tav>
                                      </p:tavLst>
                                    </p:anim>
                                    <p:animEffect transition="in" filter="wipe(up)">
                                      <p:cBhvr>
                                        <p:cTn id="167" dur="500"/>
                                        <p:tgtEl>
                                          <p:spTgt spid="119"/>
                                        </p:tgtEl>
                                      </p:cBhvr>
                                    </p:animEffect>
                                  </p:childTnLst>
                                </p:cTn>
                              </p:par>
                            </p:childTnLst>
                          </p:cTn>
                        </p:par>
                      </p:childTnLst>
                    </p:cTn>
                  </p:par>
                  <p:par>
                    <p:cTn id="168" fill="hold">
                      <p:stCondLst>
                        <p:cond delay="indefinite"/>
                      </p:stCondLst>
                      <p:childTnLst>
                        <p:par>
                          <p:cTn id="169" fill="hold">
                            <p:stCondLst>
                              <p:cond delay="0"/>
                            </p:stCondLst>
                            <p:childTnLst>
                              <p:par>
                                <p:cTn id="170" presetID="12" presetClass="entr" presetSubtype="4" fill="hold" nodeType="clickEffect">
                                  <p:stCondLst>
                                    <p:cond delay="0"/>
                                  </p:stCondLst>
                                  <p:childTnLst>
                                    <p:set>
                                      <p:cBhvr>
                                        <p:cTn id="171" dur="1" fill="hold">
                                          <p:stCondLst>
                                            <p:cond delay="0"/>
                                          </p:stCondLst>
                                        </p:cTn>
                                        <p:tgtEl>
                                          <p:spTgt spid="122"/>
                                        </p:tgtEl>
                                        <p:attrNameLst>
                                          <p:attrName>style.visibility</p:attrName>
                                        </p:attrNameLst>
                                      </p:cBhvr>
                                      <p:to>
                                        <p:strVal val="visible"/>
                                      </p:to>
                                    </p:set>
                                    <p:anim calcmode="lin" valueType="num">
                                      <p:cBhvr additive="base">
                                        <p:cTn id="172" dur="500"/>
                                        <p:tgtEl>
                                          <p:spTgt spid="122"/>
                                        </p:tgtEl>
                                        <p:attrNameLst>
                                          <p:attrName>ppt_y</p:attrName>
                                        </p:attrNameLst>
                                      </p:cBhvr>
                                      <p:tavLst>
                                        <p:tav tm="0">
                                          <p:val>
                                            <p:strVal val="#ppt_y+#ppt_h*1.125000"/>
                                          </p:val>
                                        </p:tav>
                                        <p:tav tm="100000">
                                          <p:val>
                                            <p:strVal val="#ppt_y"/>
                                          </p:val>
                                        </p:tav>
                                      </p:tavLst>
                                    </p:anim>
                                    <p:animEffect transition="in" filter="wipe(up)">
                                      <p:cBhvr>
                                        <p:cTn id="173" dur="500"/>
                                        <p:tgtEl>
                                          <p:spTgt spid="122"/>
                                        </p:tgtEl>
                                      </p:cBhvr>
                                    </p:animEffect>
                                  </p:childTnLst>
                                </p:cTn>
                              </p:par>
                            </p:childTnLst>
                          </p:cTn>
                        </p:par>
                      </p:childTnLst>
                    </p:cTn>
                  </p:par>
                  <p:par>
                    <p:cTn id="174" fill="hold">
                      <p:stCondLst>
                        <p:cond delay="indefinite"/>
                      </p:stCondLst>
                      <p:childTnLst>
                        <p:par>
                          <p:cTn id="175" fill="hold">
                            <p:stCondLst>
                              <p:cond delay="0"/>
                            </p:stCondLst>
                            <p:childTnLst>
                              <p:par>
                                <p:cTn id="176" presetID="12" presetClass="entr" presetSubtype="4" fill="hold" nodeType="clickEffect">
                                  <p:stCondLst>
                                    <p:cond delay="0"/>
                                  </p:stCondLst>
                                  <p:childTnLst>
                                    <p:set>
                                      <p:cBhvr>
                                        <p:cTn id="177" dur="1" fill="hold">
                                          <p:stCondLst>
                                            <p:cond delay="0"/>
                                          </p:stCondLst>
                                        </p:cTn>
                                        <p:tgtEl>
                                          <p:spTgt spid="125"/>
                                        </p:tgtEl>
                                        <p:attrNameLst>
                                          <p:attrName>style.visibility</p:attrName>
                                        </p:attrNameLst>
                                      </p:cBhvr>
                                      <p:to>
                                        <p:strVal val="visible"/>
                                      </p:to>
                                    </p:set>
                                    <p:anim calcmode="lin" valueType="num">
                                      <p:cBhvr additive="base">
                                        <p:cTn id="178" dur="500"/>
                                        <p:tgtEl>
                                          <p:spTgt spid="125"/>
                                        </p:tgtEl>
                                        <p:attrNameLst>
                                          <p:attrName>ppt_y</p:attrName>
                                        </p:attrNameLst>
                                      </p:cBhvr>
                                      <p:tavLst>
                                        <p:tav tm="0">
                                          <p:val>
                                            <p:strVal val="#ppt_y+#ppt_h*1.125000"/>
                                          </p:val>
                                        </p:tav>
                                        <p:tav tm="100000">
                                          <p:val>
                                            <p:strVal val="#ppt_y"/>
                                          </p:val>
                                        </p:tav>
                                      </p:tavLst>
                                    </p:anim>
                                    <p:animEffect transition="in" filter="wipe(up)">
                                      <p:cBhvr>
                                        <p:cTn id="179" dur="500"/>
                                        <p:tgtEl>
                                          <p:spTgt spid="125"/>
                                        </p:tgtEl>
                                      </p:cBhvr>
                                    </p:animEffect>
                                  </p:childTnLst>
                                </p:cTn>
                              </p:par>
                            </p:childTnLst>
                          </p:cTn>
                        </p:par>
                      </p:childTnLst>
                    </p:cTn>
                  </p:par>
                  <p:par>
                    <p:cTn id="180" fill="hold">
                      <p:stCondLst>
                        <p:cond delay="indefinite"/>
                      </p:stCondLst>
                      <p:childTnLst>
                        <p:par>
                          <p:cTn id="181" fill="hold">
                            <p:stCondLst>
                              <p:cond delay="0"/>
                            </p:stCondLst>
                            <p:childTnLst>
                              <p:par>
                                <p:cTn id="182" presetID="12" presetClass="entr" presetSubtype="4" fill="hold" nodeType="clickEffect">
                                  <p:stCondLst>
                                    <p:cond delay="0"/>
                                  </p:stCondLst>
                                  <p:childTnLst>
                                    <p:set>
                                      <p:cBhvr>
                                        <p:cTn id="183" dur="1" fill="hold">
                                          <p:stCondLst>
                                            <p:cond delay="0"/>
                                          </p:stCondLst>
                                        </p:cTn>
                                        <p:tgtEl>
                                          <p:spTgt spid="128"/>
                                        </p:tgtEl>
                                        <p:attrNameLst>
                                          <p:attrName>style.visibility</p:attrName>
                                        </p:attrNameLst>
                                      </p:cBhvr>
                                      <p:to>
                                        <p:strVal val="visible"/>
                                      </p:to>
                                    </p:set>
                                    <p:anim calcmode="lin" valueType="num">
                                      <p:cBhvr additive="base">
                                        <p:cTn id="184" dur="500"/>
                                        <p:tgtEl>
                                          <p:spTgt spid="128"/>
                                        </p:tgtEl>
                                        <p:attrNameLst>
                                          <p:attrName>ppt_y</p:attrName>
                                        </p:attrNameLst>
                                      </p:cBhvr>
                                      <p:tavLst>
                                        <p:tav tm="0">
                                          <p:val>
                                            <p:strVal val="#ppt_y+#ppt_h*1.125000"/>
                                          </p:val>
                                        </p:tav>
                                        <p:tav tm="100000">
                                          <p:val>
                                            <p:strVal val="#ppt_y"/>
                                          </p:val>
                                        </p:tav>
                                      </p:tavLst>
                                    </p:anim>
                                    <p:animEffect transition="in" filter="wipe(up)">
                                      <p:cBhvr>
                                        <p:cTn id="185" dur="500"/>
                                        <p:tgtEl>
                                          <p:spTgt spid="128"/>
                                        </p:tgtEl>
                                      </p:cBhvr>
                                    </p:animEffect>
                                  </p:childTnLst>
                                </p:cTn>
                              </p:par>
                            </p:childTnLst>
                          </p:cTn>
                        </p:par>
                      </p:childTnLst>
                    </p:cTn>
                  </p:par>
                  <p:par>
                    <p:cTn id="186" fill="hold">
                      <p:stCondLst>
                        <p:cond delay="indefinite"/>
                      </p:stCondLst>
                      <p:childTnLst>
                        <p:par>
                          <p:cTn id="187" fill="hold">
                            <p:stCondLst>
                              <p:cond delay="0"/>
                            </p:stCondLst>
                            <p:childTnLst>
                              <p:par>
                                <p:cTn id="188" presetID="12" presetClass="entr" presetSubtype="4" fill="hold" nodeType="clickEffect">
                                  <p:stCondLst>
                                    <p:cond delay="0"/>
                                  </p:stCondLst>
                                  <p:childTnLst>
                                    <p:set>
                                      <p:cBhvr>
                                        <p:cTn id="189" dur="1" fill="hold">
                                          <p:stCondLst>
                                            <p:cond delay="0"/>
                                          </p:stCondLst>
                                        </p:cTn>
                                        <p:tgtEl>
                                          <p:spTgt spid="131"/>
                                        </p:tgtEl>
                                        <p:attrNameLst>
                                          <p:attrName>style.visibility</p:attrName>
                                        </p:attrNameLst>
                                      </p:cBhvr>
                                      <p:to>
                                        <p:strVal val="visible"/>
                                      </p:to>
                                    </p:set>
                                    <p:anim calcmode="lin" valueType="num">
                                      <p:cBhvr additive="base">
                                        <p:cTn id="190" dur="500"/>
                                        <p:tgtEl>
                                          <p:spTgt spid="131"/>
                                        </p:tgtEl>
                                        <p:attrNameLst>
                                          <p:attrName>ppt_y</p:attrName>
                                        </p:attrNameLst>
                                      </p:cBhvr>
                                      <p:tavLst>
                                        <p:tav tm="0">
                                          <p:val>
                                            <p:strVal val="#ppt_y+#ppt_h*1.125000"/>
                                          </p:val>
                                        </p:tav>
                                        <p:tav tm="100000">
                                          <p:val>
                                            <p:strVal val="#ppt_y"/>
                                          </p:val>
                                        </p:tav>
                                      </p:tavLst>
                                    </p:anim>
                                    <p:animEffect transition="in" filter="wipe(up)">
                                      <p:cBhvr>
                                        <p:cTn id="191" dur="500"/>
                                        <p:tgtEl>
                                          <p:spTgt spid="131"/>
                                        </p:tgtEl>
                                      </p:cBhvr>
                                    </p:animEffect>
                                  </p:childTnLst>
                                </p:cTn>
                              </p:par>
                            </p:childTnLst>
                          </p:cTn>
                        </p:par>
                      </p:childTnLst>
                    </p:cTn>
                  </p:par>
                  <p:par>
                    <p:cTn id="192" fill="hold">
                      <p:stCondLst>
                        <p:cond delay="indefinite"/>
                      </p:stCondLst>
                      <p:childTnLst>
                        <p:par>
                          <p:cTn id="193" fill="hold">
                            <p:stCondLst>
                              <p:cond delay="0"/>
                            </p:stCondLst>
                            <p:childTnLst>
                              <p:par>
                                <p:cTn id="194" presetID="12" presetClass="entr" presetSubtype="4" fill="hold" nodeType="clickEffect">
                                  <p:stCondLst>
                                    <p:cond delay="0"/>
                                  </p:stCondLst>
                                  <p:childTnLst>
                                    <p:set>
                                      <p:cBhvr>
                                        <p:cTn id="195" dur="1" fill="hold">
                                          <p:stCondLst>
                                            <p:cond delay="0"/>
                                          </p:stCondLst>
                                        </p:cTn>
                                        <p:tgtEl>
                                          <p:spTgt spid="134"/>
                                        </p:tgtEl>
                                        <p:attrNameLst>
                                          <p:attrName>style.visibility</p:attrName>
                                        </p:attrNameLst>
                                      </p:cBhvr>
                                      <p:to>
                                        <p:strVal val="visible"/>
                                      </p:to>
                                    </p:set>
                                    <p:anim calcmode="lin" valueType="num">
                                      <p:cBhvr additive="base">
                                        <p:cTn id="196" dur="500"/>
                                        <p:tgtEl>
                                          <p:spTgt spid="134"/>
                                        </p:tgtEl>
                                        <p:attrNameLst>
                                          <p:attrName>ppt_y</p:attrName>
                                        </p:attrNameLst>
                                      </p:cBhvr>
                                      <p:tavLst>
                                        <p:tav tm="0">
                                          <p:val>
                                            <p:strVal val="#ppt_y+#ppt_h*1.125000"/>
                                          </p:val>
                                        </p:tav>
                                        <p:tav tm="100000">
                                          <p:val>
                                            <p:strVal val="#ppt_y"/>
                                          </p:val>
                                        </p:tav>
                                      </p:tavLst>
                                    </p:anim>
                                    <p:animEffect transition="in" filter="wipe(up)">
                                      <p:cBhvr>
                                        <p:cTn id="197" dur="500"/>
                                        <p:tgtEl>
                                          <p:spTgt spid="134"/>
                                        </p:tgtEl>
                                      </p:cBhvr>
                                    </p:animEffect>
                                  </p:childTnLst>
                                </p:cTn>
                              </p:par>
                            </p:childTnLst>
                          </p:cTn>
                        </p:par>
                        <p:par>
                          <p:cTn id="198" fill="hold">
                            <p:stCondLst>
                              <p:cond delay="500"/>
                            </p:stCondLst>
                            <p:childTnLst>
                              <p:par>
                                <p:cTn id="199" presetID="12" presetClass="entr" presetSubtype="4" fill="hold" nodeType="afterEffect">
                                  <p:stCondLst>
                                    <p:cond delay="0"/>
                                  </p:stCondLst>
                                  <p:childTnLst>
                                    <p:set>
                                      <p:cBhvr>
                                        <p:cTn id="200" dur="1" fill="hold">
                                          <p:stCondLst>
                                            <p:cond delay="0"/>
                                          </p:stCondLst>
                                        </p:cTn>
                                        <p:tgtEl>
                                          <p:spTgt spid="137"/>
                                        </p:tgtEl>
                                        <p:attrNameLst>
                                          <p:attrName>style.visibility</p:attrName>
                                        </p:attrNameLst>
                                      </p:cBhvr>
                                      <p:to>
                                        <p:strVal val="visible"/>
                                      </p:to>
                                    </p:set>
                                    <p:anim calcmode="lin" valueType="num">
                                      <p:cBhvr additive="base">
                                        <p:cTn id="201" dur="500"/>
                                        <p:tgtEl>
                                          <p:spTgt spid="137"/>
                                        </p:tgtEl>
                                        <p:attrNameLst>
                                          <p:attrName>ppt_y</p:attrName>
                                        </p:attrNameLst>
                                      </p:cBhvr>
                                      <p:tavLst>
                                        <p:tav tm="0">
                                          <p:val>
                                            <p:strVal val="#ppt_y+#ppt_h*1.125000"/>
                                          </p:val>
                                        </p:tav>
                                        <p:tav tm="100000">
                                          <p:val>
                                            <p:strVal val="#ppt_y"/>
                                          </p:val>
                                        </p:tav>
                                      </p:tavLst>
                                    </p:anim>
                                    <p:animEffect transition="in" filter="wipe(up)">
                                      <p:cBhvr>
                                        <p:cTn id="202"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3" name="图片 2" descr="图片1"/>
          <p:cNvPicPr>
            <a:picLocks noChangeAspect="1"/>
          </p:cNvPicPr>
          <p:nvPr/>
        </p:nvPicPr>
        <p:blipFill>
          <a:blip r:embed="rId2"/>
          <a:stretch>
            <a:fillRect/>
          </a:stretch>
        </p:blipFill>
        <p:spPr>
          <a:xfrm>
            <a:off x="3348990" y="1057910"/>
            <a:ext cx="5243195" cy="2790190"/>
          </a:xfrm>
          <a:prstGeom prst="rect">
            <a:avLst/>
          </a:prstGeom>
        </p:spPr>
      </p:pic>
      <p:grpSp>
        <p:nvGrpSpPr>
          <p:cNvPr id="5" name="组合 4"/>
          <p:cNvGrpSpPr/>
          <p:nvPr/>
        </p:nvGrpSpPr>
        <p:grpSpPr>
          <a:xfrm>
            <a:off x="2984500" y="4382770"/>
            <a:ext cx="5998210" cy="1576705"/>
            <a:chOff x="4700" y="6902"/>
            <a:chExt cx="9446" cy="2483"/>
          </a:xfrm>
        </p:grpSpPr>
        <p:sp>
          <p:nvSpPr>
            <p:cNvPr id="12" name="圆角矩形 11"/>
            <p:cNvSpPr/>
            <p:nvPr/>
          </p:nvSpPr>
          <p:spPr>
            <a:xfrm>
              <a:off x="4700" y="6902"/>
              <a:ext cx="9446" cy="2483"/>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4" name="文本框 3"/>
            <p:cNvSpPr txBox="1"/>
            <p:nvPr/>
          </p:nvSpPr>
          <p:spPr>
            <a:xfrm>
              <a:off x="5275" y="7103"/>
              <a:ext cx="8648" cy="1888"/>
            </a:xfrm>
            <a:prstGeom prst="rect">
              <a:avLst/>
            </a:prstGeom>
            <a:noFill/>
          </p:spPr>
          <p:txBody>
            <a:bodyPr wrap="square" rtlCol="0" anchor="t">
              <a:spAutoFit/>
            </a:bodyPr>
            <a:p>
              <a:pPr>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sym typeface="+mn-ea"/>
                </a:rPr>
                <a:t>像这样每相邻两个计数单位之间的进率</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spcBef>
                  <a:spcPct val="0"/>
                </a:spcBef>
                <a:buFontTx/>
                <a:buNone/>
              </a:pPr>
              <a:r>
                <a:rPr lang="zh-CN" altLang="en-US" sz="2400" dirty="0">
                  <a:latin typeface="微软雅黑" panose="020B0503020204020204" pitchFamily="34" charset="-122"/>
                  <a:ea typeface="微软雅黑" panose="020B0503020204020204" pitchFamily="34" charset="-122"/>
                  <a:sym typeface="+mn-ea"/>
                </a:rPr>
                <a:t>都是十的计数方法叫做</a:t>
              </a:r>
              <a:r>
                <a:rPr lang="zh-CN" altLang="en-US" sz="2400" dirty="0">
                  <a:solidFill>
                    <a:srgbClr val="FF0000"/>
                  </a:solidFill>
                  <a:latin typeface="微软雅黑" panose="020B0503020204020204" pitchFamily="34" charset="-122"/>
                  <a:ea typeface="微软雅黑" panose="020B0503020204020204" pitchFamily="34" charset="-122"/>
                  <a:sym typeface="+mn-ea"/>
                </a:rPr>
                <a:t>十进制计数法。</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1888,&quot;width&quot;:5608}"/>
</p:tagLst>
</file>

<file path=ppt/tags/tag10.xml><?xml version="1.0" encoding="utf-8"?>
<p:tagLst xmlns:p="http://schemas.openxmlformats.org/presentationml/2006/main">
  <p:tag name="KSO_WM_UNIT_PLACING_PICTURE_USER_VIEWPORT" val="{&quot;height&quot;:1179,&quot;width&quot;:443}"/>
</p:tagLst>
</file>

<file path=ppt/tags/tag11.xml><?xml version="1.0" encoding="utf-8"?>
<p:tagLst xmlns:p="http://schemas.openxmlformats.org/presentationml/2006/main">
  <p:tag name="KSO_WM_UNIT_PLACING_PICTURE_USER_VIEWPORT" val="{&quot;height&quot;:1179,&quot;width&quot;:443}"/>
</p:tagLst>
</file>

<file path=ppt/tags/tag12.xml><?xml version="1.0" encoding="utf-8"?>
<p:tagLst xmlns:p="http://schemas.openxmlformats.org/presentationml/2006/main">
  <p:tag name="KSO_WM_UNIT_PLACING_PICTURE_USER_VIEWPORT" val="{&quot;height&quot;:1179,&quot;width&quot;:443}"/>
</p:tagLst>
</file>

<file path=ppt/tags/tag13.xml><?xml version="1.0" encoding="utf-8"?>
<p:tagLst xmlns:p="http://schemas.openxmlformats.org/presentationml/2006/main">
  <p:tag name="KSO_WM_UNIT_PLACING_PICTURE_USER_VIEWPORT" val="{&quot;height&quot;:1179,&quot;width&quot;:443}"/>
</p:tagLst>
</file>

<file path=ppt/tags/tag14.xml><?xml version="1.0" encoding="utf-8"?>
<p:tagLst xmlns:p="http://schemas.openxmlformats.org/presentationml/2006/main">
  <p:tag name="KSO_WM_UNIT_PLACING_PICTURE_USER_VIEWPORT" val="{&quot;height&quot;:1179,&quot;width&quot;:443}"/>
</p:tagLst>
</file>

<file path=ppt/tags/tag15.xml><?xml version="1.0" encoding="utf-8"?>
<p:tagLst xmlns:p="http://schemas.openxmlformats.org/presentationml/2006/main">
  <p:tag name="KSO_WM_UNIT_PLACING_PICTURE_USER_VIEWPORT" val="{&quot;height&quot;:1179,&quot;width&quot;:443}"/>
</p:tagLst>
</file>

<file path=ppt/tags/tag16.xml><?xml version="1.0" encoding="utf-8"?>
<p:tagLst xmlns:p="http://schemas.openxmlformats.org/presentationml/2006/main">
  <p:tag name="KSO_WM_UNIT_PLACING_PICTURE_USER_VIEWPORT" val="{&quot;height&quot;:1179,&quot;width&quot;:443}"/>
</p:tagLst>
</file>

<file path=ppt/tags/tag17.xml><?xml version="1.0" encoding="utf-8"?>
<p:tagLst xmlns:p="http://schemas.openxmlformats.org/presentationml/2006/main">
  <p:tag name="KSO_WM_UNIT_PLACING_PICTURE_USER_VIEWPORT" val="{&quot;height&quot;:1179,&quot;width&quot;:443}"/>
</p:tagLst>
</file>

<file path=ppt/tags/tag18.xml><?xml version="1.0" encoding="utf-8"?>
<p:tagLst xmlns:p="http://schemas.openxmlformats.org/presentationml/2006/main">
  <p:tag name="KSO_WM_UNIT_PLACING_PICTURE_USER_VIEWPORT" val="{&quot;height&quot;:1179,&quot;width&quot;:443}"/>
</p:tagLst>
</file>

<file path=ppt/tags/tag19.xml><?xml version="1.0" encoding="utf-8"?>
<p:tagLst xmlns:p="http://schemas.openxmlformats.org/presentationml/2006/main">
  <p:tag name="KSO_WM_UNIT_PLACING_PICTURE_USER_VIEWPORT" val="{&quot;height&quot;:1179,&quot;width&quot;:443}"/>
</p:tagLst>
</file>

<file path=ppt/tags/tag2.xml><?xml version="1.0" encoding="utf-8"?>
<p:tagLst xmlns:p="http://schemas.openxmlformats.org/presentationml/2006/main">
  <p:tag name="KSO_WM_UNIT_PLACING_PICTURE_USER_VIEWPORT" val="{&quot;height&quot;:1179,&quot;width&quot;:443}"/>
</p:tagLst>
</file>

<file path=ppt/tags/tag20.xml><?xml version="1.0" encoding="utf-8"?>
<p:tagLst xmlns:p="http://schemas.openxmlformats.org/presentationml/2006/main">
  <p:tag name="KSO_WM_UNIT_PLACING_PICTURE_USER_VIEWPORT" val="{&quot;height&quot;:1179,&quot;width&quot;:443}"/>
</p:tagLst>
</file>

<file path=ppt/tags/tag21.xml><?xml version="1.0" encoding="utf-8"?>
<p:tagLst xmlns:p="http://schemas.openxmlformats.org/presentationml/2006/main">
  <p:tag name="KSO_WM_UNIT_PLACING_PICTURE_USER_VIEWPORT" val="{&quot;height&quot;:1179,&quot;width&quot;:443}"/>
</p:tagLst>
</file>

<file path=ppt/tags/tag22.xml><?xml version="1.0" encoding="utf-8"?>
<p:tagLst xmlns:p="http://schemas.openxmlformats.org/presentationml/2006/main">
  <p:tag name="KSO_WM_UNIT_PLACING_PICTURE_USER_VIEWPORT" val="{&quot;height&quot;:1179,&quot;width&quot;:443}"/>
</p:tagLst>
</file>

<file path=ppt/tags/tag23.xml><?xml version="1.0" encoding="utf-8"?>
<p:tagLst xmlns:p="http://schemas.openxmlformats.org/presentationml/2006/main">
  <p:tag name="KSO_WM_UNIT_PLACING_PICTURE_USER_VIEWPORT" val="{&quot;height&quot;:1179,&quot;width&quot;:443}"/>
</p:tagLst>
</file>

<file path=ppt/tags/tag24.xml><?xml version="1.0" encoding="utf-8"?>
<p:tagLst xmlns:p="http://schemas.openxmlformats.org/presentationml/2006/main">
  <p:tag name="KSO_WM_UNIT_PLACING_PICTURE_USER_VIEWPORT" val="{&quot;height&quot;:1179,&quot;width&quot;:443}"/>
</p:tagLst>
</file>

<file path=ppt/tags/tag25.xml><?xml version="1.0" encoding="utf-8"?>
<p:tagLst xmlns:p="http://schemas.openxmlformats.org/presentationml/2006/main">
  <p:tag name="KSO_WM_UNIT_PLACING_PICTURE_USER_VIEWPORT" val="{&quot;height&quot;:1179,&quot;width&quot;:443}"/>
</p:tagLst>
</file>

<file path=ppt/tags/tag26.xml><?xml version="1.0" encoding="utf-8"?>
<p:tagLst xmlns:p="http://schemas.openxmlformats.org/presentationml/2006/main">
  <p:tag name="KSO_WM_UNIT_PLACING_PICTURE_USER_VIEWPORT" val="{&quot;height&quot;:1179,&quot;width&quot;:443}"/>
</p:tagLst>
</file>

<file path=ppt/tags/tag27.xml><?xml version="1.0" encoding="utf-8"?>
<p:tagLst xmlns:p="http://schemas.openxmlformats.org/presentationml/2006/main">
  <p:tag name="KSO_WM_UNIT_PLACING_PICTURE_USER_VIEWPORT" val="{&quot;height&quot;:1179,&quot;width&quot;:443}"/>
</p:tagLst>
</file>

<file path=ppt/tags/tag28.xml><?xml version="1.0" encoding="utf-8"?>
<p:tagLst xmlns:p="http://schemas.openxmlformats.org/presentationml/2006/main">
  <p:tag name="KSO_WM_UNIT_PLACING_PICTURE_USER_VIEWPORT" val="{&quot;height&quot;:1179,&quot;width&quot;:443}"/>
</p:tagLst>
</file>

<file path=ppt/tags/tag29.xml><?xml version="1.0" encoding="utf-8"?>
<p:tagLst xmlns:p="http://schemas.openxmlformats.org/presentationml/2006/main">
  <p:tag name="KSO_WM_UNIT_PLACING_PICTURE_USER_VIEWPORT" val="{&quot;height&quot;:1179,&quot;width&quot;:443}"/>
</p:tagLst>
</file>

<file path=ppt/tags/tag3.xml><?xml version="1.0" encoding="utf-8"?>
<p:tagLst xmlns:p="http://schemas.openxmlformats.org/presentationml/2006/main">
  <p:tag name="KSO_WM_UNIT_PLACING_PICTURE_USER_VIEWPORT" val="{&quot;height&quot;:1179,&quot;width&quot;:443}"/>
</p:tagLst>
</file>

<file path=ppt/tags/tag30.xml><?xml version="1.0" encoding="utf-8"?>
<p:tagLst xmlns:p="http://schemas.openxmlformats.org/presentationml/2006/main">
  <p:tag name="KSO_WM_UNIT_PLACING_PICTURE_USER_VIEWPORT" val="{&quot;height&quot;:1179,&quot;width&quot;:443}"/>
</p:tagLst>
</file>

<file path=ppt/tags/tag31.xml><?xml version="1.0" encoding="utf-8"?>
<p:tagLst xmlns:p="http://schemas.openxmlformats.org/presentationml/2006/main">
  <p:tag name="KSO_WM_UNIT_PLACING_PICTURE_USER_VIEWPORT" val="{&quot;height&quot;:1179,&quot;width&quot;:443}"/>
</p:tagLst>
</file>

<file path=ppt/tags/tag3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ags/tag4.xml><?xml version="1.0" encoding="utf-8"?>
<p:tagLst xmlns:p="http://schemas.openxmlformats.org/presentationml/2006/main">
  <p:tag name="KSO_WM_UNIT_PLACING_PICTURE_USER_VIEWPORT" val="{&quot;height&quot;:1179,&quot;width&quot;:443}"/>
</p:tagLst>
</file>

<file path=ppt/tags/tag5.xml><?xml version="1.0" encoding="utf-8"?>
<p:tagLst xmlns:p="http://schemas.openxmlformats.org/presentationml/2006/main">
  <p:tag name="KSO_WM_UNIT_PLACING_PICTURE_USER_VIEWPORT" val="{&quot;height&quot;:1179,&quot;width&quot;:443}"/>
</p:tagLst>
</file>

<file path=ppt/tags/tag6.xml><?xml version="1.0" encoding="utf-8"?>
<p:tagLst xmlns:p="http://schemas.openxmlformats.org/presentationml/2006/main">
  <p:tag name="KSO_WM_UNIT_PLACING_PICTURE_USER_VIEWPORT" val="{&quot;height&quot;:1179,&quot;width&quot;:443}"/>
</p:tagLst>
</file>

<file path=ppt/tags/tag7.xml><?xml version="1.0" encoding="utf-8"?>
<p:tagLst xmlns:p="http://schemas.openxmlformats.org/presentationml/2006/main">
  <p:tag name="KSO_WM_UNIT_PLACING_PICTURE_USER_VIEWPORT" val="{&quot;height&quot;:1179,&quot;width&quot;:443}"/>
</p:tagLst>
</file>

<file path=ppt/tags/tag8.xml><?xml version="1.0" encoding="utf-8"?>
<p:tagLst xmlns:p="http://schemas.openxmlformats.org/presentationml/2006/main">
  <p:tag name="KSO_WM_UNIT_PLACING_PICTURE_USER_VIEWPORT" val="{&quot;height&quot;:1179,&quot;width&quot;:443}"/>
</p:tagLst>
</file>

<file path=ppt/tags/tag9.xml><?xml version="1.0" encoding="utf-8"?>
<p:tagLst xmlns:p="http://schemas.openxmlformats.org/presentationml/2006/main">
  <p:tag name="KSO_WM_UNIT_PLACING_PICTURE_USER_VIEWPORT" val="{&quot;height&quot;:1179,&quot;width&quot;:443}"/>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1323</Words>
  <Application>WPS 演示</Application>
  <PresentationFormat>宽屏</PresentationFormat>
  <Paragraphs>360</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18</vt:i4>
      </vt:variant>
    </vt:vector>
  </HeadingPairs>
  <TitlesOfParts>
    <vt:vector size="33" baseType="lpstr">
      <vt:lpstr>Arial</vt:lpstr>
      <vt:lpstr>宋体</vt:lpstr>
      <vt:lpstr>Wingdings</vt:lpstr>
      <vt:lpstr>微软雅黑</vt:lpstr>
      <vt:lpstr>Wingdings</vt:lpstr>
      <vt:lpstr>Times New Roman</vt:lpstr>
      <vt:lpstr>Calibri</vt:lpstr>
      <vt:lpstr>Arial Unicode MS</vt:lpstr>
      <vt:lpstr>等线</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190</cp:revision>
  <dcterms:created xsi:type="dcterms:W3CDTF">2019-06-19T02:08:00Z</dcterms:created>
  <dcterms:modified xsi:type="dcterms:W3CDTF">2023-09-28T14:15:22Z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BE1B6866CE464BA6B4BE6A672B3DA99C</vt:lpwstr>
  </property>
</Properties>
</file>