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avi" ContentType="video/avi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13"/>
  </p:notesMasterIdLst>
  <p:handoutMasterIdLst>
    <p:handoutMasterId r:id="rId15"/>
  </p:handoutMasterIdLst>
  <p:sldIdLst>
    <p:sldId id="1089" r:id="rId4"/>
    <p:sldId id="1090" r:id="rId5"/>
    <p:sldId id="1116" r:id="rId6"/>
    <p:sldId id="1117" r:id="rId7"/>
    <p:sldId id="1118" r:id="rId8"/>
    <p:sldId id="1119" r:id="rId9"/>
    <p:sldId id="1120" r:id="rId10"/>
    <p:sldId id="1121" r:id="rId11"/>
    <p:sldId id="1122" r:id="rId12"/>
    <p:sldId id="1123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华文新魏" panose="02010800040101010101" pitchFamily="2" charset="-122"/>
      <p:regular r:id="rId20"/>
    </p:embeddedFont>
    <p:embeddedFont>
      <p:font typeface="微软雅黑" panose="020B0503020204020204" charset="-122"/>
      <p:regular r:id="rId21"/>
    </p:embeddedFont>
    <p:embeddedFont>
      <p:font typeface="Calibri" panose="020F0502020204030204" charset="0"/>
      <p:regular r:id="rId22"/>
      <p:bold r:id="rId23"/>
      <p:italic r:id="rId24"/>
      <p:boldItalic r:id="rId25"/>
    </p:embeddedFont>
  </p:embeddedFontLst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705" autoAdjust="0"/>
  </p:normalViewPr>
  <p:slideViewPr>
    <p:cSldViewPr>
      <p:cViewPr varScale="1">
        <p:scale>
          <a:sx n="119" d="100"/>
          <a:sy n="119" d="100"/>
        </p:scale>
        <p:origin x="-186" y="-10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口语交际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microsoft.com/office/2007/relationships/media" Target="../media/media1.avi"/><Relationship Id="rId1" Type="http://schemas.openxmlformats.org/officeDocument/2006/relationships/video" Target="../media/media1.avi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7716" y="513099"/>
            <a:ext cx="54726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爱护眼睛，保护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视力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327" y="1563638"/>
            <a:ext cx="5328592" cy="30154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21"/>
          <p:cNvCxnSpPr/>
          <p:nvPr/>
        </p:nvCxnSpPr>
        <p:spPr>
          <a:xfrm flipV="1">
            <a:off x="66900" y="1048772"/>
            <a:ext cx="2256668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>
            <a:off x="251520" y="48351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158" y="1500180"/>
            <a:ext cx="3926810" cy="24929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今天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我们来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猜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个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谜语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两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颗黑葡萄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endParaRPr lang="en-US" altLang="zh-CN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长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人脸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endParaRPr lang="en-US" altLang="zh-CN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白天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开窗望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endParaRPr lang="en-US" altLang="zh-CN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晚上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关紧窗。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98131" y="422793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眼睛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934" y="1308400"/>
            <a:ext cx="3048000" cy="2876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5816" y="555526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眼睛的结构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275606"/>
            <a:ext cx="5220021" cy="35078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9022" y="1275606"/>
            <a:ext cx="3456384" cy="35394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同学们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看到的小圆孔就是瞳孔，来自物体的光通过瞳孔进入眼睛后，会在视网膜上形成这些物体的像，最后神经把这些光信号报告给大脑，我们就看到物体了。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009" y="987574"/>
            <a:ext cx="3537278" cy="3187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87574"/>
            <a:ext cx="3852930" cy="3187958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1249216" y="4299942"/>
            <a:ext cx="2448272" cy="612648"/>
          </a:xfrm>
          <a:prstGeom prst="wedgeRoundRectCallout">
            <a:avLst>
              <a:gd name="adj1" fmla="val 8060"/>
              <a:gd name="adj2" fmla="val -246108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99406" y="4344656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黑暗中的瞳孔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436096" y="4159284"/>
            <a:ext cx="2985239" cy="612648"/>
          </a:xfrm>
          <a:prstGeom prst="wedgeRoundRectCallout">
            <a:avLst>
              <a:gd name="adj1" fmla="val 429"/>
              <a:gd name="adj2" fmla="val -268551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08104" y="420399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阳光强烈下的瞳孔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11509"/>
            <a:ext cx="6485714" cy="4342857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2267744" y="2124188"/>
            <a:ext cx="432048" cy="45875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949457" y="2499742"/>
            <a:ext cx="504056" cy="50405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627784" y="2859782"/>
            <a:ext cx="402336" cy="46805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563888" y="3867894"/>
            <a:ext cx="432048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926425" y="4095776"/>
            <a:ext cx="504056" cy="50405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87624" y="2103698"/>
            <a:ext cx="360040" cy="39604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627534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近视的原因有哪些呢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7664" y="1491630"/>
            <a:ext cx="592982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①不注重看电视或用电脑用眼时间。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②不注重读写卫生。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③不认真做眼保健操。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④不注重饮食……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87825" y="3867894"/>
            <a:ext cx="4824536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眼睛调节过度紧张和疲劳。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627534"/>
            <a:ext cx="7007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针对近视的形成原因，提出预防近视措施。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576" y="1419622"/>
            <a:ext cx="7160935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①重点强调培养学生良好的用眼习惯。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②坚持做到每天做眼保健操。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③积极锻炼身体。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④保证足够的睡眠。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995936" y="4155926"/>
            <a:ext cx="4608512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有类似情况，需要加以改正。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0121118155733845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555776" y="483518"/>
            <a:ext cx="5464938" cy="43719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3528" y="1779662"/>
            <a:ext cx="1656184" cy="18158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预防近视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注意用眼卫生，保护眼睛 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11510"/>
            <a:ext cx="3068059" cy="23010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2534"/>
            <a:ext cx="2972047" cy="22290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859782"/>
            <a:ext cx="2864758" cy="210559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252469" y="2329618"/>
            <a:ext cx="6480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55502" y="2204722"/>
            <a:ext cx="8640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FF0000"/>
                </a:solidFill>
                <a:sym typeface="Wingdings" panose="05000000000000000000" pitchFamily="2" charset="2"/>
              </a:rPr>
              <a:t>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34405" y="4371950"/>
            <a:ext cx="8640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FF0000"/>
                </a:solidFill>
                <a:sym typeface="Wingdings" panose="05000000000000000000" pitchFamily="2" charset="2"/>
              </a:rPr>
              <a:t>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</Words>
  <Application>WPS 演示</Application>
  <PresentationFormat>全屏显示(16:9)</PresentationFormat>
  <Paragraphs>51</Paragraphs>
  <Slides>10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黑体</vt:lpstr>
      <vt:lpstr>华文新魏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100</cp:revision>
  <dcterms:created xsi:type="dcterms:W3CDTF">2017-03-17T02:28:00Z</dcterms:created>
  <dcterms:modified xsi:type="dcterms:W3CDTF">2023-09-25T17:04:31Z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56BA3699FCAD42CBA6DE9A4021F13D36_12</vt:lpwstr>
  </property>
</Properties>
</file>