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7"/>
  </p:notesMasterIdLst>
  <p:handoutMasterIdLst>
    <p:handoutMasterId r:id="rId18"/>
  </p:handoutMasterIdLst>
  <p:sldIdLst>
    <p:sldId id="1226" r:id="rId4"/>
    <p:sldId id="1227" r:id="rId5"/>
    <p:sldId id="1228" r:id="rId6"/>
    <p:sldId id="1229" r:id="rId7"/>
    <p:sldId id="1230" r:id="rId8"/>
    <p:sldId id="1231" r:id="rId9"/>
    <p:sldId id="1232" r:id="rId10"/>
    <p:sldId id="1233" r:id="rId11"/>
    <p:sldId id="1234" r:id="rId12"/>
    <p:sldId id="1236" r:id="rId13"/>
    <p:sldId id="1239" r:id="rId14"/>
    <p:sldId id="1238" r:id="rId15"/>
    <p:sldId id="124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7" name="TextBox 6"/>
          <p:cNvSpPr txBox="1"/>
          <p:nvPr userDrawn="1"/>
        </p:nvSpPr>
        <p:spPr>
          <a:xfrm>
            <a:off x="282705" y="514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552450" y="1102360"/>
            <a:ext cx="2097405" cy="245872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2999105" y="1936115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40012" y="678179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保护环境小建议十条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1275606"/>
            <a:ext cx="7848872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1）看见垃圾，主动捡起扔在垃圾桶内，不乱扔垃圾。</a:t>
            </a:r>
            <a:endParaRPr 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（2）要珍惜水资源。可以将淘米水.洗菜水.洗衣服水用来浇灌树木。洗完手后一定要  把水龙头拧紧。</a:t>
            </a:r>
            <a:endParaRPr 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（3）如果教室里没有人在或只有几个人的话，要把电灯关上。</a:t>
            </a:r>
            <a:endParaRPr 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（4）使用无磷洗涤用品，少用一次性餐具和塑料袋，不烧散煤，拒绝食用野生动物。</a:t>
            </a:r>
            <a:endParaRPr 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（5）随身携带环保袋，多使用筷子。因为一个塑料袋要200年来解化，少使用一次性碗筷</a:t>
            </a:r>
            <a:r>
              <a:rPr 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21756" y="555526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保护环境小建议十条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452" y="1275606"/>
            <a:ext cx="813690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alt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）在学校的路边及其他地方多设置一些造型各异的垃圾桶，最好是分类垃圾桶。因为我发现垃圾桶可分为“回收”和“不回收”两种，这样做一方面可以增加收入，节约能源，另一方面可以增加收入，节约能源的观念，只有这样，我们的校园才能更加整洁。</a:t>
            </a:r>
            <a:endParaRPr lang="zh-CN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en-US" alt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7）要多植树造林，不砍伐树木。不践踏草坪。</a:t>
            </a:r>
            <a:endParaRPr lang="zh-CN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en-US" alt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8）不随地吐痰，不乱扔纸屑果皮。</a:t>
            </a:r>
            <a:endParaRPr lang="zh-CN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en-US" alt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9）少开车,多骑车。</a:t>
            </a:r>
            <a:endParaRPr lang="zh-CN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28600"/>
            <a:r>
              <a:rPr lang="en-US" alt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10）爱护环境。家中的死鸡死鸭可以密封，然后拿到垃圾场，让清洁工人处理掉。</a:t>
            </a:r>
            <a:r>
              <a:rPr lang="zh-CN" sz="20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千万</a:t>
            </a:r>
            <a:r>
              <a:rPr 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不能丢到河中，因为这样会污染河水。</a:t>
            </a:r>
            <a:endParaRPr lang="zh-CN" altLang="en-US" sz="20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8510" y="483518"/>
            <a:ext cx="352839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总结全文，延伸拓展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6978" y="1347614"/>
            <a:ext cx="7708463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我们的日常生活中，有许多小事都会对环境造成破坏。这些一点一滴的小事，会影响我们的生活，甚至可以结束地球的生命。地球是你的，也是我的，让我们从现在开始，拉起我们的手，张开我们的口，检点自己，劝诫他人，共同捍卫我们的家园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9512" y="500062"/>
            <a:ext cx="345638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图片激趣，导入课题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8135" y="1419622"/>
            <a:ext cx="86728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，我们观山，看海，听雨，赏花……和大自然亲密接触，这些都让我们心旷神怡。每个人都希望生活在这样美好的环境里。可是，只要大家稍稍留心，就不难发现人类的许多行为正破坏着我们的生活环境。</a:t>
            </a:r>
            <a:endParaRPr lang="zh-CN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我看到这样一则新闻：</a:t>
            </a:r>
            <a:r>
              <a:rPr lang="en-US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校园里竖起一棵奇怪的“大树”。这棵树是用废弃的一次性筷子做树干，绿叶则是废旧的暖壶壶壳，这棵两米高的筷子“树”“长”得挺茁壮。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5313" y="737657"/>
            <a:ext cx="86391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株筷子树的制作者告诉记者：整个树干使用的一次性筷子就达十万支，这些筷子都是师生们平日在学校的食堂和校园周边的商业街饭店里“捡”回来的。他同时谈及一株生长了20年的大树，也仅能制成这样的筷子6000—8000双，他们这棵树虽然只有一米九，但耗费了十万双筷子。他们希望能够警醒大家最终告别一次性筷子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613" y="3172882"/>
            <a:ext cx="8291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同学们，听完这则新闻，能否用一两句话说说你的想法</a:t>
            </a:r>
            <a:r>
              <a:rPr lang="en-US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   </a:t>
            </a:r>
            <a:endParaRPr lang="en-US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613" y="3767559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我们与环境密不可分。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39626" y="612725"/>
            <a:ext cx="387233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初设情境，共同探讨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1419622"/>
            <a:ext cx="763284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.情境一：你和同学吃饭时，他随手拿了几双一次性木筷，多的就扔在旁边，请你劝劝他。</a:t>
            </a:r>
            <a:endParaRPr lang="zh-CN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.情境二：学校门口的餐馆老板一直未停止使用一次性木筷，你打算怎样去劝阻他?</a:t>
            </a:r>
            <a:endParaRPr lang="zh-CN" altLang="en-US" sz="32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24000" contrast="6000"/>
          </a:blip>
          <a:stretch>
            <a:fillRect/>
          </a:stretch>
        </p:blipFill>
        <p:spPr>
          <a:xfrm>
            <a:off x="1426329" y="570994"/>
            <a:ext cx="5314950" cy="3188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1396365" y="4025900"/>
            <a:ext cx="601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工厂里生产过程排出的废水直接排到河里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-6000" contrast="-6000"/>
          </a:blip>
          <a:stretch>
            <a:fillRect/>
          </a:stretch>
        </p:blipFill>
        <p:spPr>
          <a:xfrm>
            <a:off x="1547664" y="627534"/>
            <a:ext cx="5358765" cy="3569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文本框 99"/>
          <p:cNvSpPr txBox="1"/>
          <p:nvPr/>
        </p:nvSpPr>
        <p:spPr>
          <a:xfrm>
            <a:off x="1920240" y="430307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人们乱砍乱伐破坏生态环境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9615" y="553085"/>
            <a:ext cx="5144770" cy="3406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文本框 99"/>
          <p:cNvSpPr txBox="1"/>
          <p:nvPr/>
        </p:nvSpPr>
        <p:spPr>
          <a:xfrm>
            <a:off x="1999615" y="421481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工厂里排出的废气污染大气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7704" y="627534"/>
            <a:ext cx="4762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文本框 99"/>
          <p:cNvSpPr txBox="1"/>
          <p:nvPr/>
        </p:nvSpPr>
        <p:spPr>
          <a:xfrm>
            <a:off x="2440940" y="428085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人们的生活垃圾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3568" y="865832"/>
            <a:ext cx="78771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.为了保护环境，我们可以做些什么？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155" y="1782445"/>
            <a:ext cx="765556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堵车时间长，我们可以提醒爸爸妈妈将汽车熄灭。这样可以减少尾气排放，也可以节省燃料。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2721610"/>
            <a:ext cx="765556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离开教室的同学要注意关灯，大家一起努力，做到不开“无人灯”。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>全屏显示(16:9)</PresentationFormat>
  <Paragraphs>56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136</cp:revision>
  <dcterms:created xsi:type="dcterms:W3CDTF">2017-03-17T02:28:00Z</dcterms:created>
  <dcterms:modified xsi:type="dcterms:W3CDTF">2023-09-25T17:04:41Z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665A316FE84F445C99CE2300F4D7B8FF_12</vt:lpwstr>
  </property>
</Properties>
</file>