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66" r:id="rId6"/>
    <p:sldId id="258" r:id="rId7"/>
    <p:sldId id="267" r:id="rId8"/>
    <p:sldId id="259" r:id="rId9"/>
    <p:sldId id="260" r:id="rId10"/>
    <p:sldId id="261" r:id="rId11"/>
    <p:sldId id="262" r:id="rId12"/>
    <p:sldId id="263" r:id="rId13"/>
    <p:sldId id="268" r:id="rId14"/>
    <p:sldId id="264" r:id="rId15"/>
    <p:sldId id="265" r:id="rId16"/>
    <p:sldId id="277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FD780B3-6794-45D7-A8A7-87712BD60AD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2" name="图片 3" descr="2008052915154698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4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857250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42938" y="2286000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i="1" dirty="0">
                <a:latin typeface="Comic Sans MS" panose="030F0702030302020204" pitchFamily="66" charset="0"/>
              </a:rPr>
              <a:t>Unit 2</a:t>
            </a:r>
            <a:endParaRPr lang="zh-CN" altLang="en-US" sz="32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313" y="1214438"/>
            <a:ext cx="4429125" cy="8302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Lesson 7 China</a:t>
            </a:r>
            <a:endParaRPr kumimoji="0" lang="zh-CN" altLang="en-US" sz="48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8" name="图片 7" descr="37d12f2eb9389b504d8457498535e5dde7116eb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38" y="2714625"/>
            <a:ext cx="4630737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内容占位符 3" descr="20101220160846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85750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" name="图片 5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8063" y="4572000"/>
            <a:ext cx="1714500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gir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429125"/>
            <a:ext cx="200025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357188" y="2500313"/>
            <a:ext cx="3000375" cy="642938"/>
          </a:xfrm>
          <a:prstGeom prst="wedgeEllipseCallout">
            <a:avLst>
              <a:gd name="adj1" fmla="val -40335"/>
              <a:gd name="adj2" fmla="val 2418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071688" y="4786313"/>
            <a:ext cx="4857750" cy="1214438"/>
          </a:xfrm>
          <a:prstGeom prst="wedgeEllipseCallout">
            <a:avLst>
              <a:gd name="adj1" fmla="val 58124"/>
              <a:gd name="adj2" fmla="val 82251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West Lake of Hangzhou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It’s very beautiful.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QQ图片201408061637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100" y="285750"/>
            <a:ext cx="5661025" cy="405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内容占位符 3" descr="20101220160846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85750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" name="图片 5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9325"/>
            <a:ext cx="1714500" cy="2098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gir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1643063"/>
            <a:ext cx="1857375" cy="1857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0" y="1000125"/>
            <a:ext cx="3000375" cy="642938"/>
          </a:xfrm>
          <a:prstGeom prst="wedgeEllipseCallout">
            <a:avLst>
              <a:gd name="adj1" fmla="val 31459"/>
              <a:gd name="adj2" fmla="val 17073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00063" y="3571875"/>
            <a:ext cx="4214813" cy="1214438"/>
          </a:xfrm>
          <a:prstGeom prst="wedgeEllipseCallout">
            <a:avLst>
              <a:gd name="adj1" fmla="val -19161"/>
              <a:gd name="adj2" fmla="val 110486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Big Wild Goose Pagoda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It’s famous.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QQ图片20140806171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3" y="500063"/>
            <a:ext cx="4162425" cy="539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00063" y="214313"/>
            <a:ext cx="28575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practice!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8" y="1285875"/>
            <a:ext cx="4429125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What’s this?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r>
              <a:rPr lang="en-US" altLang="zh-CN" sz="3600" dirty="0">
                <a:latin typeface="Comic Sans MS" panose="030F0702030302020204" pitchFamily="66" charset="0"/>
              </a:rPr>
              <a:t>This is …  It’s … 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013000003714961240026136073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3214688"/>
            <a:ext cx="4143375" cy="278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19300032686245132404302022038_9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063" y="285750"/>
            <a:ext cx="3929062" cy="2928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QQ图片201408061645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88" y="3357563"/>
            <a:ext cx="3900487" cy="3273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327158365440820730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357438" y="2428875"/>
            <a:ext cx="4572000" cy="13239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See you!</a:t>
            </a:r>
            <a:endParaRPr kumimoji="0" lang="zh-CN" altLang="en-US" sz="80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3075" name="内容占位符 3" descr="201012201608466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75" y="1500188"/>
            <a:ext cx="3643313" cy="15700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altLang="zh-CN" sz="3200" kern="1200" cap="none" spc="0" normalizeH="0" baseline="0" noProof="0" dirty="0" err="1">
                <a:latin typeface="Comic Sans MS" panose="030F0702030302020204" pitchFamily="66" charset="0"/>
                <a:ea typeface="+mn-ea"/>
                <a:cs typeface="+mn-cs"/>
              </a:rPr>
              <a:t>Tian’anmen</a:t>
            </a: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 Square. 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It’s very big.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9" name="图片 8" descr="QQ图片201408061617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1500188"/>
            <a:ext cx="4643437" cy="3986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4099" name="内容占位符 3" descr="201012201608466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0" name="图片 9" descr="QQ图片201408061658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14438"/>
            <a:ext cx="4495800" cy="468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286375" y="1500188"/>
            <a:ext cx="3643313" cy="15700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This is White Horse Temple. </a:t>
            </a:r>
            <a:endParaRPr kumimoji="0" lang="en-US" altLang="zh-CN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It’s very splendid.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5123" name="内容占位符 3" descr="201012201608466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75" y="1500188"/>
            <a:ext cx="3643313" cy="15700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This is the Palace Museum.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It’s beautiful.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QQ图片201408061619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714500"/>
            <a:ext cx="5000625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6147" name="内容占位符 3" descr="201012201608466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3" y="1071563"/>
            <a:ext cx="3643312" cy="15700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This is Tunhuang Mogao Grottoes.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It’s glorious.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9" name="图片 8" descr="4c48a8a1xad54be82b44d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071688"/>
            <a:ext cx="5072062" cy="4357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7171" name="内容占位符 3" descr="201012201608466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50" y="285750"/>
            <a:ext cx="2214563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57813" y="1143000"/>
            <a:ext cx="3643312" cy="1570038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This is the Great Wall. </a:t>
            </a:r>
            <a:endParaRPr lang="en-US" altLang="zh-CN" sz="3200" dirty="0">
              <a:latin typeface="Comic Sans MS" panose="030F0702030302020204" pitchFamily="66" charset="0"/>
            </a:endParaRPr>
          </a:p>
          <a:p>
            <a:r>
              <a:rPr lang="en-US" altLang="zh-CN" sz="3200" dirty="0">
                <a:latin typeface="Comic Sans MS" panose="030F0702030302020204" pitchFamily="66" charset="0"/>
              </a:rPr>
              <a:t>It’s very long.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8" name="图片 7" descr="QQ图片201408061621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00250"/>
            <a:ext cx="4857750" cy="4006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内容占位符 3" descr="20101220160846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" name="图片 5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4711700"/>
            <a:ext cx="1857375" cy="214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gir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786313"/>
            <a:ext cx="1778000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85750" y="2357438"/>
            <a:ext cx="3000375" cy="642938"/>
          </a:xfrm>
          <a:prstGeom prst="wedgeEllipseCallout">
            <a:avLst>
              <a:gd name="adj1" fmla="val -36818"/>
              <a:gd name="adj2" fmla="val 265091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071688" y="4786313"/>
            <a:ext cx="4429125" cy="1214438"/>
          </a:xfrm>
          <a:prstGeom prst="wedgeEllipseCallout">
            <a:avLst>
              <a:gd name="adj1" fmla="val 61641"/>
              <a:gd name="adj2" fmla="val 7935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Mount Tai. It’s very high.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QQ图片201408061629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142875"/>
            <a:ext cx="5429250" cy="435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内容占位符 3" descr="20101220160846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85750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" name="图片 5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530725"/>
            <a:ext cx="1714500" cy="2049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gir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500563"/>
            <a:ext cx="200025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357188" y="2500313"/>
            <a:ext cx="3000375" cy="642938"/>
          </a:xfrm>
          <a:prstGeom prst="wedgeEllipseCallout">
            <a:avLst>
              <a:gd name="adj1" fmla="val -40335"/>
              <a:gd name="adj2" fmla="val 2418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214563" y="4786313"/>
            <a:ext cx="4429125" cy="1214438"/>
          </a:xfrm>
          <a:prstGeom prst="wedgeEllipseCallout">
            <a:avLst>
              <a:gd name="adj1" fmla="val 60115"/>
              <a:gd name="adj2" fmla="val 6632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Changjiang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River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It’s very long.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QQ图片201408061633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142875"/>
            <a:ext cx="5429250" cy="400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内容占位符 3" descr="20101220160846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0" y="285750"/>
            <a:ext cx="3214688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6" name="图片 5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188" y="4357688"/>
            <a:ext cx="1785937" cy="2281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gir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500563"/>
            <a:ext cx="200025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357188" y="2500313"/>
            <a:ext cx="3000375" cy="642938"/>
          </a:xfrm>
          <a:prstGeom prst="wedgeEllipseCallout">
            <a:avLst>
              <a:gd name="adj1" fmla="val -40335"/>
              <a:gd name="adj2" fmla="val 241844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 this?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2214563" y="4786313"/>
            <a:ext cx="4429125" cy="1214438"/>
          </a:xfrm>
          <a:prstGeom prst="wedgeEllipseCallout">
            <a:avLst>
              <a:gd name="adj1" fmla="val 60115"/>
              <a:gd name="adj2" fmla="val 75735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Summer Palace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It’s very great.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1" name="图片 10" descr="QQ图片201408061635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357188"/>
            <a:ext cx="5572125" cy="374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WPS 演示</Application>
  <PresentationFormat>全屏显示(4:3)</PresentationFormat>
  <Paragraphs>70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15</cp:revision>
  <dcterms:created xsi:type="dcterms:W3CDTF">2014-08-06T08:10:00Z</dcterms:created>
  <dcterms:modified xsi:type="dcterms:W3CDTF">2023-09-30T16:11:08Z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A2A20823C94B436A8EA306941AA81F41_13</vt:lpwstr>
  </property>
  <property fmtid="{D5CDD505-2E9C-101B-9397-08002B2CF9AE}" pid="3" name="KSOProductBuildVer">
    <vt:lpwstr>2052-12.1.0.15374</vt:lpwstr>
  </property>
</Properties>
</file>