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9"/>
  </p:notesMasterIdLst>
  <p:handoutMasterIdLst>
    <p:handoutMasterId r:id="rId31"/>
  </p:handoutMasterIdLst>
  <p:sldIdLst>
    <p:sldId id="396" r:id="rId4"/>
    <p:sldId id="401" r:id="rId5"/>
    <p:sldId id="402" r:id="rId6"/>
    <p:sldId id="362" r:id="rId7"/>
    <p:sldId id="397" r:id="rId8"/>
    <p:sldId id="403" r:id="rId9"/>
    <p:sldId id="404" r:id="rId10"/>
    <p:sldId id="398" r:id="rId11"/>
    <p:sldId id="412" r:id="rId12"/>
    <p:sldId id="406" r:id="rId13"/>
    <p:sldId id="408" r:id="rId14"/>
    <p:sldId id="410" r:id="rId15"/>
    <p:sldId id="411" r:id="rId16"/>
    <p:sldId id="407" r:id="rId17"/>
    <p:sldId id="409" r:id="rId18"/>
    <p:sldId id="413" r:id="rId19"/>
    <p:sldId id="399" r:id="rId20"/>
    <p:sldId id="419" r:id="rId21"/>
    <p:sldId id="415" r:id="rId22"/>
    <p:sldId id="417" r:id="rId23"/>
    <p:sldId id="418" r:id="rId24"/>
    <p:sldId id="416" r:id="rId25"/>
    <p:sldId id="400" r:id="rId26"/>
    <p:sldId id="395" r:id="rId27"/>
    <p:sldId id="420" r:id="rId28"/>
    <p:sldId id="429" r:id="rId30"/>
  </p:sldIdLst>
  <p:sldSz cx="9144000" cy="51435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33432"/>
    <a:srgbClr val="236450"/>
    <a:srgbClr val="FF00FF"/>
    <a:srgbClr val="FFFFFF"/>
    <a:srgbClr val="72BE00"/>
    <a:srgbClr val="8ECB33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38" d="100"/>
          <a:sy n="138" d="100"/>
        </p:scale>
        <p:origin x="75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2C3AFD-9FE3-4710-94BC-BC9AD679BFE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2331E0-84E5-49CA-A2AB-9FCB9E41B39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6D571C-B5EA-413D-A57D-3C0BC54E623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CE02EA-E612-401E-96B6-4F903CBEA8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482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3482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rcRect t="36308" b="2107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61925" y="163513"/>
            <a:ext cx="8820150" cy="4816475"/>
          </a:xfrm>
          <a:prstGeom prst="rect">
            <a:avLst/>
          </a:prstGeom>
          <a:solidFill>
            <a:srgbClr val="F8F9FA">
              <a:alpha val="9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t="3700" r="14903" b="32666"/>
          <a:stretch>
            <a:fillRect/>
          </a:stretch>
        </p:blipFill>
        <p:spPr>
          <a:xfrm rot="4677394" flipH="1">
            <a:off x="-369978" y="40991"/>
            <a:ext cx="1514447" cy="1132474"/>
          </a:xfrm>
          <a:custGeom>
            <a:avLst/>
            <a:gdLst>
              <a:gd name="connsiteX0" fmla="*/ 1514447 w 1514447"/>
              <a:gd name="connsiteY0" fmla="*/ 809368 h 1132474"/>
              <a:gd name="connsiteX1" fmla="*/ 1341769 w 1514447"/>
              <a:gd name="connsiteY1" fmla="*/ 0 h 1132474"/>
              <a:gd name="connsiteX2" fmla="*/ 0 w 1514447"/>
              <a:gd name="connsiteY2" fmla="*/ 286265 h 1132474"/>
              <a:gd name="connsiteX3" fmla="*/ 0 w 1514447"/>
              <a:gd name="connsiteY3" fmla="*/ 1132474 h 113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4447" h="1132474">
                <a:moveTo>
                  <a:pt x="1514447" y="809368"/>
                </a:moveTo>
                <a:lnTo>
                  <a:pt x="1341769" y="0"/>
                </a:lnTo>
                <a:lnTo>
                  <a:pt x="0" y="286265"/>
                </a:lnTo>
                <a:lnTo>
                  <a:pt x="0" y="1132474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t="36308" b="2107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5"/>
          <p:cNvSpPr/>
          <p:nvPr/>
        </p:nvSpPr>
        <p:spPr>
          <a:xfrm flipV="1">
            <a:off x="-6350" y="0"/>
            <a:ext cx="9156700" cy="3508375"/>
          </a:xfrm>
          <a:custGeom>
            <a:avLst/>
            <a:gdLst>
              <a:gd name="connsiteX0" fmla="*/ 0 w 12192000"/>
              <a:gd name="connsiteY0" fmla="*/ 0 h 3568390"/>
              <a:gd name="connsiteX1" fmla="*/ 12192000 w 12192000"/>
              <a:gd name="connsiteY1" fmla="*/ 0 h 3568390"/>
              <a:gd name="connsiteX2" fmla="*/ 12192000 w 12192000"/>
              <a:gd name="connsiteY2" fmla="*/ 3568390 h 3568390"/>
              <a:gd name="connsiteX3" fmla="*/ 0 w 12192000"/>
              <a:gd name="connsiteY3" fmla="*/ 3568390 h 3568390"/>
              <a:gd name="connsiteX4" fmla="*/ 0 w 12192000"/>
              <a:gd name="connsiteY4" fmla="*/ 0 h 3568390"/>
              <a:gd name="connsiteX0-1" fmla="*/ 0 w 12192000"/>
              <a:gd name="connsiteY0-2" fmla="*/ 11151 h 3579541"/>
              <a:gd name="connsiteX1-3" fmla="*/ 6021659 w 12192000"/>
              <a:gd name="connsiteY1-4" fmla="*/ 0 h 3579541"/>
              <a:gd name="connsiteX2-5" fmla="*/ 12192000 w 12192000"/>
              <a:gd name="connsiteY2-6" fmla="*/ 11151 h 3579541"/>
              <a:gd name="connsiteX3-7" fmla="*/ 12192000 w 12192000"/>
              <a:gd name="connsiteY3-8" fmla="*/ 3579541 h 3579541"/>
              <a:gd name="connsiteX4-9" fmla="*/ 0 w 12192000"/>
              <a:gd name="connsiteY4-10" fmla="*/ 3579541 h 3579541"/>
              <a:gd name="connsiteX5" fmla="*/ 0 w 12192000"/>
              <a:gd name="connsiteY5" fmla="*/ 11151 h 3579541"/>
              <a:gd name="connsiteX0-11" fmla="*/ 0 w 12192000"/>
              <a:gd name="connsiteY0-12" fmla="*/ 379142 h 3947532"/>
              <a:gd name="connsiteX1-13" fmla="*/ 6133171 w 12192000"/>
              <a:gd name="connsiteY1-14" fmla="*/ 0 h 3947532"/>
              <a:gd name="connsiteX2-15" fmla="*/ 12192000 w 12192000"/>
              <a:gd name="connsiteY2-16" fmla="*/ 379142 h 3947532"/>
              <a:gd name="connsiteX3-17" fmla="*/ 12192000 w 12192000"/>
              <a:gd name="connsiteY3-18" fmla="*/ 3947532 h 3947532"/>
              <a:gd name="connsiteX4-19" fmla="*/ 0 w 12192000"/>
              <a:gd name="connsiteY4-20" fmla="*/ 3947532 h 3947532"/>
              <a:gd name="connsiteX5-21" fmla="*/ 0 w 12192000"/>
              <a:gd name="connsiteY5-22" fmla="*/ 379142 h 3947532"/>
              <a:gd name="connsiteX0-23" fmla="*/ 0 w 12192000"/>
              <a:gd name="connsiteY0-24" fmla="*/ 432365 h 4000755"/>
              <a:gd name="connsiteX1-25" fmla="*/ 6133171 w 12192000"/>
              <a:gd name="connsiteY1-26" fmla="*/ 53223 h 4000755"/>
              <a:gd name="connsiteX2-27" fmla="*/ 12192000 w 12192000"/>
              <a:gd name="connsiteY2-28" fmla="*/ 432365 h 4000755"/>
              <a:gd name="connsiteX3-29" fmla="*/ 12192000 w 12192000"/>
              <a:gd name="connsiteY3-30" fmla="*/ 4000755 h 4000755"/>
              <a:gd name="connsiteX4-31" fmla="*/ 0 w 12192000"/>
              <a:gd name="connsiteY4-32" fmla="*/ 4000755 h 4000755"/>
              <a:gd name="connsiteX5-33" fmla="*/ 0 w 12192000"/>
              <a:gd name="connsiteY5-34" fmla="*/ 432365 h 4000755"/>
              <a:gd name="connsiteX0-35" fmla="*/ 0 w 12192000"/>
              <a:gd name="connsiteY0-36" fmla="*/ 444729 h 4013119"/>
              <a:gd name="connsiteX1-37" fmla="*/ 6133171 w 12192000"/>
              <a:gd name="connsiteY1-38" fmla="*/ 65587 h 4013119"/>
              <a:gd name="connsiteX2-39" fmla="*/ 12192000 w 12192000"/>
              <a:gd name="connsiteY2-40" fmla="*/ 444729 h 4013119"/>
              <a:gd name="connsiteX3-41" fmla="*/ 12192000 w 12192000"/>
              <a:gd name="connsiteY3-42" fmla="*/ 4013119 h 4013119"/>
              <a:gd name="connsiteX4-43" fmla="*/ 0 w 12192000"/>
              <a:gd name="connsiteY4-44" fmla="*/ 4013119 h 4013119"/>
              <a:gd name="connsiteX5-45" fmla="*/ 0 w 12192000"/>
              <a:gd name="connsiteY5-46" fmla="*/ 444729 h 4013119"/>
              <a:gd name="connsiteX0-47" fmla="*/ 0 w 12192000"/>
              <a:gd name="connsiteY0-48" fmla="*/ 444729 h 4013119"/>
              <a:gd name="connsiteX1-49" fmla="*/ 6133171 w 12192000"/>
              <a:gd name="connsiteY1-50" fmla="*/ 65587 h 4013119"/>
              <a:gd name="connsiteX2-51" fmla="*/ 12192000 w 12192000"/>
              <a:gd name="connsiteY2-52" fmla="*/ 444729 h 4013119"/>
              <a:gd name="connsiteX3-53" fmla="*/ 12192000 w 12192000"/>
              <a:gd name="connsiteY3-54" fmla="*/ 4013119 h 4013119"/>
              <a:gd name="connsiteX4-55" fmla="*/ 0 w 12192000"/>
              <a:gd name="connsiteY4-56" fmla="*/ 4013119 h 4013119"/>
              <a:gd name="connsiteX5-57" fmla="*/ 0 w 12192000"/>
              <a:gd name="connsiteY5-58" fmla="*/ 444729 h 4013119"/>
              <a:gd name="connsiteX0-59" fmla="*/ 0 w 12192000"/>
              <a:gd name="connsiteY0-60" fmla="*/ 444729 h 4013119"/>
              <a:gd name="connsiteX1-61" fmla="*/ 6133171 w 12192000"/>
              <a:gd name="connsiteY1-62" fmla="*/ 65587 h 4013119"/>
              <a:gd name="connsiteX2-63" fmla="*/ 12192000 w 12192000"/>
              <a:gd name="connsiteY2-64" fmla="*/ 444729 h 4013119"/>
              <a:gd name="connsiteX3-65" fmla="*/ 12192000 w 12192000"/>
              <a:gd name="connsiteY3-66" fmla="*/ 4013119 h 4013119"/>
              <a:gd name="connsiteX4-67" fmla="*/ 0 w 12192000"/>
              <a:gd name="connsiteY4-68" fmla="*/ 4013119 h 4013119"/>
              <a:gd name="connsiteX5-69" fmla="*/ 0 w 12192000"/>
              <a:gd name="connsiteY5-70" fmla="*/ 444729 h 4013119"/>
              <a:gd name="connsiteX0-71" fmla="*/ 0 w 12192000"/>
              <a:gd name="connsiteY0-72" fmla="*/ 547886 h 4116276"/>
              <a:gd name="connsiteX1-73" fmla="*/ 6133171 w 12192000"/>
              <a:gd name="connsiteY1-74" fmla="*/ 168744 h 4116276"/>
              <a:gd name="connsiteX2-75" fmla="*/ 12192000 w 12192000"/>
              <a:gd name="connsiteY2-76" fmla="*/ 547886 h 4116276"/>
              <a:gd name="connsiteX3-77" fmla="*/ 12192000 w 12192000"/>
              <a:gd name="connsiteY3-78" fmla="*/ 4116276 h 4116276"/>
              <a:gd name="connsiteX4-79" fmla="*/ 0 w 12192000"/>
              <a:gd name="connsiteY4-80" fmla="*/ 4116276 h 4116276"/>
              <a:gd name="connsiteX5-81" fmla="*/ 0 w 12192000"/>
              <a:gd name="connsiteY5-82" fmla="*/ 547886 h 4116276"/>
              <a:gd name="connsiteX0-83" fmla="*/ 0 w 12192000"/>
              <a:gd name="connsiteY0-84" fmla="*/ 547886 h 4116276"/>
              <a:gd name="connsiteX1-85" fmla="*/ 6133171 w 12192000"/>
              <a:gd name="connsiteY1-86" fmla="*/ 168744 h 4116276"/>
              <a:gd name="connsiteX2-87" fmla="*/ 12192000 w 12192000"/>
              <a:gd name="connsiteY2-88" fmla="*/ 547886 h 4116276"/>
              <a:gd name="connsiteX3-89" fmla="*/ 12192000 w 12192000"/>
              <a:gd name="connsiteY3-90" fmla="*/ 4116276 h 4116276"/>
              <a:gd name="connsiteX4-91" fmla="*/ 0 w 12192000"/>
              <a:gd name="connsiteY4-92" fmla="*/ 4116276 h 4116276"/>
              <a:gd name="connsiteX5-93" fmla="*/ 0 w 12192000"/>
              <a:gd name="connsiteY5-94" fmla="*/ 547886 h 4116276"/>
              <a:gd name="connsiteX0-95" fmla="*/ 0 w 12192000"/>
              <a:gd name="connsiteY0-96" fmla="*/ 571327 h 4139717"/>
              <a:gd name="connsiteX1-97" fmla="*/ 6133171 w 12192000"/>
              <a:gd name="connsiteY1-98" fmla="*/ 192185 h 4139717"/>
              <a:gd name="connsiteX2-99" fmla="*/ 12192000 w 12192000"/>
              <a:gd name="connsiteY2-100" fmla="*/ 571327 h 4139717"/>
              <a:gd name="connsiteX3-101" fmla="*/ 12192000 w 12192000"/>
              <a:gd name="connsiteY3-102" fmla="*/ 4139717 h 4139717"/>
              <a:gd name="connsiteX4-103" fmla="*/ 0 w 12192000"/>
              <a:gd name="connsiteY4-104" fmla="*/ 4139717 h 4139717"/>
              <a:gd name="connsiteX5-105" fmla="*/ 0 w 12192000"/>
              <a:gd name="connsiteY5-106" fmla="*/ 571327 h 4139717"/>
              <a:gd name="connsiteX0-107" fmla="*/ 0 w 12192000"/>
              <a:gd name="connsiteY0-108" fmla="*/ 381923 h 3950313"/>
              <a:gd name="connsiteX1-109" fmla="*/ 6133171 w 12192000"/>
              <a:gd name="connsiteY1-110" fmla="*/ 2781 h 3950313"/>
              <a:gd name="connsiteX2-111" fmla="*/ 8820615 w 12192000"/>
              <a:gd name="connsiteY2-112" fmla="*/ 660706 h 3950313"/>
              <a:gd name="connsiteX3-113" fmla="*/ 12192000 w 12192000"/>
              <a:gd name="connsiteY3-114" fmla="*/ 381923 h 3950313"/>
              <a:gd name="connsiteX4-115" fmla="*/ 12192000 w 12192000"/>
              <a:gd name="connsiteY4-116" fmla="*/ 3950313 h 3950313"/>
              <a:gd name="connsiteX5-117" fmla="*/ 0 w 12192000"/>
              <a:gd name="connsiteY5-118" fmla="*/ 3950313 h 3950313"/>
              <a:gd name="connsiteX6" fmla="*/ 0 w 12192000"/>
              <a:gd name="connsiteY6" fmla="*/ 381923 h 3950313"/>
              <a:gd name="connsiteX0-119" fmla="*/ 0 w 12192000"/>
              <a:gd name="connsiteY0-120" fmla="*/ 282043 h 3850433"/>
              <a:gd name="connsiteX1-121" fmla="*/ 5229922 w 12192000"/>
              <a:gd name="connsiteY1-122" fmla="*/ 3262 h 3850433"/>
              <a:gd name="connsiteX2-123" fmla="*/ 8820615 w 12192000"/>
              <a:gd name="connsiteY2-124" fmla="*/ 560826 h 3850433"/>
              <a:gd name="connsiteX3-125" fmla="*/ 12192000 w 12192000"/>
              <a:gd name="connsiteY3-126" fmla="*/ 282043 h 3850433"/>
              <a:gd name="connsiteX4-127" fmla="*/ 12192000 w 12192000"/>
              <a:gd name="connsiteY4-128" fmla="*/ 3850433 h 3850433"/>
              <a:gd name="connsiteX5-129" fmla="*/ 0 w 12192000"/>
              <a:gd name="connsiteY5-130" fmla="*/ 3850433 h 3850433"/>
              <a:gd name="connsiteX6-131" fmla="*/ 0 w 12192000"/>
              <a:gd name="connsiteY6-132" fmla="*/ 282043 h 3850433"/>
              <a:gd name="connsiteX0-133" fmla="*/ 0 w 12192000"/>
              <a:gd name="connsiteY0-134" fmla="*/ 496799 h 4065189"/>
              <a:gd name="connsiteX1-135" fmla="*/ 5229922 w 12192000"/>
              <a:gd name="connsiteY1-136" fmla="*/ 218018 h 4065189"/>
              <a:gd name="connsiteX2-137" fmla="*/ 8820615 w 12192000"/>
              <a:gd name="connsiteY2-138" fmla="*/ 775582 h 4065189"/>
              <a:gd name="connsiteX3-139" fmla="*/ 12192000 w 12192000"/>
              <a:gd name="connsiteY3-140" fmla="*/ 496799 h 4065189"/>
              <a:gd name="connsiteX4-141" fmla="*/ 12192000 w 12192000"/>
              <a:gd name="connsiteY4-142" fmla="*/ 4065189 h 4065189"/>
              <a:gd name="connsiteX5-143" fmla="*/ 0 w 12192000"/>
              <a:gd name="connsiteY5-144" fmla="*/ 4065189 h 4065189"/>
              <a:gd name="connsiteX6-145" fmla="*/ 0 w 12192000"/>
              <a:gd name="connsiteY6-146" fmla="*/ 496799 h 4065189"/>
              <a:gd name="connsiteX0-147" fmla="*/ 0 w 12192000"/>
              <a:gd name="connsiteY0-148" fmla="*/ 496799 h 4065189"/>
              <a:gd name="connsiteX1-149" fmla="*/ 5229922 w 12192000"/>
              <a:gd name="connsiteY1-150" fmla="*/ 218018 h 4065189"/>
              <a:gd name="connsiteX2-151" fmla="*/ 8820615 w 12192000"/>
              <a:gd name="connsiteY2-152" fmla="*/ 775582 h 4065189"/>
              <a:gd name="connsiteX3-153" fmla="*/ 12192000 w 12192000"/>
              <a:gd name="connsiteY3-154" fmla="*/ 496799 h 4065189"/>
              <a:gd name="connsiteX4-155" fmla="*/ 12192000 w 12192000"/>
              <a:gd name="connsiteY4-156" fmla="*/ 4065189 h 4065189"/>
              <a:gd name="connsiteX5-157" fmla="*/ 0 w 12192000"/>
              <a:gd name="connsiteY5-158" fmla="*/ 4065189 h 4065189"/>
              <a:gd name="connsiteX6-159" fmla="*/ 0 w 12192000"/>
              <a:gd name="connsiteY6-160" fmla="*/ 496799 h 4065189"/>
              <a:gd name="connsiteX0-161" fmla="*/ 0 w 12192000"/>
              <a:gd name="connsiteY0-162" fmla="*/ 337360 h 3905750"/>
              <a:gd name="connsiteX1-163" fmla="*/ 5229922 w 12192000"/>
              <a:gd name="connsiteY1-164" fmla="*/ 58579 h 3905750"/>
              <a:gd name="connsiteX2-165" fmla="*/ 8820615 w 12192000"/>
              <a:gd name="connsiteY2-166" fmla="*/ 616143 h 3905750"/>
              <a:gd name="connsiteX3-167" fmla="*/ 12192000 w 12192000"/>
              <a:gd name="connsiteY3-168" fmla="*/ 337360 h 3905750"/>
              <a:gd name="connsiteX4-169" fmla="*/ 12192000 w 12192000"/>
              <a:gd name="connsiteY4-170" fmla="*/ 3905750 h 3905750"/>
              <a:gd name="connsiteX5-171" fmla="*/ 0 w 12192000"/>
              <a:gd name="connsiteY5-172" fmla="*/ 3905750 h 3905750"/>
              <a:gd name="connsiteX6-173" fmla="*/ 0 w 12192000"/>
              <a:gd name="connsiteY6-174" fmla="*/ 337360 h 3905750"/>
              <a:gd name="connsiteX0-175" fmla="*/ 0 w 12192000"/>
              <a:gd name="connsiteY0-176" fmla="*/ 356128 h 3924518"/>
              <a:gd name="connsiteX1-177" fmla="*/ 5229922 w 12192000"/>
              <a:gd name="connsiteY1-178" fmla="*/ 77347 h 3924518"/>
              <a:gd name="connsiteX2-179" fmla="*/ 8854068 w 12192000"/>
              <a:gd name="connsiteY2-180" fmla="*/ 400736 h 3924518"/>
              <a:gd name="connsiteX3-181" fmla="*/ 12192000 w 12192000"/>
              <a:gd name="connsiteY3-182" fmla="*/ 356128 h 3924518"/>
              <a:gd name="connsiteX4-183" fmla="*/ 12192000 w 12192000"/>
              <a:gd name="connsiteY4-184" fmla="*/ 3924518 h 3924518"/>
              <a:gd name="connsiteX5-185" fmla="*/ 0 w 12192000"/>
              <a:gd name="connsiteY5-186" fmla="*/ 3924518 h 3924518"/>
              <a:gd name="connsiteX6-187" fmla="*/ 0 w 12192000"/>
              <a:gd name="connsiteY6-188" fmla="*/ 356128 h 3924518"/>
              <a:gd name="connsiteX0-189" fmla="*/ 0 w 12192000"/>
              <a:gd name="connsiteY0-190" fmla="*/ 262860 h 3831250"/>
              <a:gd name="connsiteX1-191" fmla="*/ 5140712 w 12192000"/>
              <a:gd name="connsiteY1-192" fmla="*/ 229406 h 3831250"/>
              <a:gd name="connsiteX2-193" fmla="*/ 8854068 w 12192000"/>
              <a:gd name="connsiteY2-194" fmla="*/ 307468 h 3831250"/>
              <a:gd name="connsiteX3-195" fmla="*/ 12192000 w 12192000"/>
              <a:gd name="connsiteY3-196" fmla="*/ 262860 h 3831250"/>
              <a:gd name="connsiteX4-197" fmla="*/ 12192000 w 12192000"/>
              <a:gd name="connsiteY4-198" fmla="*/ 3831250 h 3831250"/>
              <a:gd name="connsiteX5-199" fmla="*/ 0 w 12192000"/>
              <a:gd name="connsiteY5-200" fmla="*/ 3831250 h 3831250"/>
              <a:gd name="connsiteX6-201" fmla="*/ 0 w 12192000"/>
              <a:gd name="connsiteY6-202" fmla="*/ 262860 h 3831250"/>
              <a:gd name="connsiteX0-203" fmla="*/ 0 w 12192000"/>
              <a:gd name="connsiteY0-204" fmla="*/ 262860 h 3831250"/>
              <a:gd name="connsiteX1-205" fmla="*/ 5140712 w 12192000"/>
              <a:gd name="connsiteY1-206" fmla="*/ 229406 h 3831250"/>
              <a:gd name="connsiteX2-207" fmla="*/ 8854068 w 12192000"/>
              <a:gd name="connsiteY2-208" fmla="*/ 307468 h 3831250"/>
              <a:gd name="connsiteX3-209" fmla="*/ 12192000 w 12192000"/>
              <a:gd name="connsiteY3-210" fmla="*/ 262860 h 3831250"/>
              <a:gd name="connsiteX4-211" fmla="*/ 12192000 w 12192000"/>
              <a:gd name="connsiteY4-212" fmla="*/ 3831250 h 3831250"/>
              <a:gd name="connsiteX5-213" fmla="*/ 0 w 12192000"/>
              <a:gd name="connsiteY5-214" fmla="*/ 3831250 h 3831250"/>
              <a:gd name="connsiteX6-215" fmla="*/ 0 w 12192000"/>
              <a:gd name="connsiteY6-216" fmla="*/ 262860 h 3831250"/>
              <a:gd name="connsiteX0-217" fmla="*/ 0 w 12192000"/>
              <a:gd name="connsiteY0-218" fmla="*/ 262860 h 3831250"/>
              <a:gd name="connsiteX1-219" fmla="*/ 5140712 w 12192000"/>
              <a:gd name="connsiteY1-220" fmla="*/ 229406 h 3831250"/>
              <a:gd name="connsiteX2-221" fmla="*/ 8854068 w 12192000"/>
              <a:gd name="connsiteY2-222" fmla="*/ 307468 h 3831250"/>
              <a:gd name="connsiteX3-223" fmla="*/ 12192000 w 12192000"/>
              <a:gd name="connsiteY3-224" fmla="*/ 262860 h 3831250"/>
              <a:gd name="connsiteX4-225" fmla="*/ 12192000 w 12192000"/>
              <a:gd name="connsiteY4-226" fmla="*/ 3831250 h 3831250"/>
              <a:gd name="connsiteX5-227" fmla="*/ 0 w 12192000"/>
              <a:gd name="connsiteY5-228" fmla="*/ 3831250 h 3831250"/>
              <a:gd name="connsiteX6-229" fmla="*/ 0 w 12192000"/>
              <a:gd name="connsiteY6-230" fmla="*/ 262860 h 3831250"/>
              <a:gd name="connsiteX0-231" fmla="*/ 0 w 12192000"/>
              <a:gd name="connsiteY0-232" fmla="*/ 262860 h 3831250"/>
              <a:gd name="connsiteX1-233" fmla="*/ 4449336 w 12192000"/>
              <a:gd name="connsiteY1-234" fmla="*/ 318616 h 3831250"/>
              <a:gd name="connsiteX2-235" fmla="*/ 8854068 w 12192000"/>
              <a:gd name="connsiteY2-236" fmla="*/ 307468 h 3831250"/>
              <a:gd name="connsiteX3-237" fmla="*/ 12192000 w 12192000"/>
              <a:gd name="connsiteY3-238" fmla="*/ 262860 h 3831250"/>
              <a:gd name="connsiteX4-239" fmla="*/ 12192000 w 12192000"/>
              <a:gd name="connsiteY4-240" fmla="*/ 3831250 h 3831250"/>
              <a:gd name="connsiteX5-241" fmla="*/ 0 w 12192000"/>
              <a:gd name="connsiteY5-242" fmla="*/ 3831250 h 3831250"/>
              <a:gd name="connsiteX6-243" fmla="*/ 0 w 12192000"/>
              <a:gd name="connsiteY6-244" fmla="*/ 262860 h 3831250"/>
              <a:gd name="connsiteX0-245" fmla="*/ 0 w 12192000"/>
              <a:gd name="connsiteY0-246" fmla="*/ 262860 h 3831250"/>
              <a:gd name="connsiteX1-247" fmla="*/ 4449336 w 12192000"/>
              <a:gd name="connsiteY1-248" fmla="*/ 318616 h 3831250"/>
              <a:gd name="connsiteX2-249" fmla="*/ 8854068 w 12192000"/>
              <a:gd name="connsiteY2-250" fmla="*/ 307468 h 3831250"/>
              <a:gd name="connsiteX3-251" fmla="*/ 12192000 w 12192000"/>
              <a:gd name="connsiteY3-252" fmla="*/ 262860 h 3831250"/>
              <a:gd name="connsiteX4-253" fmla="*/ 12192000 w 12192000"/>
              <a:gd name="connsiteY4-254" fmla="*/ 3831250 h 3831250"/>
              <a:gd name="connsiteX5-255" fmla="*/ 0 w 12192000"/>
              <a:gd name="connsiteY5-256" fmla="*/ 3831250 h 3831250"/>
              <a:gd name="connsiteX6-257" fmla="*/ 0 w 12192000"/>
              <a:gd name="connsiteY6-258" fmla="*/ 262860 h 3831250"/>
              <a:gd name="connsiteX0-259" fmla="*/ 0 w 12192000"/>
              <a:gd name="connsiteY0-260" fmla="*/ 262860 h 3831250"/>
              <a:gd name="connsiteX1-261" fmla="*/ 4449336 w 12192000"/>
              <a:gd name="connsiteY1-262" fmla="*/ 318616 h 3831250"/>
              <a:gd name="connsiteX2-263" fmla="*/ 8854068 w 12192000"/>
              <a:gd name="connsiteY2-264" fmla="*/ 307468 h 3831250"/>
              <a:gd name="connsiteX3-265" fmla="*/ 12192000 w 12192000"/>
              <a:gd name="connsiteY3-266" fmla="*/ 262860 h 3831250"/>
              <a:gd name="connsiteX4-267" fmla="*/ 12192000 w 12192000"/>
              <a:gd name="connsiteY4-268" fmla="*/ 3831250 h 3831250"/>
              <a:gd name="connsiteX5-269" fmla="*/ 0 w 12192000"/>
              <a:gd name="connsiteY5-270" fmla="*/ 3831250 h 3831250"/>
              <a:gd name="connsiteX6-271" fmla="*/ 0 w 12192000"/>
              <a:gd name="connsiteY6-272" fmla="*/ 262860 h 3831250"/>
              <a:gd name="connsiteX0-273" fmla="*/ 12700 w 12192000"/>
              <a:gd name="connsiteY0-274" fmla="*/ 5453 h 4848714"/>
              <a:gd name="connsiteX1-275" fmla="*/ 4449336 w 12192000"/>
              <a:gd name="connsiteY1-276" fmla="*/ 1336080 h 4848714"/>
              <a:gd name="connsiteX2-277" fmla="*/ 8854068 w 12192000"/>
              <a:gd name="connsiteY2-278" fmla="*/ 1324932 h 4848714"/>
              <a:gd name="connsiteX3-279" fmla="*/ 12192000 w 12192000"/>
              <a:gd name="connsiteY3-280" fmla="*/ 1280324 h 4848714"/>
              <a:gd name="connsiteX4-281" fmla="*/ 12192000 w 12192000"/>
              <a:gd name="connsiteY4-282" fmla="*/ 4848714 h 4848714"/>
              <a:gd name="connsiteX5-283" fmla="*/ 0 w 12192000"/>
              <a:gd name="connsiteY5-284" fmla="*/ 4848714 h 4848714"/>
              <a:gd name="connsiteX6-285" fmla="*/ 12700 w 12192000"/>
              <a:gd name="connsiteY6-286" fmla="*/ 5453 h 4848714"/>
              <a:gd name="connsiteX0-287" fmla="*/ 12700 w 12192000"/>
              <a:gd name="connsiteY0-288" fmla="*/ 4747 h 4848008"/>
              <a:gd name="connsiteX1-289" fmla="*/ 4703336 w 12192000"/>
              <a:gd name="connsiteY1-290" fmla="*/ 1661504 h 4848008"/>
              <a:gd name="connsiteX2-291" fmla="*/ 8854068 w 12192000"/>
              <a:gd name="connsiteY2-292" fmla="*/ 1324226 h 4848008"/>
              <a:gd name="connsiteX3-293" fmla="*/ 12192000 w 12192000"/>
              <a:gd name="connsiteY3-294" fmla="*/ 1279618 h 4848008"/>
              <a:gd name="connsiteX4-295" fmla="*/ 12192000 w 12192000"/>
              <a:gd name="connsiteY4-296" fmla="*/ 4848008 h 4848008"/>
              <a:gd name="connsiteX5-297" fmla="*/ 0 w 12192000"/>
              <a:gd name="connsiteY5-298" fmla="*/ 4848008 h 4848008"/>
              <a:gd name="connsiteX6-299" fmla="*/ 12700 w 12192000"/>
              <a:gd name="connsiteY6-300" fmla="*/ 4747 h 4848008"/>
              <a:gd name="connsiteX0-301" fmla="*/ 12700 w 12192000"/>
              <a:gd name="connsiteY0-302" fmla="*/ 4747 h 4848008"/>
              <a:gd name="connsiteX1-303" fmla="*/ 4703336 w 12192000"/>
              <a:gd name="connsiteY1-304" fmla="*/ 1661504 h 4848008"/>
              <a:gd name="connsiteX2-305" fmla="*/ 9222368 w 12192000"/>
              <a:gd name="connsiteY2-306" fmla="*/ 2272968 h 4848008"/>
              <a:gd name="connsiteX3-307" fmla="*/ 12192000 w 12192000"/>
              <a:gd name="connsiteY3-308" fmla="*/ 1279618 h 4848008"/>
              <a:gd name="connsiteX4-309" fmla="*/ 12192000 w 12192000"/>
              <a:gd name="connsiteY4-310" fmla="*/ 4848008 h 4848008"/>
              <a:gd name="connsiteX5-311" fmla="*/ 0 w 12192000"/>
              <a:gd name="connsiteY5-312" fmla="*/ 4848008 h 4848008"/>
              <a:gd name="connsiteX6-313" fmla="*/ 12700 w 12192000"/>
              <a:gd name="connsiteY6-314" fmla="*/ 4747 h 4848008"/>
              <a:gd name="connsiteX0-315" fmla="*/ 12700 w 12204700"/>
              <a:gd name="connsiteY0-316" fmla="*/ 4747 h 4848008"/>
              <a:gd name="connsiteX1-317" fmla="*/ 4703336 w 12204700"/>
              <a:gd name="connsiteY1-318" fmla="*/ 1661504 h 4848008"/>
              <a:gd name="connsiteX2-319" fmla="*/ 9222368 w 12204700"/>
              <a:gd name="connsiteY2-320" fmla="*/ 2272968 h 4848008"/>
              <a:gd name="connsiteX3-321" fmla="*/ 12204700 w 12204700"/>
              <a:gd name="connsiteY3-322" fmla="*/ 212283 h 4848008"/>
              <a:gd name="connsiteX4-323" fmla="*/ 12192000 w 12204700"/>
              <a:gd name="connsiteY4-324" fmla="*/ 4848008 h 4848008"/>
              <a:gd name="connsiteX5-325" fmla="*/ 0 w 12204700"/>
              <a:gd name="connsiteY5-326" fmla="*/ 4848008 h 4848008"/>
              <a:gd name="connsiteX6-327" fmla="*/ 12700 w 12204700"/>
              <a:gd name="connsiteY6-328" fmla="*/ 4747 h 4848008"/>
              <a:gd name="connsiteX0-329" fmla="*/ 12700 w 12204700"/>
              <a:gd name="connsiteY0-330" fmla="*/ 5240 h 4848501"/>
              <a:gd name="connsiteX1-331" fmla="*/ 4779536 w 12204700"/>
              <a:gd name="connsiteY1-332" fmla="*/ 1424812 h 4848501"/>
              <a:gd name="connsiteX2-333" fmla="*/ 9222368 w 12204700"/>
              <a:gd name="connsiteY2-334" fmla="*/ 2273461 h 4848501"/>
              <a:gd name="connsiteX3-335" fmla="*/ 12204700 w 12204700"/>
              <a:gd name="connsiteY3-336" fmla="*/ 212776 h 4848501"/>
              <a:gd name="connsiteX4-337" fmla="*/ 12192000 w 12204700"/>
              <a:gd name="connsiteY4-338" fmla="*/ 4848501 h 4848501"/>
              <a:gd name="connsiteX5-339" fmla="*/ 0 w 12204700"/>
              <a:gd name="connsiteY5-340" fmla="*/ 4848501 h 4848501"/>
              <a:gd name="connsiteX6-341" fmla="*/ 12700 w 12204700"/>
              <a:gd name="connsiteY6-342" fmla="*/ 5240 h 4848501"/>
              <a:gd name="connsiteX0-343" fmla="*/ 12700 w 12204700"/>
              <a:gd name="connsiteY0-344" fmla="*/ 5240 h 4848501"/>
              <a:gd name="connsiteX1-345" fmla="*/ 4779536 w 12204700"/>
              <a:gd name="connsiteY1-346" fmla="*/ 1424812 h 4848501"/>
              <a:gd name="connsiteX2-347" fmla="*/ 9971668 w 12204700"/>
              <a:gd name="connsiteY2-348" fmla="*/ 2317934 h 4848501"/>
              <a:gd name="connsiteX3-349" fmla="*/ 12204700 w 12204700"/>
              <a:gd name="connsiteY3-350" fmla="*/ 212776 h 4848501"/>
              <a:gd name="connsiteX4-351" fmla="*/ 12192000 w 12204700"/>
              <a:gd name="connsiteY4-352" fmla="*/ 4848501 h 4848501"/>
              <a:gd name="connsiteX5-353" fmla="*/ 0 w 12204700"/>
              <a:gd name="connsiteY5-354" fmla="*/ 4848501 h 4848501"/>
              <a:gd name="connsiteX6-355" fmla="*/ 12700 w 12204700"/>
              <a:gd name="connsiteY6-356" fmla="*/ 5240 h 4848501"/>
              <a:gd name="connsiteX0-357" fmla="*/ 12700 w 12204700"/>
              <a:gd name="connsiteY0-358" fmla="*/ 5240 h 4848501"/>
              <a:gd name="connsiteX1-359" fmla="*/ 4779536 w 12204700"/>
              <a:gd name="connsiteY1-360" fmla="*/ 1424812 h 4848501"/>
              <a:gd name="connsiteX2-361" fmla="*/ 9768468 w 12204700"/>
              <a:gd name="connsiteY2-362" fmla="*/ 2392054 h 4848501"/>
              <a:gd name="connsiteX3-363" fmla="*/ 12204700 w 12204700"/>
              <a:gd name="connsiteY3-364" fmla="*/ 212776 h 4848501"/>
              <a:gd name="connsiteX4-365" fmla="*/ 12192000 w 12204700"/>
              <a:gd name="connsiteY4-366" fmla="*/ 4848501 h 4848501"/>
              <a:gd name="connsiteX5-367" fmla="*/ 0 w 12204700"/>
              <a:gd name="connsiteY5-368" fmla="*/ 4848501 h 4848501"/>
              <a:gd name="connsiteX6-369" fmla="*/ 12700 w 12204700"/>
              <a:gd name="connsiteY6-370" fmla="*/ 5240 h 4848501"/>
              <a:gd name="connsiteX0-371" fmla="*/ 12700 w 12204700"/>
              <a:gd name="connsiteY0-372" fmla="*/ 5240 h 4848501"/>
              <a:gd name="connsiteX1-373" fmla="*/ 4779536 w 12204700"/>
              <a:gd name="connsiteY1-374" fmla="*/ 1424812 h 4848501"/>
              <a:gd name="connsiteX2-375" fmla="*/ 9704968 w 12204700"/>
              <a:gd name="connsiteY2-376" fmla="*/ 2065924 h 4848501"/>
              <a:gd name="connsiteX3-377" fmla="*/ 12204700 w 12204700"/>
              <a:gd name="connsiteY3-378" fmla="*/ 212776 h 4848501"/>
              <a:gd name="connsiteX4-379" fmla="*/ 12192000 w 12204700"/>
              <a:gd name="connsiteY4-380" fmla="*/ 4848501 h 4848501"/>
              <a:gd name="connsiteX5-381" fmla="*/ 0 w 12204700"/>
              <a:gd name="connsiteY5-382" fmla="*/ 4848501 h 4848501"/>
              <a:gd name="connsiteX6-383" fmla="*/ 12700 w 12204700"/>
              <a:gd name="connsiteY6-384" fmla="*/ 5240 h 48485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131" y="connsiteY6-132"/>
              </a:cxn>
            </a:cxnLst>
            <a:rect l="l" t="t" r="r" b="b"/>
            <a:pathLst>
              <a:path w="12204700" h="4848501">
                <a:moveTo>
                  <a:pt x="12700" y="5240"/>
                </a:moveTo>
                <a:cubicBezTo>
                  <a:pt x="2057090" y="-121141"/>
                  <a:pt x="2991625" y="2086451"/>
                  <a:pt x="4779536" y="1424812"/>
                </a:cubicBezTo>
                <a:cubicBezTo>
                  <a:pt x="6047057" y="928585"/>
                  <a:pt x="8467441" y="2267930"/>
                  <a:pt x="9704968" y="2065924"/>
                </a:cubicBezTo>
                <a:cubicBezTo>
                  <a:pt x="10942495" y="1863918"/>
                  <a:pt x="11863968" y="-432136"/>
                  <a:pt x="12204700" y="212776"/>
                </a:cubicBezTo>
                <a:cubicBezTo>
                  <a:pt x="12200467" y="1758018"/>
                  <a:pt x="12196233" y="3303259"/>
                  <a:pt x="12192000" y="4848501"/>
                </a:cubicBezTo>
                <a:lnTo>
                  <a:pt x="0" y="4848501"/>
                </a:lnTo>
                <a:cubicBezTo>
                  <a:pt x="0" y="3659038"/>
                  <a:pt x="12700" y="1194703"/>
                  <a:pt x="12700" y="5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t="36308" b="2107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: 形状 4"/>
          <p:cNvSpPr/>
          <p:nvPr/>
        </p:nvSpPr>
        <p:spPr>
          <a:xfrm>
            <a:off x="107950" y="123825"/>
            <a:ext cx="8940800" cy="4895850"/>
          </a:xfrm>
          <a:custGeom>
            <a:avLst/>
            <a:gdLst>
              <a:gd name="connsiteX0" fmla="*/ 195974 w 11156602"/>
              <a:gd name="connsiteY0" fmla="*/ 6991 h 6268100"/>
              <a:gd name="connsiteX1" fmla="*/ 5474 w 11156602"/>
              <a:gd name="connsiteY1" fmla="*/ 972191 h 6268100"/>
              <a:gd name="connsiteX2" fmla="*/ 335674 w 11156602"/>
              <a:gd name="connsiteY2" fmla="*/ 1975491 h 6268100"/>
              <a:gd name="connsiteX3" fmla="*/ 462674 w 11156602"/>
              <a:gd name="connsiteY3" fmla="*/ 3181991 h 6268100"/>
              <a:gd name="connsiteX4" fmla="*/ 119774 w 11156602"/>
              <a:gd name="connsiteY4" fmla="*/ 4210691 h 6268100"/>
              <a:gd name="connsiteX5" fmla="*/ 691274 w 11156602"/>
              <a:gd name="connsiteY5" fmla="*/ 5417191 h 6268100"/>
              <a:gd name="connsiteX6" fmla="*/ 475374 w 11156602"/>
              <a:gd name="connsiteY6" fmla="*/ 6166491 h 6268100"/>
              <a:gd name="connsiteX7" fmla="*/ 1872374 w 11156602"/>
              <a:gd name="connsiteY7" fmla="*/ 6153791 h 6268100"/>
              <a:gd name="connsiteX8" fmla="*/ 3574174 w 11156602"/>
              <a:gd name="connsiteY8" fmla="*/ 5899791 h 6268100"/>
              <a:gd name="connsiteX9" fmla="*/ 5631574 w 11156602"/>
              <a:gd name="connsiteY9" fmla="*/ 6268091 h 6268100"/>
              <a:gd name="connsiteX10" fmla="*/ 6533274 w 11156602"/>
              <a:gd name="connsiteY10" fmla="*/ 5912491 h 6268100"/>
              <a:gd name="connsiteX11" fmla="*/ 8184274 w 11156602"/>
              <a:gd name="connsiteY11" fmla="*/ 6191891 h 6268100"/>
              <a:gd name="connsiteX12" fmla="*/ 9708274 w 11156602"/>
              <a:gd name="connsiteY12" fmla="*/ 5671191 h 6268100"/>
              <a:gd name="connsiteX13" fmla="*/ 10902074 w 11156602"/>
              <a:gd name="connsiteY13" fmla="*/ 6166491 h 6268100"/>
              <a:gd name="connsiteX14" fmla="*/ 11067174 w 11156602"/>
              <a:gd name="connsiteY14" fmla="*/ 5086991 h 6268100"/>
              <a:gd name="connsiteX15" fmla="*/ 10686174 w 11156602"/>
              <a:gd name="connsiteY15" fmla="*/ 3982091 h 6268100"/>
              <a:gd name="connsiteX16" fmla="*/ 10952874 w 11156602"/>
              <a:gd name="connsiteY16" fmla="*/ 2826391 h 6268100"/>
              <a:gd name="connsiteX17" fmla="*/ 10914774 w 11156602"/>
              <a:gd name="connsiteY17" fmla="*/ 1784991 h 6268100"/>
              <a:gd name="connsiteX18" fmla="*/ 11156074 w 11156602"/>
              <a:gd name="connsiteY18" fmla="*/ 743591 h 6268100"/>
              <a:gd name="connsiteX19" fmla="*/ 10838574 w 11156602"/>
              <a:gd name="connsiteY19" fmla="*/ 210191 h 6268100"/>
              <a:gd name="connsiteX20" fmla="*/ 9886074 w 11156602"/>
              <a:gd name="connsiteY20" fmla="*/ 578491 h 6268100"/>
              <a:gd name="connsiteX21" fmla="*/ 8946274 w 11156602"/>
              <a:gd name="connsiteY21" fmla="*/ 70491 h 6268100"/>
              <a:gd name="connsiteX22" fmla="*/ 7663574 w 11156602"/>
              <a:gd name="connsiteY22" fmla="*/ 591191 h 6268100"/>
              <a:gd name="connsiteX23" fmla="*/ 6533274 w 11156602"/>
              <a:gd name="connsiteY23" fmla="*/ 83191 h 6268100"/>
              <a:gd name="connsiteX24" fmla="*/ 5060074 w 11156602"/>
              <a:gd name="connsiteY24" fmla="*/ 667391 h 6268100"/>
              <a:gd name="connsiteX25" fmla="*/ 4475874 w 11156602"/>
              <a:gd name="connsiteY25" fmla="*/ 95891 h 6268100"/>
              <a:gd name="connsiteX26" fmla="*/ 3091574 w 11156602"/>
              <a:gd name="connsiteY26" fmla="*/ 426091 h 6268100"/>
              <a:gd name="connsiteX27" fmla="*/ 1821574 w 11156602"/>
              <a:gd name="connsiteY27" fmla="*/ 121291 h 6268100"/>
              <a:gd name="connsiteX28" fmla="*/ 996074 w 11156602"/>
              <a:gd name="connsiteY28" fmla="*/ 514991 h 6268100"/>
              <a:gd name="connsiteX29" fmla="*/ 195974 w 11156602"/>
              <a:gd name="connsiteY29" fmla="*/ 6991 h 6268100"/>
              <a:gd name="connsiteX0-1" fmla="*/ 195527 w 11156155"/>
              <a:gd name="connsiteY0-2" fmla="*/ 41821 h 6302930"/>
              <a:gd name="connsiteX1-3" fmla="*/ 5027 w 11156155"/>
              <a:gd name="connsiteY1-4" fmla="*/ 1007021 h 6302930"/>
              <a:gd name="connsiteX2-5" fmla="*/ 335227 w 11156155"/>
              <a:gd name="connsiteY2-6" fmla="*/ 2010321 h 6302930"/>
              <a:gd name="connsiteX3-7" fmla="*/ 462227 w 11156155"/>
              <a:gd name="connsiteY3-8" fmla="*/ 3216821 h 6302930"/>
              <a:gd name="connsiteX4-9" fmla="*/ 119327 w 11156155"/>
              <a:gd name="connsiteY4-10" fmla="*/ 4245521 h 6302930"/>
              <a:gd name="connsiteX5-11" fmla="*/ 690827 w 11156155"/>
              <a:gd name="connsiteY5-12" fmla="*/ 5452021 h 6302930"/>
              <a:gd name="connsiteX6-13" fmla="*/ 474927 w 11156155"/>
              <a:gd name="connsiteY6-14" fmla="*/ 6201321 h 6302930"/>
              <a:gd name="connsiteX7-15" fmla="*/ 1871927 w 11156155"/>
              <a:gd name="connsiteY7-16" fmla="*/ 6188621 h 6302930"/>
              <a:gd name="connsiteX8-17" fmla="*/ 3573727 w 11156155"/>
              <a:gd name="connsiteY8-18" fmla="*/ 5934621 h 6302930"/>
              <a:gd name="connsiteX9-19" fmla="*/ 5631127 w 11156155"/>
              <a:gd name="connsiteY9-20" fmla="*/ 6302921 h 6302930"/>
              <a:gd name="connsiteX10-21" fmla="*/ 6532827 w 11156155"/>
              <a:gd name="connsiteY10-22" fmla="*/ 5947321 h 6302930"/>
              <a:gd name="connsiteX11-23" fmla="*/ 8183827 w 11156155"/>
              <a:gd name="connsiteY11-24" fmla="*/ 6226721 h 6302930"/>
              <a:gd name="connsiteX12-25" fmla="*/ 9707827 w 11156155"/>
              <a:gd name="connsiteY12-26" fmla="*/ 5706021 h 6302930"/>
              <a:gd name="connsiteX13-27" fmla="*/ 10901627 w 11156155"/>
              <a:gd name="connsiteY13-28" fmla="*/ 6201321 h 6302930"/>
              <a:gd name="connsiteX14-29" fmla="*/ 11066727 w 11156155"/>
              <a:gd name="connsiteY14-30" fmla="*/ 5121821 h 6302930"/>
              <a:gd name="connsiteX15-31" fmla="*/ 10685727 w 11156155"/>
              <a:gd name="connsiteY15-32" fmla="*/ 4016921 h 6302930"/>
              <a:gd name="connsiteX16-33" fmla="*/ 10952427 w 11156155"/>
              <a:gd name="connsiteY16-34" fmla="*/ 2861221 h 6302930"/>
              <a:gd name="connsiteX17-35" fmla="*/ 10914327 w 11156155"/>
              <a:gd name="connsiteY17-36" fmla="*/ 1819821 h 6302930"/>
              <a:gd name="connsiteX18-37" fmla="*/ 11155627 w 11156155"/>
              <a:gd name="connsiteY18-38" fmla="*/ 778421 h 6302930"/>
              <a:gd name="connsiteX19-39" fmla="*/ 10838127 w 11156155"/>
              <a:gd name="connsiteY19-40" fmla="*/ 245021 h 6302930"/>
              <a:gd name="connsiteX20-41" fmla="*/ 9885627 w 11156155"/>
              <a:gd name="connsiteY20-42" fmla="*/ 613321 h 6302930"/>
              <a:gd name="connsiteX21-43" fmla="*/ 8945827 w 11156155"/>
              <a:gd name="connsiteY21-44" fmla="*/ 105321 h 6302930"/>
              <a:gd name="connsiteX22-45" fmla="*/ 7663127 w 11156155"/>
              <a:gd name="connsiteY22-46" fmla="*/ 626021 h 6302930"/>
              <a:gd name="connsiteX23-47" fmla="*/ 6532827 w 11156155"/>
              <a:gd name="connsiteY23-48" fmla="*/ 118021 h 6302930"/>
              <a:gd name="connsiteX24-49" fmla="*/ 5059627 w 11156155"/>
              <a:gd name="connsiteY24-50" fmla="*/ 702221 h 6302930"/>
              <a:gd name="connsiteX25-51" fmla="*/ 4475427 w 11156155"/>
              <a:gd name="connsiteY25-52" fmla="*/ 130721 h 6302930"/>
              <a:gd name="connsiteX26-53" fmla="*/ 3091127 w 11156155"/>
              <a:gd name="connsiteY26-54" fmla="*/ 460921 h 6302930"/>
              <a:gd name="connsiteX27-55" fmla="*/ 1821127 w 11156155"/>
              <a:gd name="connsiteY27-56" fmla="*/ 156121 h 6302930"/>
              <a:gd name="connsiteX28-57" fmla="*/ 948002 w 11156155"/>
              <a:gd name="connsiteY28-58" fmla="*/ 168821 h 6302930"/>
              <a:gd name="connsiteX29-59" fmla="*/ 195527 w 11156155"/>
              <a:gd name="connsiteY29-60" fmla="*/ 41821 h 6302930"/>
              <a:gd name="connsiteX0-61" fmla="*/ 256143 w 11216771"/>
              <a:gd name="connsiteY0-62" fmla="*/ 41821 h 6302930"/>
              <a:gd name="connsiteX1-63" fmla="*/ 65643 w 11216771"/>
              <a:gd name="connsiteY1-64" fmla="*/ 1007021 h 6302930"/>
              <a:gd name="connsiteX2-65" fmla="*/ 33893 w 11216771"/>
              <a:gd name="connsiteY2-66" fmla="*/ 2057946 h 6302930"/>
              <a:gd name="connsiteX3-67" fmla="*/ 522843 w 11216771"/>
              <a:gd name="connsiteY3-68" fmla="*/ 3216821 h 6302930"/>
              <a:gd name="connsiteX4-69" fmla="*/ 179943 w 11216771"/>
              <a:gd name="connsiteY4-70" fmla="*/ 4245521 h 6302930"/>
              <a:gd name="connsiteX5-71" fmla="*/ 751443 w 11216771"/>
              <a:gd name="connsiteY5-72" fmla="*/ 5452021 h 6302930"/>
              <a:gd name="connsiteX6-73" fmla="*/ 535543 w 11216771"/>
              <a:gd name="connsiteY6-74" fmla="*/ 6201321 h 6302930"/>
              <a:gd name="connsiteX7-75" fmla="*/ 1932543 w 11216771"/>
              <a:gd name="connsiteY7-76" fmla="*/ 6188621 h 6302930"/>
              <a:gd name="connsiteX8-77" fmla="*/ 3634343 w 11216771"/>
              <a:gd name="connsiteY8-78" fmla="*/ 5934621 h 6302930"/>
              <a:gd name="connsiteX9-79" fmla="*/ 5691743 w 11216771"/>
              <a:gd name="connsiteY9-80" fmla="*/ 6302921 h 6302930"/>
              <a:gd name="connsiteX10-81" fmla="*/ 6593443 w 11216771"/>
              <a:gd name="connsiteY10-82" fmla="*/ 5947321 h 6302930"/>
              <a:gd name="connsiteX11-83" fmla="*/ 8244443 w 11216771"/>
              <a:gd name="connsiteY11-84" fmla="*/ 6226721 h 6302930"/>
              <a:gd name="connsiteX12-85" fmla="*/ 9768443 w 11216771"/>
              <a:gd name="connsiteY12-86" fmla="*/ 5706021 h 6302930"/>
              <a:gd name="connsiteX13-87" fmla="*/ 10962243 w 11216771"/>
              <a:gd name="connsiteY13-88" fmla="*/ 6201321 h 6302930"/>
              <a:gd name="connsiteX14-89" fmla="*/ 11127343 w 11216771"/>
              <a:gd name="connsiteY14-90" fmla="*/ 5121821 h 6302930"/>
              <a:gd name="connsiteX15-91" fmla="*/ 10746343 w 11216771"/>
              <a:gd name="connsiteY15-92" fmla="*/ 4016921 h 6302930"/>
              <a:gd name="connsiteX16-93" fmla="*/ 11013043 w 11216771"/>
              <a:gd name="connsiteY16-94" fmla="*/ 2861221 h 6302930"/>
              <a:gd name="connsiteX17-95" fmla="*/ 10974943 w 11216771"/>
              <a:gd name="connsiteY17-96" fmla="*/ 1819821 h 6302930"/>
              <a:gd name="connsiteX18-97" fmla="*/ 11216243 w 11216771"/>
              <a:gd name="connsiteY18-98" fmla="*/ 778421 h 6302930"/>
              <a:gd name="connsiteX19-99" fmla="*/ 10898743 w 11216771"/>
              <a:gd name="connsiteY19-100" fmla="*/ 245021 h 6302930"/>
              <a:gd name="connsiteX20-101" fmla="*/ 9946243 w 11216771"/>
              <a:gd name="connsiteY20-102" fmla="*/ 613321 h 6302930"/>
              <a:gd name="connsiteX21-103" fmla="*/ 9006443 w 11216771"/>
              <a:gd name="connsiteY21-104" fmla="*/ 105321 h 6302930"/>
              <a:gd name="connsiteX22-105" fmla="*/ 7723743 w 11216771"/>
              <a:gd name="connsiteY22-106" fmla="*/ 626021 h 6302930"/>
              <a:gd name="connsiteX23-107" fmla="*/ 6593443 w 11216771"/>
              <a:gd name="connsiteY23-108" fmla="*/ 118021 h 6302930"/>
              <a:gd name="connsiteX24-109" fmla="*/ 5120243 w 11216771"/>
              <a:gd name="connsiteY24-110" fmla="*/ 702221 h 6302930"/>
              <a:gd name="connsiteX25-111" fmla="*/ 4536043 w 11216771"/>
              <a:gd name="connsiteY25-112" fmla="*/ 130721 h 6302930"/>
              <a:gd name="connsiteX26-113" fmla="*/ 3151743 w 11216771"/>
              <a:gd name="connsiteY26-114" fmla="*/ 460921 h 6302930"/>
              <a:gd name="connsiteX27-115" fmla="*/ 1881743 w 11216771"/>
              <a:gd name="connsiteY27-116" fmla="*/ 156121 h 6302930"/>
              <a:gd name="connsiteX28-117" fmla="*/ 1008618 w 11216771"/>
              <a:gd name="connsiteY28-118" fmla="*/ 168821 h 6302930"/>
              <a:gd name="connsiteX29-119" fmla="*/ 256143 w 11216771"/>
              <a:gd name="connsiteY29-120" fmla="*/ 41821 h 6302930"/>
              <a:gd name="connsiteX0-121" fmla="*/ 224526 w 11185154"/>
              <a:gd name="connsiteY0-122" fmla="*/ 41821 h 6302930"/>
              <a:gd name="connsiteX1-123" fmla="*/ 34026 w 11185154"/>
              <a:gd name="connsiteY1-124" fmla="*/ 1007021 h 6302930"/>
              <a:gd name="connsiteX2-125" fmla="*/ 2276 w 11185154"/>
              <a:gd name="connsiteY2-126" fmla="*/ 2057946 h 6302930"/>
              <a:gd name="connsiteX3-127" fmla="*/ 62601 w 11185154"/>
              <a:gd name="connsiteY3-128" fmla="*/ 3216821 h 6302930"/>
              <a:gd name="connsiteX4-129" fmla="*/ 148326 w 11185154"/>
              <a:gd name="connsiteY4-130" fmla="*/ 4245521 h 6302930"/>
              <a:gd name="connsiteX5-131" fmla="*/ 719826 w 11185154"/>
              <a:gd name="connsiteY5-132" fmla="*/ 5452021 h 6302930"/>
              <a:gd name="connsiteX6-133" fmla="*/ 503926 w 11185154"/>
              <a:gd name="connsiteY6-134" fmla="*/ 6201321 h 6302930"/>
              <a:gd name="connsiteX7-135" fmla="*/ 1900926 w 11185154"/>
              <a:gd name="connsiteY7-136" fmla="*/ 6188621 h 6302930"/>
              <a:gd name="connsiteX8-137" fmla="*/ 3602726 w 11185154"/>
              <a:gd name="connsiteY8-138" fmla="*/ 5934621 h 6302930"/>
              <a:gd name="connsiteX9-139" fmla="*/ 5660126 w 11185154"/>
              <a:gd name="connsiteY9-140" fmla="*/ 6302921 h 6302930"/>
              <a:gd name="connsiteX10-141" fmla="*/ 6561826 w 11185154"/>
              <a:gd name="connsiteY10-142" fmla="*/ 5947321 h 6302930"/>
              <a:gd name="connsiteX11-143" fmla="*/ 8212826 w 11185154"/>
              <a:gd name="connsiteY11-144" fmla="*/ 6226721 h 6302930"/>
              <a:gd name="connsiteX12-145" fmla="*/ 9736826 w 11185154"/>
              <a:gd name="connsiteY12-146" fmla="*/ 5706021 h 6302930"/>
              <a:gd name="connsiteX13-147" fmla="*/ 10930626 w 11185154"/>
              <a:gd name="connsiteY13-148" fmla="*/ 6201321 h 6302930"/>
              <a:gd name="connsiteX14-149" fmla="*/ 11095726 w 11185154"/>
              <a:gd name="connsiteY14-150" fmla="*/ 5121821 h 6302930"/>
              <a:gd name="connsiteX15-151" fmla="*/ 10714726 w 11185154"/>
              <a:gd name="connsiteY15-152" fmla="*/ 4016921 h 6302930"/>
              <a:gd name="connsiteX16-153" fmla="*/ 10981426 w 11185154"/>
              <a:gd name="connsiteY16-154" fmla="*/ 2861221 h 6302930"/>
              <a:gd name="connsiteX17-155" fmla="*/ 10943326 w 11185154"/>
              <a:gd name="connsiteY17-156" fmla="*/ 1819821 h 6302930"/>
              <a:gd name="connsiteX18-157" fmla="*/ 11184626 w 11185154"/>
              <a:gd name="connsiteY18-158" fmla="*/ 778421 h 6302930"/>
              <a:gd name="connsiteX19-159" fmla="*/ 10867126 w 11185154"/>
              <a:gd name="connsiteY19-160" fmla="*/ 245021 h 6302930"/>
              <a:gd name="connsiteX20-161" fmla="*/ 9914626 w 11185154"/>
              <a:gd name="connsiteY20-162" fmla="*/ 613321 h 6302930"/>
              <a:gd name="connsiteX21-163" fmla="*/ 8974826 w 11185154"/>
              <a:gd name="connsiteY21-164" fmla="*/ 105321 h 6302930"/>
              <a:gd name="connsiteX22-165" fmla="*/ 7692126 w 11185154"/>
              <a:gd name="connsiteY22-166" fmla="*/ 626021 h 6302930"/>
              <a:gd name="connsiteX23-167" fmla="*/ 6561826 w 11185154"/>
              <a:gd name="connsiteY23-168" fmla="*/ 118021 h 6302930"/>
              <a:gd name="connsiteX24-169" fmla="*/ 5088626 w 11185154"/>
              <a:gd name="connsiteY24-170" fmla="*/ 702221 h 6302930"/>
              <a:gd name="connsiteX25-171" fmla="*/ 4504426 w 11185154"/>
              <a:gd name="connsiteY25-172" fmla="*/ 130721 h 6302930"/>
              <a:gd name="connsiteX26-173" fmla="*/ 3120126 w 11185154"/>
              <a:gd name="connsiteY26-174" fmla="*/ 460921 h 6302930"/>
              <a:gd name="connsiteX27-175" fmla="*/ 1850126 w 11185154"/>
              <a:gd name="connsiteY27-176" fmla="*/ 156121 h 6302930"/>
              <a:gd name="connsiteX28-177" fmla="*/ 977001 w 11185154"/>
              <a:gd name="connsiteY28-178" fmla="*/ 168821 h 6302930"/>
              <a:gd name="connsiteX29-179" fmla="*/ 224526 w 11185154"/>
              <a:gd name="connsiteY29-180" fmla="*/ 41821 h 6302930"/>
              <a:gd name="connsiteX0-181" fmla="*/ 350726 w 11311354"/>
              <a:gd name="connsiteY0-182" fmla="*/ 41821 h 6302930"/>
              <a:gd name="connsiteX1-183" fmla="*/ 160226 w 11311354"/>
              <a:gd name="connsiteY1-184" fmla="*/ 1007021 h 6302930"/>
              <a:gd name="connsiteX2-185" fmla="*/ 128476 w 11311354"/>
              <a:gd name="connsiteY2-186" fmla="*/ 2057946 h 6302930"/>
              <a:gd name="connsiteX3-187" fmla="*/ 188801 w 11311354"/>
              <a:gd name="connsiteY3-188" fmla="*/ 3216821 h 6302930"/>
              <a:gd name="connsiteX4-189" fmla="*/ 274526 w 11311354"/>
              <a:gd name="connsiteY4-190" fmla="*/ 4245521 h 6302930"/>
              <a:gd name="connsiteX5-191" fmla="*/ 7826 w 11311354"/>
              <a:gd name="connsiteY5-192" fmla="*/ 5585371 h 6302930"/>
              <a:gd name="connsiteX6-193" fmla="*/ 630126 w 11311354"/>
              <a:gd name="connsiteY6-194" fmla="*/ 6201321 h 6302930"/>
              <a:gd name="connsiteX7-195" fmla="*/ 2027126 w 11311354"/>
              <a:gd name="connsiteY7-196" fmla="*/ 6188621 h 6302930"/>
              <a:gd name="connsiteX8-197" fmla="*/ 3728926 w 11311354"/>
              <a:gd name="connsiteY8-198" fmla="*/ 5934621 h 6302930"/>
              <a:gd name="connsiteX9-199" fmla="*/ 5786326 w 11311354"/>
              <a:gd name="connsiteY9-200" fmla="*/ 6302921 h 6302930"/>
              <a:gd name="connsiteX10-201" fmla="*/ 6688026 w 11311354"/>
              <a:gd name="connsiteY10-202" fmla="*/ 5947321 h 6302930"/>
              <a:gd name="connsiteX11-203" fmla="*/ 8339026 w 11311354"/>
              <a:gd name="connsiteY11-204" fmla="*/ 6226721 h 6302930"/>
              <a:gd name="connsiteX12-205" fmla="*/ 9863026 w 11311354"/>
              <a:gd name="connsiteY12-206" fmla="*/ 5706021 h 6302930"/>
              <a:gd name="connsiteX13-207" fmla="*/ 11056826 w 11311354"/>
              <a:gd name="connsiteY13-208" fmla="*/ 6201321 h 6302930"/>
              <a:gd name="connsiteX14-209" fmla="*/ 11221926 w 11311354"/>
              <a:gd name="connsiteY14-210" fmla="*/ 5121821 h 6302930"/>
              <a:gd name="connsiteX15-211" fmla="*/ 10840926 w 11311354"/>
              <a:gd name="connsiteY15-212" fmla="*/ 4016921 h 6302930"/>
              <a:gd name="connsiteX16-213" fmla="*/ 11107626 w 11311354"/>
              <a:gd name="connsiteY16-214" fmla="*/ 2861221 h 6302930"/>
              <a:gd name="connsiteX17-215" fmla="*/ 11069526 w 11311354"/>
              <a:gd name="connsiteY17-216" fmla="*/ 1819821 h 6302930"/>
              <a:gd name="connsiteX18-217" fmla="*/ 11310826 w 11311354"/>
              <a:gd name="connsiteY18-218" fmla="*/ 778421 h 6302930"/>
              <a:gd name="connsiteX19-219" fmla="*/ 10993326 w 11311354"/>
              <a:gd name="connsiteY19-220" fmla="*/ 245021 h 6302930"/>
              <a:gd name="connsiteX20-221" fmla="*/ 10040826 w 11311354"/>
              <a:gd name="connsiteY20-222" fmla="*/ 613321 h 6302930"/>
              <a:gd name="connsiteX21-223" fmla="*/ 9101026 w 11311354"/>
              <a:gd name="connsiteY21-224" fmla="*/ 105321 h 6302930"/>
              <a:gd name="connsiteX22-225" fmla="*/ 7818326 w 11311354"/>
              <a:gd name="connsiteY22-226" fmla="*/ 626021 h 6302930"/>
              <a:gd name="connsiteX23-227" fmla="*/ 6688026 w 11311354"/>
              <a:gd name="connsiteY23-228" fmla="*/ 118021 h 6302930"/>
              <a:gd name="connsiteX24-229" fmla="*/ 5214826 w 11311354"/>
              <a:gd name="connsiteY24-230" fmla="*/ 702221 h 6302930"/>
              <a:gd name="connsiteX25-231" fmla="*/ 4630626 w 11311354"/>
              <a:gd name="connsiteY25-232" fmla="*/ 130721 h 6302930"/>
              <a:gd name="connsiteX26-233" fmla="*/ 3246326 w 11311354"/>
              <a:gd name="connsiteY26-234" fmla="*/ 460921 h 6302930"/>
              <a:gd name="connsiteX27-235" fmla="*/ 1976326 w 11311354"/>
              <a:gd name="connsiteY27-236" fmla="*/ 156121 h 6302930"/>
              <a:gd name="connsiteX28-237" fmla="*/ 1103201 w 11311354"/>
              <a:gd name="connsiteY28-238" fmla="*/ 168821 h 6302930"/>
              <a:gd name="connsiteX29-239" fmla="*/ 350726 w 11311354"/>
              <a:gd name="connsiteY29-240" fmla="*/ 41821 h 6302930"/>
              <a:gd name="connsiteX0-241" fmla="*/ 343066 w 11303694"/>
              <a:gd name="connsiteY0-242" fmla="*/ 41821 h 6302930"/>
              <a:gd name="connsiteX1-243" fmla="*/ 152566 w 11303694"/>
              <a:gd name="connsiteY1-244" fmla="*/ 1007021 h 6302930"/>
              <a:gd name="connsiteX2-245" fmla="*/ 120816 w 11303694"/>
              <a:gd name="connsiteY2-246" fmla="*/ 2057946 h 6302930"/>
              <a:gd name="connsiteX3-247" fmla="*/ 181141 w 11303694"/>
              <a:gd name="connsiteY3-248" fmla="*/ 3216821 h 6302930"/>
              <a:gd name="connsiteX4-249" fmla="*/ 266866 w 11303694"/>
              <a:gd name="connsiteY4-250" fmla="*/ 4245521 h 6302930"/>
              <a:gd name="connsiteX5-251" fmla="*/ 166 w 11303694"/>
              <a:gd name="connsiteY5-252" fmla="*/ 5585371 h 6302930"/>
              <a:gd name="connsiteX6-253" fmla="*/ 311315 w 11303694"/>
              <a:gd name="connsiteY6-254" fmla="*/ 6144171 h 6302930"/>
              <a:gd name="connsiteX7-255" fmla="*/ 622466 w 11303694"/>
              <a:gd name="connsiteY7-256" fmla="*/ 6201321 h 6302930"/>
              <a:gd name="connsiteX8-257" fmla="*/ 2019466 w 11303694"/>
              <a:gd name="connsiteY8-258" fmla="*/ 6188621 h 6302930"/>
              <a:gd name="connsiteX9-259" fmla="*/ 3721266 w 11303694"/>
              <a:gd name="connsiteY9-260" fmla="*/ 5934621 h 6302930"/>
              <a:gd name="connsiteX10-261" fmla="*/ 5778666 w 11303694"/>
              <a:gd name="connsiteY10-262" fmla="*/ 6302921 h 6302930"/>
              <a:gd name="connsiteX11-263" fmla="*/ 6680366 w 11303694"/>
              <a:gd name="connsiteY11-264" fmla="*/ 5947321 h 6302930"/>
              <a:gd name="connsiteX12-265" fmla="*/ 8331366 w 11303694"/>
              <a:gd name="connsiteY12-266" fmla="*/ 6226721 h 6302930"/>
              <a:gd name="connsiteX13-267" fmla="*/ 9855366 w 11303694"/>
              <a:gd name="connsiteY13-268" fmla="*/ 5706021 h 6302930"/>
              <a:gd name="connsiteX14-269" fmla="*/ 11049166 w 11303694"/>
              <a:gd name="connsiteY14-270" fmla="*/ 6201321 h 6302930"/>
              <a:gd name="connsiteX15-271" fmla="*/ 11214266 w 11303694"/>
              <a:gd name="connsiteY15-272" fmla="*/ 5121821 h 6302930"/>
              <a:gd name="connsiteX16-273" fmla="*/ 10833266 w 11303694"/>
              <a:gd name="connsiteY16-274" fmla="*/ 4016921 h 6302930"/>
              <a:gd name="connsiteX17-275" fmla="*/ 11099966 w 11303694"/>
              <a:gd name="connsiteY17-276" fmla="*/ 2861221 h 6302930"/>
              <a:gd name="connsiteX18-277" fmla="*/ 11061866 w 11303694"/>
              <a:gd name="connsiteY18-278" fmla="*/ 1819821 h 6302930"/>
              <a:gd name="connsiteX19-279" fmla="*/ 11303166 w 11303694"/>
              <a:gd name="connsiteY19-280" fmla="*/ 778421 h 6302930"/>
              <a:gd name="connsiteX20-281" fmla="*/ 10985666 w 11303694"/>
              <a:gd name="connsiteY20-282" fmla="*/ 245021 h 6302930"/>
              <a:gd name="connsiteX21-283" fmla="*/ 10033166 w 11303694"/>
              <a:gd name="connsiteY21-284" fmla="*/ 613321 h 6302930"/>
              <a:gd name="connsiteX22-285" fmla="*/ 9093366 w 11303694"/>
              <a:gd name="connsiteY22-286" fmla="*/ 105321 h 6302930"/>
              <a:gd name="connsiteX23-287" fmla="*/ 7810666 w 11303694"/>
              <a:gd name="connsiteY23-288" fmla="*/ 626021 h 6302930"/>
              <a:gd name="connsiteX24-289" fmla="*/ 6680366 w 11303694"/>
              <a:gd name="connsiteY24-290" fmla="*/ 118021 h 6302930"/>
              <a:gd name="connsiteX25-291" fmla="*/ 5207166 w 11303694"/>
              <a:gd name="connsiteY25-292" fmla="*/ 702221 h 6302930"/>
              <a:gd name="connsiteX26-293" fmla="*/ 4622966 w 11303694"/>
              <a:gd name="connsiteY26-294" fmla="*/ 130721 h 6302930"/>
              <a:gd name="connsiteX27-295" fmla="*/ 3238666 w 11303694"/>
              <a:gd name="connsiteY27-296" fmla="*/ 460921 h 6302930"/>
              <a:gd name="connsiteX28-297" fmla="*/ 1968666 w 11303694"/>
              <a:gd name="connsiteY28-298" fmla="*/ 156121 h 6302930"/>
              <a:gd name="connsiteX29-299" fmla="*/ 1095541 w 11303694"/>
              <a:gd name="connsiteY29-300" fmla="*/ 168821 h 6302930"/>
              <a:gd name="connsiteX30" fmla="*/ 343066 w 11303694"/>
              <a:gd name="connsiteY30" fmla="*/ 41821 h 6302930"/>
              <a:gd name="connsiteX0-301" fmla="*/ 353004 w 11313632"/>
              <a:gd name="connsiteY0-302" fmla="*/ 41821 h 6302930"/>
              <a:gd name="connsiteX1-303" fmla="*/ 162504 w 11313632"/>
              <a:gd name="connsiteY1-304" fmla="*/ 1007021 h 6302930"/>
              <a:gd name="connsiteX2-305" fmla="*/ 130754 w 11313632"/>
              <a:gd name="connsiteY2-306" fmla="*/ 2057946 h 6302930"/>
              <a:gd name="connsiteX3-307" fmla="*/ 191079 w 11313632"/>
              <a:gd name="connsiteY3-308" fmla="*/ 3216821 h 6302930"/>
              <a:gd name="connsiteX4-309" fmla="*/ 86304 w 11313632"/>
              <a:gd name="connsiteY4-310" fmla="*/ 4340771 h 6302930"/>
              <a:gd name="connsiteX5-311" fmla="*/ 10104 w 11313632"/>
              <a:gd name="connsiteY5-312" fmla="*/ 5585371 h 6302930"/>
              <a:gd name="connsiteX6-313" fmla="*/ 321253 w 11313632"/>
              <a:gd name="connsiteY6-314" fmla="*/ 6144171 h 6302930"/>
              <a:gd name="connsiteX7-315" fmla="*/ 632404 w 11313632"/>
              <a:gd name="connsiteY7-316" fmla="*/ 6201321 h 6302930"/>
              <a:gd name="connsiteX8-317" fmla="*/ 2029404 w 11313632"/>
              <a:gd name="connsiteY8-318" fmla="*/ 6188621 h 6302930"/>
              <a:gd name="connsiteX9-319" fmla="*/ 3731204 w 11313632"/>
              <a:gd name="connsiteY9-320" fmla="*/ 5934621 h 6302930"/>
              <a:gd name="connsiteX10-321" fmla="*/ 5788604 w 11313632"/>
              <a:gd name="connsiteY10-322" fmla="*/ 6302921 h 6302930"/>
              <a:gd name="connsiteX11-323" fmla="*/ 6690304 w 11313632"/>
              <a:gd name="connsiteY11-324" fmla="*/ 5947321 h 6302930"/>
              <a:gd name="connsiteX12-325" fmla="*/ 8341304 w 11313632"/>
              <a:gd name="connsiteY12-326" fmla="*/ 6226721 h 6302930"/>
              <a:gd name="connsiteX13-327" fmla="*/ 9865304 w 11313632"/>
              <a:gd name="connsiteY13-328" fmla="*/ 5706021 h 6302930"/>
              <a:gd name="connsiteX14-329" fmla="*/ 11059104 w 11313632"/>
              <a:gd name="connsiteY14-330" fmla="*/ 6201321 h 6302930"/>
              <a:gd name="connsiteX15-331" fmla="*/ 11224204 w 11313632"/>
              <a:gd name="connsiteY15-332" fmla="*/ 5121821 h 6302930"/>
              <a:gd name="connsiteX16-333" fmla="*/ 10843204 w 11313632"/>
              <a:gd name="connsiteY16-334" fmla="*/ 4016921 h 6302930"/>
              <a:gd name="connsiteX17-335" fmla="*/ 11109904 w 11313632"/>
              <a:gd name="connsiteY17-336" fmla="*/ 2861221 h 6302930"/>
              <a:gd name="connsiteX18-337" fmla="*/ 11071804 w 11313632"/>
              <a:gd name="connsiteY18-338" fmla="*/ 1819821 h 6302930"/>
              <a:gd name="connsiteX19-339" fmla="*/ 11313104 w 11313632"/>
              <a:gd name="connsiteY19-340" fmla="*/ 778421 h 6302930"/>
              <a:gd name="connsiteX20-341" fmla="*/ 10995604 w 11313632"/>
              <a:gd name="connsiteY20-342" fmla="*/ 245021 h 6302930"/>
              <a:gd name="connsiteX21-343" fmla="*/ 10043104 w 11313632"/>
              <a:gd name="connsiteY21-344" fmla="*/ 613321 h 6302930"/>
              <a:gd name="connsiteX22-345" fmla="*/ 9103304 w 11313632"/>
              <a:gd name="connsiteY22-346" fmla="*/ 105321 h 6302930"/>
              <a:gd name="connsiteX23-347" fmla="*/ 7820604 w 11313632"/>
              <a:gd name="connsiteY23-348" fmla="*/ 626021 h 6302930"/>
              <a:gd name="connsiteX24-349" fmla="*/ 6690304 w 11313632"/>
              <a:gd name="connsiteY24-350" fmla="*/ 118021 h 6302930"/>
              <a:gd name="connsiteX25-351" fmla="*/ 5217104 w 11313632"/>
              <a:gd name="connsiteY25-352" fmla="*/ 702221 h 6302930"/>
              <a:gd name="connsiteX26-353" fmla="*/ 4632904 w 11313632"/>
              <a:gd name="connsiteY26-354" fmla="*/ 130721 h 6302930"/>
              <a:gd name="connsiteX27-355" fmla="*/ 3248604 w 11313632"/>
              <a:gd name="connsiteY27-356" fmla="*/ 460921 h 6302930"/>
              <a:gd name="connsiteX28-357" fmla="*/ 1978604 w 11313632"/>
              <a:gd name="connsiteY28-358" fmla="*/ 156121 h 6302930"/>
              <a:gd name="connsiteX29-359" fmla="*/ 1105479 w 11313632"/>
              <a:gd name="connsiteY29-360" fmla="*/ 168821 h 6302930"/>
              <a:gd name="connsiteX30-361" fmla="*/ 353004 w 11313632"/>
              <a:gd name="connsiteY30-362" fmla="*/ 41821 h 6302930"/>
              <a:gd name="connsiteX0-363" fmla="*/ 353401 w 11314029"/>
              <a:gd name="connsiteY0-364" fmla="*/ 41821 h 6302930"/>
              <a:gd name="connsiteX1-365" fmla="*/ 162901 w 11314029"/>
              <a:gd name="connsiteY1-366" fmla="*/ 1007021 h 6302930"/>
              <a:gd name="connsiteX2-367" fmla="*/ 131151 w 11314029"/>
              <a:gd name="connsiteY2-368" fmla="*/ 2057946 h 6302930"/>
              <a:gd name="connsiteX3-369" fmla="*/ 220051 w 11314029"/>
              <a:gd name="connsiteY3-370" fmla="*/ 3578771 h 6302930"/>
              <a:gd name="connsiteX4-371" fmla="*/ 86701 w 11314029"/>
              <a:gd name="connsiteY4-372" fmla="*/ 4340771 h 6302930"/>
              <a:gd name="connsiteX5-373" fmla="*/ 10501 w 11314029"/>
              <a:gd name="connsiteY5-374" fmla="*/ 5585371 h 6302930"/>
              <a:gd name="connsiteX6-375" fmla="*/ 321650 w 11314029"/>
              <a:gd name="connsiteY6-376" fmla="*/ 6144171 h 6302930"/>
              <a:gd name="connsiteX7-377" fmla="*/ 632801 w 11314029"/>
              <a:gd name="connsiteY7-378" fmla="*/ 6201321 h 6302930"/>
              <a:gd name="connsiteX8-379" fmla="*/ 2029801 w 11314029"/>
              <a:gd name="connsiteY8-380" fmla="*/ 6188621 h 6302930"/>
              <a:gd name="connsiteX9-381" fmla="*/ 3731601 w 11314029"/>
              <a:gd name="connsiteY9-382" fmla="*/ 5934621 h 6302930"/>
              <a:gd name="connsiteX10-383" fmla="*/ 5789001 w 11314029"/>
              <a:gd name="connsiteY10-384" fmla="*/ 6302921 h 6302930"/>
              <a:gd name="connsiteX11-385" fmla="*/ 6690701 w 11314029"/>
              <a:gd name="connsiteY11-386" fmla="*/ 5947321 h 6302930"/>
              <a:gd name="connsiteX12-387" fmla="*/ 8341701 w 11314029"/>
              <a:gd name="connsiteY12-388" fmla="*/ 6226721 h 6302930"/>
              <a:gd name="connsiteX13-389" fmla="*/ 9865701 w 11314029"/>
              <a:gd name="connsiteY13-390" fmla="*/ 5706021 h 6302930"/>
              <a:gd name="connsiteX14-391" fmla="*/ 11059501 w 11314029"/>
              <a:gd name="connsiteY14-392" fmla="*/ 6201321 h 6302930"/>
              <a:gd name="connsiteX15-393" fmla="*/ 11224601 w 11314029"/>
              <a:gd name="connsiteY15-394" fmla="*/ 5121821 h 6302930"/>
              <a:gd name="connsiteX16-395" fmla="*/ 10843601 w 11314029"/>
              <a:gd name="connsiteY16-396" fmla="*/ 4016921 h 6302930"/>
              <a:gd name="connsiteX17-397" fmla="*/ 11110301 w 11314029"/>
              <a:gd name="connsiteY17-398" fmla="*/ 2861221 h 6302930"/>
              <a:gd name="connsiteX18-399" fmla="*/ 11072201 w 11314029"/>
              <a:gd name="connsiteY18-400" fmla="*/ 1819821 h 6302930"/>
              <a:gd name="connsiteX19-401" fmla="*/ 11313501 w 11314029"/>
              <a:gd name="connsiteY19-402" fmla="*/ 778421 h 6302930"/>
              <a:gd name="connsiteX20-403" fmla="*/ 10996001 w 11314029"/>
              <a:gd name="connsiteY20-404" fmla="*/ 245021 h 6302930"/>
              <a:gd name="connsiteX21-405" fmla="*/ 10043501 w 11314029"/>
              <a:gd name="connsiteY21-406" fmla="*/ 613321 h 6302930"/>
              <a:gd name="connsiteX22-407" fmla="*/ 9103701 w 11314029"/>
              <a:gd name="connsiteY22-408" fmla="*/ 105321 h 6302930"/>
              <a:gd name="connsiteX23-409" fmla="*/ 7821001 w 11314029"/>
              <a:gd name="connsiteY23-410" fmla="*/ 626021 h 6302930"/>
              <a:gd name="connsiteX24-411" fmla="*/ 6690701 w 11314029"/>
              <a:gd name="connsiteY24-412" fmla="*/ 118021 h 6302930"/>
              <a:gd name="connsiteX25-413" fmla="*/ 5217501 w 11314029"/>
              <a:gd name="connsiteY25-414" fmla="*/ 702221 h 6302930"/>
              <a:gd name="connsiteX26-415" fmla="*/ 4633301 w 11314029"/>
              <a:gd name="connsiteY26-416" fmla="*/ 130721 h 6302930"/>
              <a:gd name="connsiteX27-417" fmla="*/ 3249001 w 11314029"/>
              <a:gd name="connsiteY27-418" fmla="*/ 460921 h 6302930"/>
              <a:gd name="connsiteX28-419" fmla="*/ 1979001 w 11314029"/>
              <a:gd name="connsiteY28-420" fmla="*/ 156121 h 6302930"/>
              <a:gd name="connsiteX29-421" fmla="*/ 1105876 w 11314029"/>
              <a:gd name="connsiteY29-422" fmla="*/ 168821 h 6302930"/>
              <a:gd name="connsiteX30-423" fmla="*/ 353401 w 11314029"/>
              <a:gd name="connsiteY30-424" fmla="*/ 41821 h 6302930"/>
              <a:gd name="connsiteX0-425" fmla="*/ 365646 w 11326274"/>
              <a:gd name="connsiteY0-426" fmla="*/ 41821 h 6302930"/>
              <a:gd name="connsiteX1-427" fmla="*/ 175146 w 11326274"/>
              <a:gd name="connsiteY1-428" fmla="*/ 1007021 h 6302930"/>
              <a:gd name="connsiteX2-429" fmla="*/ 521 w 11326274"/>
              <a:gd name="connsiteY2-430" fmla="*/ 2172246 h 6302930"/>
              <a:gd name="connsiteX3-431" fmla="*/ 232296 w 11326274"/>
              <a:gd name="connsiteY3-432" fmla="*/ 3578771 h 6302930"/>
              <a:gd name="connsiteX4-433" fmla="*/ 98946 w 11326274"/>
              <a:gd name="connsiteY4-434" fmla="*/ 4340771 h 6302930"/>
              <a:gd name="connsiteX5-435" fmla="*/ 22746 w 11326274"/>
              <a:gd name="connsiteY5-436" fmla="*/ 5585371 h 6302930"/>
              <a:gd name="connsiteX6-437" fmla="*/ 333895 w 11326274"/>
              <a:gd name="connsiteY6-438" fmla="*/ 6144171 h 6302930"/>
              <a:gd name="connsiteX7-439" fmla="*/ 645046 w 11326274"/>
              <a:gd name="connsiteY7-440" fmla="*/ 6201321 h 6302930"/>
              <a:gd name="connsiteX8-441" fmla="*/ 2042046 w 11326274"/>
              <a:gd name="connsiteY8-442" fmla="*/ 6188621 h 6302930"/>
              <a:gd name="connsiteX9-443" fmla="*/ 3743846 w 11326274"/>
              <a:gd name="connsiteY9-444" fmla="*/ 5934621 h 6302930"/>
              <a:gd name="connsiteX10-445" fmla="*/ 5801246 w 11326274"/>
              <a:gd name="connsiteY10-446" fmla="*/ 6302921 h 6302930"/>
              <a:gd name="connsiteX11-447" fmla="*/ 6702946 w 11326274"/>
              <a:gd name="connsiteY11-448" fmla="*/ 5947321 h 6302930"/>
              <a:gd name="connsiteX12-449" fmla="*/ 8353946 w 11326274"/>
              <a:gd name="connsiteY12-450" fmla="*/ 6226721 h 6302930"/>
              <a:gd name="connsiteX13-451" fmla="*/ 9877946 w 11326274"/>
              <a:gd name="connsiteY13-452" fmla="*/ 5706021 h 6302930"/>
              <a:gd name="connsiteX14-453" fmla="*/ 11071746 w 11326274"/>
              <a:gd name="connsiteY14-454" fmla="*/ 6201321 h 6302930"/>
              <a:gd name="connsiteX15-455" fmla="*/ 11236846 w 11326274"/>
              <a:gd name="connsiteY15-456" fmla="*/ 5121821 h 6302930"/>
              <a:gd name="connsiteX16-457" fmla="*/ 10855846 w 11326274"/>
              <a:gd name="connsiteY16-458" fmla="*/ 4016921 h 6302930"/>
              <a:gd name="connsiteX17-459" fmla="*/ 11122546 w 11326274"/>
              <a:gd name="connsiteY17-460" fmla="*/ 2861221 h 6302930"/>
              <a:gd name="connsiteX18-461" fmla="*/ 11084446 w 11326274"/>
              <a:gd name="connsiteY18-462" fmla="*/ 1819821 h 6302930"/>
              <a:gd name="connsiteX19-463" fmla="*/ 11325746 w 11326274"/>
              <a:gd name="connsiteY19-464" fmla="*/ 778421 h 6302930"/>
              <a:gd name="connsiteX20-465" fmla="*/ 11008246 w 11326274"/>
              <a:gd name="connsiteY20-466" fmla="*/ 245021 h 6302930"/>
              <a:gd name="connsiteX21-467" fmla="*/ 10055746 w 11326274"/>
              <a:gd name="connsiteY21-468" fmla="*/ 613321 h 6302930"/>
              <a:gd name="connsiteX22-469" fmla="*/ 9115946 w 11326274"/>
              <a:gd name="connsiteY22-470" fmla="*/ 105321 h 6302930"/>
              <a:gd name="connsiteX23-471" fmla="*/ 7833246 w 11326274"/>
              <a:gd name="connsiteY23-472" fmla="*/ 626021 h 6302930"/>
              <a:gd name="connsiteX24-473" fmla="*/ 6702946 w 11326274"/>
              <a:gd name="connsiteY24-474" fmla="*/ 118021 h 6302930"/>
              <a:gd name="connsiteX25-475" fmla="*/ 5229746 w 11326274"/>
              <a:gd name="connsiteY25-476" fmla="*/ 702221 h 6302930"/>
              <a:gd name="connsiteX26-477" fmla="*/ 4645546 w 11326274"/>
              <a:gd name="connsiteY26-478" fmla="*/ 130721 h 6302930"/>
              <a:gd name="connsiteX27-479" fmla="*/ 3261246 w 11326274"/>
              <a:gd name="connsiteY27-480" fmla="*/ 460921 h 6302930"/>
              <a:gd name="connsiteX28-481" fmla="*/ 1991246 w 11326274"/>
              <a:gd name="connsiteY28-482" fmla="*/ 156121 h 6302930"/>
              <a:gd name="connsiteX29-483" fmla="*/ 1118121 w 11326274"/>
              <a:gd name="connsiteY29-484" fmla="*/ 168821 h 6302930"/>
              <a:gd name="connsiteX30-485" fmla="*/ 365646 w 11326274"/>
              <a:gd name="connsiteY30-486" fmla="*/ 41821 h 6302930"/>
              <a:gd name="connsiteX0-487" fmla="*/ 382120 w 11342748"/>
              <a:gd name="connsiteY0-488" fmla="*/ 32512 h 6293621"/>
              <a:gd name="connsiteX1-489" fmla="*/ 58270 w 11342748"/>
              <a:gd name="connsiteY1-490" fmla="*/ 854837 h 6293621"/>
              <a:gd name="connsiteX2-491" fmla="*/ 16995 w 11342748"/>
              <a:gd name="connsiteY2-492" fmla="*/ 2162937 h 6293621"/>
              <a:gd name="connsiteX3-493" fmla="*/ 248770 w 11342748"/>
              <a:gd name="connsiteY3-494" fmla="*/ 3569462 h 6293621"/>
              <a:gd name="connsiteX4-495" fmla="*/ 115420 w 11342748"/>
              <a:gd name="connsiteY4-496" fmla="*/ 4331462 h 6293621"/>
              <a:gd name="connsiteX5-497" fmla="*/ 39220 w 11342748"/>
              <a:gd name="connsiteY5-498" fmla="*/ 5576062 h 6293621"/>
              <a:gd name="connsiteX6-499" fmla="*/ 350369 w 11342748"/>
              <a:gd name="connsiteY6-500" fmla="*/ 6134862 h 6293621"/>
              <a:gd name="connsiteX7-501" fmla="*/ 661520 w 11342748"/>
              <a:gd name="connsiteY7-502" fmla="*/ 6192012 h 6293621"/>
              <a:gd name="connsiteX8-503" fmla="*/ 2058520 w 11342748"/>
              <a:gd name="connsiteY8-504" fmla="*/ 6179312 h 6293621"/>
              <a:gd name="connsiteX9-505" fmla="*/ 3760320 w 11342748"/>
              <a:gd name="connsiteY9-506" fmla="*/ 5925312 h 6293621"/>
              <a:gd name="connsiteX10-507" fmla="*/ 5817720 w 11342748"/>
              <a:gd name="connsiteY10-508" fmla="*/ 6293612 h 6293621"/>
              <a:gd name="connsiteX11-509" fmla="*/ 6719420 w 11342748"/>
              <a:gd name="connsiteY11-510" fmla="*/ 5938012 h 6293621"/>
              <a:gd name="connsiteX12-511" fmla="*/ 8370420 w 11342748"/>
              <a:gd name="connsiteY12-512" fmla="*/ 6217412 h 6293621"/>
              <a:gd name="connsiteX13-513" fmla="*/ 9894420 w 11342748"/>
              <a:gd name="connsiteY13-514" fmla="*/ 5696712 h 6293621"/>
              <a:gd name="connsiteX14-515" fmla="*/ 11088220 w 11342748"/>
              <a:gd name="connsiteY14-516" fmla="*/ 6192012 h 6293621"/>
              <a:gd name="connsiteX15-517" fmla="*/ 11253320 w 11342748"/>
              <a:gd name="connsiteY15-518" fmla="*/ 5112512 h 6293621"/>
              <a:gd name="connsiteX16-519" fmla="*/ 10872320 w 11342748"/>
              <a:gd name="connsiteY16-520" fmla="*/ 4007612 h 6293621"/>
              <a:gd name="connsiteX17-521" fmla="*/ 11139020 w 11342748"/>
              <a:gd name="connsiteY17-522" fmla="*/ 2851912 h 6293621"/>
              <a:gd name="connsiteX18-523" fmla="*/ 11100920 w 11342748"/>
              <a:gd name="connsiteY18-524" fmla="*/ 1810512 h 6293621"/>
              <a:gd name="connsiteX19-525" fmla="*/ 11342220 w 11342748"/>
              <a:gd name="connsiteY19-526" fmla="*/ 769112 h 6293621"/>
              <a:gd name="connsiteX20-527" fmla="*/ 11024720 w 11342748"/>
              <a:gd name="connsiteY20-528" fmla="*/ 235712 h 6293621"/>
              <a:gd name="connsiteX21-529" fmla="*/ 10072220 w 11342748"/>
              <a:gd name="connsiteY21-530" fmla="*/ 604012 h 6293621"/>
              <a:gd name="connsiteX22-531" fmla="*/ 9132420 w 11342748"/>
              <a:gd name="connsiteY22-532" fmla="*/ 96012 h 6293621"/>
              <a:gd name="connsiteX23-533" fmla="*/ 7849720 w 11342748"/>
              <a:gd name="connsiteY23-534" fmla="*/ 616712 h 6293621"/>
              <a:gd name="connsiteX24-535" fmla="*/ 6719420 w 11342748"/>
              <a:gd name="connsiteY24-536" fmla="*/ 108712 h 6293621"/>
              <a:gd name="connsiteX25-537" fmla="*/ 5246220 w 11342748"/>
              <a:gd name="connsiteY25-538" fmla="*/ 692912 h 6293621"/>
              <a:gd name="connsiteX26-539" fmla="*/ 4662020 w 11342748"/>
              <a:gd name="connsiteY26-540" fmla="*/ 121412 h 6293621"/>
              <a:gd name="connsiteX27-541" fmla="*/ 3277720 w 11342748"/>
              <a:gd name="connsiteY27-542" fmla="*/ 451612 h 6293621"/>
              <a:gd name="connsiteX28-543" fmla="*/ 2007720 w 11342748"/>
              <a:gd name="connsiteY28-544" fmla="*/ 146812 h 6293621"/>
              <a:gd name="connsiteX29-545" fmla="*/ 1134595 w 11342748"/>
              <a:gd name="connsiteY29-546" fmla="*/ 159512 h 6293621"/>
              <a:gd name="connsiteX30-547" fmla="*/ 382120 w 11342748"/>
              <a:gd name="connsiteY30-548" fmla="*/ 32512 h 6293621"/>
              <a:gd name="connsiteX0-549" fmla="*/ 382120 w 11342748"/>
              <a:gd name="connsiteY0-550" fmla="*/ 59512 h 6320621"/>
              <a:gd name="connsiteX1-551" fmla="*/ 58270 w 11342748"/>
              <a:gd name="connsiteY1-552" fmla="*/ 881837 h 6320621"/>
              <a:gd name="connsiteX2-553" fmla="*/ 16995 w 11342748"/>
              <a:gd name="connsiteY2-554" fmla="*/ 2189937 h 6320621"/>
              <a:gd name="connsiteX3-555" fmla="*/ 248770 w 11342748"/>
              <a:gd name="connsiteY3-556" fmla="*/ 3596462 h 6320621"/>
              <a:gd name="connsiteX4-557" fmla="*/ 115420 w 11342748"/>
              <a:gd name="connsiteY4-558" fmla="*/ 4358462 h 6320621"/>
              <a:gd name="connsiteX5-559" fmla="*/ 39220 w 11342748"/>
              <a:gd name="connsiteY5-560" fmla="*/ 5603062 h 6320621"/>
              <a:gd name="connsiteX6-561" fmla="*/ 350369 w 11342748"/>
              <a:gd name="connsiteY6-562" fmla="*/ 6161862 h 6320621"/>
              <a:gd name="connsiteX7-563" fmla="*/ 661520 w 11342748"/>
              <a:gd name="connsiteY7-564" fmla="*/ 6219012 h 6320621"/>
              <a:gd name="connsiteX8-565" fmla="*/ 2058520 w 11342748"/>
              <a:gd name="connsiteY8-566" fmla="*/ 6206312 h 6320621"/>
              <a:gd name="connsiteX9-567" fmla="*/ 3760320 w 11342748"/>
              <a:gd name="connsiteY9-568" fmla="*/ 5952312 h 6320621"/>
              <a:gd name="connsiteX10-569" fmla="*/ 5817720 w 11342748"/>
              <a:gd name="connsiteY10-570" fmla="*/ 6320612 h 6320621"/>
              <a:gd name="connsiteX11-571" fmla="*/ 6719420 w 11342748"/>
              <a:gd name="connsiteY11-572" fmla="*/ 5965012 h 6320621"/>
              <a:gd name="connsiteX12-573" fmla="*/ 8370420 w 11342748"/>
              <a:gd name="connsiteY12-574" fmla="*/ 6244412 h 6320621"/>
              <a:gd name="connsiteX13-575" fmla="*/ 9894420 w 11342748"/>
              <a:gd name="connsiteY13-576" fmla="*/ 5723712 h 6320621"/>
              <a:gd name="connsiteX14-577" fmla="*/ 11088220 w 11342748"/>
              <a:gd name="connsiteY14-578" fmla="*/ 6219012 h 6320621"/>
              <a:gd name="connsiteX15-579" fmla="*/ 11253320 w 11342748"/>
              <a:gd name="connsiteY15-580" fmla="*/ 5139512 h 6320621"/>
              <a:gd name="connsiteX16-581" fmla="*/ 10872320 w 11342748"/>
              <a:gd name="connsiteY16-582" fmla="*/ 4034612 h 6320621"/>
              <a:gd name="connsiteX17-583" fmla="*/ 11139020 w 11342748"/>
              <a:gd name="connsiteY17-584" fmla="*/ 2878912 h 6320621"/>
              <a:gd name="connsiteX18-585" fmla="*/ 11100920 w 11342748"/>
              <a:gd name="connsiteY18-586" fmla="*/ 1837512 h 6320621"/>
              <a:gd name="connsiteX19-587" fmla="*/ 11342220 w 11342748"/>
              <a:gd name="connsiteY19-588" fmla="*/ 796112 h 6320621"/>
              <a:gd name="connsiteX20-589" fmla="*/ 11024720 w 11342748"/>
              <a:gd name="connsiteY20-590" fmla="*/ 262712 h 6320621"/>
              <a:gd name="connsiteX21-591" fmla="*/ 10072220 w 11342748"/>
              <a:gd name="connsiteY21-592" fmla="*/ 631012 h 6320621"/>
              <a:gd name="connsiteX22-593" fmla="*/ 9132420 w 11342748"/>
              <a:gd name="connsiteY22-594" fmla="*/ 123012 h 6320621"/>
              <a:gd name="connsiteX23-595" fmla="*/ 7849720 w 11342748"/>
              <a:gd name="connsiteY23-596" fmla="*/ 643712 h 6320621"/>
              <a:gd name="connsiteX24-597" fmla="*/ 6719420 w 11342748"/>
              <a:gd name="connsiteY24-598" fmla="*/ 135712 h 6320621"/>
              <a:gd name="connsiteX25-599" fmla="*/ 5246220 w 11342748"/>
              <a:gd name="connsiteY25-600" fmla="*/ 719912 h 6320621"/>
              <a:gd name="connsiteX26-601" fmla="*/ 4662020 w 11342748"/>
              <a:gd name="connsiteY26-602" fmla="*/ 148412 h 6320621"/>
              <a:gd name="connsiteX27-603" fmla="*/ 3277720 w 11342748"/>
              <a:gd name="connsiteY27-604" fmla="*/ 478612 h 6320621"/>
              <a:gd name="connsiteX28-605" fmla="*/ 2007720 w 11342748"/>
              <a:gd name="connsiteY28-606" fmla="*/ 173812 h 6320621"/>
              <a:gd name="connsiteX29-607" fmla="*/ 1239370 w 11342748"/>
              <a:gd name="connsiteY29-608" fmla="*/ 72212 h 6320621"/>
              <a:gd name="connsiteX30-609" fmla="*/ 382120 w 11342748"/>
              <a:gd name="connsiteY30-610" fmla="*/ 59512 h 6320621"/>
              <a:gd name="connsiteX0-611" fmla="*/ 366751 w 11327379"/>
              <a:gd name="connsiteY0-612" fmla="*/ 59512 h 6320621"/>
              <a:gd name="connsiteX1-613" fmla="*/ 42901 w 11327379"/>
              <a:gd name="connsiteY1-614" fmla="*/ 881837 h 6320621"/>
              <a:gd name="connsiteX2-615" fmla="*/ 1626 w 11327379"/>
              <a:gd name="connsiteY2-616" fmla="*/ 2189937 h 6320621"/>
              <a:gd name="connsiteX3-617" fmla="*/ 23851 w 11327379"/>
              <a:gd name="connsiteY3-618" fmla="*/ 3558362 h 6320621"/>
              <a:gd name="connsiteX4-619" fmla="*/ 100051 w 11327379"/>
              <a:gd name="connsiteY4-620" fmla="*/ 4358462 h 6320621"/>
              <a:gd name="connsiteX5-621" fmla="*/ 23851 w 11327379"/>
              <a:gd name="connsiteY5-622" fmla="*/ 5603062 h 6320621"/>
              <a:gd name="connsiteX6-623" fmla="*/ 335000 w 11327379"/>
              <a:gd name="connsiteY6-624" fmla="*/ 6161862 h 6320621"/>
              <a:gd name="connsiteX7-625" fmla="*/ 646151 w 11327379"/>
              <a:gd name="connsiteY7-626" fmla="*/ 6219012 h 6320621"/>
              <a:gd name="connsiteX8-627" fmla="*/ 2043151 w 11327379"/>
              <a:gd name="connsiteY8-628" fmla="*/ 6206312 h 6320621"/>
              <a:gd name="connsiteX9-629" fmla="*/ 3744951 w 11327379"/>
              <a:gd name="connsiteY9-630" fmla="*/ 5952312 h 6320621"/>
              <a:gd name="connsiteX10-631" fmla="*/ 5802351 w 11327379"/>
              <a:gd name="connsiteY10-632" fmla="*/ 6320612 h 6320621"/>
              <a:gd name="connsiteX11-633" fmla="*/ 6704051 w 11327379"/>
              <a:gd name="connsiteY11-634" fmla="*/ 5965012 h 6320621"/>
              <a:gd name="connsiteX12-635" fmla="*/ 8355051 w 11327379"/>
              <a:gd name="connsiteY12-636" fmla="*/ 6244412 h 6320621"/>
              <a:gd name="connsiteX13-637" fmla="*/ 9879051 w 11327379"/>
              <a:gd name="connsiteY13-638" fmla="*/ 5723712 h 6320621"/>
              <a:gd name="connsiteX14-639" fmla="*/ 11072851 w 11327379"/>
              <a:gd name="connsiteY14-640" fmla="*/ 6219012 h 6320621"/>
              <a:gd name="connsiteX15-641" fmla="*/ 11237951 w 11327379"/>
              <a:gd name="connsiteY15-642" fmla="*/ 5139512 h 6320621"/>
              <a:gd name="connsiteX16-643" fmla="*/ 10856951 w 11327379"/>
              <a:gd name="connsiteY16-644" fmla="*/ 4034612 h 6320621"/>
              <a:gd name="connsiteX17-645" fmla="*/ 11123651 w 11327379"/>
              <a:gd name="connsiteY17-646" fmla="*/ 2878912 h 6320621"/>
              <a:gd name="connsiteX18-647" fmla="*/ 11085551 w 11327379"/>
              <a:gd name="connsiteY18-648" fmla="*/ 1837512 h 6320621"/>
              <a:gd name="connsiteX19-649" fmla="*/ 11326851 w 11327379"/>
              <a:gd name="connsiteY19-650" fmla="*/ 796112 h 6320621"/>
              <a:gd name="connsiteX20-651" fmla="*/ 11009351 w 11327379"/>
              <a:gd name="connsiteY20-652" fmla="*/ 262712 h 6320621"/>
              <a:gd name="connsiteX21-653" fmla="*/ 10056851 w 11327379"/>
              <a:gd name="connsiteY21-654" fmla="*/ 631012 h 6320621"/>
              <a:gd name="connsiteX22-655" fmla="*/ 9117051 w 11327379"/>
              <a:gd name="connsiteY22-656" fmla="*/ 123012 h 6320621"/>
              <a:gd name="connsiteX23-657" fmla="*/ 7834351 w 11327379"/>
              <a:gd name="connsiteY23-658" fmla="*/ 643712 h 6320621"/>
              <a:gd name="connsiteX24-659" fmla="*/ 6704051 w 11327379"/>
              <a:gd name="connsiteY24-660" fmla="*/ 135712 h 6320621"/>
              <a:gd name="connsiteX25-661" fmla="*/ 5230851 w 11327379"/>
              <a:gd name="connsiteY25-662" fmla="*/ 719912 h 6320621"/>
              <a:gd name="connsiteX26-663" fmla="*/ 4646651 w 11327379"/>
              <a:gd name="connsiteY26-664" fmla="*/ 148412 h 6320621"/>
              <a:gd name="connsiteX27-665" fmla="*/ 3262351 w 11327379"/>
              <a:gd name="connsiteY27-666" fmla="*/ 478612 h 6320621"/>
              <a:gd name="connsiteX28-667" fmla="*/ 1992351 w 11327379"/>
              <a:gd name="connsiteY28-668" fmla="*/ 173812 h 6320621"/>
              <a:gd name="connsiteX29-669" fmla="*/ 1224001 w 11327379"/>
              <a:gd name="connsiteY29-670" fmla="*/ 72212 h 6320621"/>
              <a:gd name="connsiteX30-671" fmla="*/ 366751 w 11327379"/>
              <a:gd name="connsiteY30-672" fmla="*/ 59512 h 6320621"/>
              <a:gd name="connsiteX0-673" fmla="*/ 424692 w 11385320"/>
              <a:gd name="connsiteY0-674" fmla="*/ 59512 h 6320621"/>
              <a:gd name="connsiteX1-675" fmla="*/ 100842 w 11385320"/>
              <a:gd name="connsiteY1-676" fmla="*/ 881837 h 6320621"/>
              <a:gd name="connsiteX2-677" fmla="*/ 59567 w 11385320"/>
              <a:gd name="connsiteY2-678" fmla="*/ 2189937 h 6320621"/>
              <a:gd name="connsiteX3-679" fmla="*/ 81792 w 11385320"/>
              <a:gd name="connsiteY3-680" fmla="*/ 3558362 h 6320621"/>
              <a:gd name="connsiteX4-681" fmla="*/ 157992 w 11385320"/>
              <a:gd name="connsiteY4-682" fmla="*/ 4358462 h 6320621"/>
              <a:gd name="connsiteX5-683" fmla="*/ 5592 w 11385320"/>
              <a:gd name="connsiteY5-684" fmla="*/ 5612587 h 6320621"/>
              <a:gd name="connsiteX6-685" fmla="*/ 392941 w 11385320"/>
              <a:gd name="connsiteY6-686" fmla="*/ 6161862 h 6320621"/>
              <a:gd name="connsiteX7-687" fmla="*/ 704092 w 11385320"/>
              <a:gd name="connsiteY7-688" fmla="*/ 6219012 h 6320621"/>
              <a:gd name="connsiteX8-689" fmla="*/ 2101092 w 11385320"/>
              <a:gd name="connsiteY8-690" fmla="*/ 6206312 h 6320621"/>
              <a:gd name="connsiteX9-691" fmla="*/ 3802892 w 11385320"/>
              <a:gd name="connsiteY9-692" fmla="*/ 5952312 h 6320621"/>
              <a:gd name="connsiteX10-693" fmla="*/ 5860292 w 11385320"/>
              <a:gd name="connsiteY10-694" fmla="*/ 6320612 h 6320621"/>
              <a:gd name="connsiteX11-695" fmla="*/ 6761992 w 11385320"/>
              <a:gd name="connsiteY11-696" fmla="*/ 5965012 h 6320621"/>
              <a:gd name="connsiteX12-697" fmla="*/ 8412992 w 11385320"/>
              <a:gd name="connsiteY12-698" fmla="*/ 6244412 h 6320621"/>
              <a:gd name="connsiteX13-699" fmla="*/ 9936992 w 11385320"/>
              <a:gd name="connsiteY13-700" fmla="*/ 5723712 h 6320621"/>
              <a:gd name="connsiteX14-701" fmla="*/ 11130792 w 11385320"/>
              <a:gd name="connsiteY14-702" fmla="*/ 6219012 h 6320621"/>
              <a:gd name="connsiteX15-703" fmla="*/ 11295892 w 11385320"/>
              <a:gd name="connsiteY15-704" fmla="*/ 5139512 h 6320621"/>
              <a:gd name="connsiteX16-705" fmla="*/ 10914892 w 11385320"/>
              <a:gd name="connsiteY16-706" fmla="*/ 4034612 h 6320621"/>
              <a:gd name="connsiteX17-707" fmla="*/ 11181592 w 11385320"/>
              <a:gd name="connsiteY17-708" fmla="*/ 2878912 h 6320621"/>
              <a:gd name="connsiteX18-709" fmla="*/ 11143492 w 11385320"/>
              <a:gd name="connsiteY18-710" fmla="*/ 1837512 h 6320621"/>
              <a:gd name="connsiteX19-711" fmla="*/ 11384792 w 11385320"/>
              <a:gd name="connsiteY19-712" fmla="*/ 796112 h 6320621"/>
              <a:gd name="connsiteX20-713" fmla="*/ 11067292 w 11385320"/>
              <a:gd name="connsiteY20-714" fmla="*/ 262712 h 6320621"/>
              <a:gd name="connsiteX21-715" fmla="*/ 10114792 w 11385320"/>
              <a:gd name="connsiteY21-716" fmla="*/ 631012 h 6320621"/>
              <a:gd name="connsiteX22-717" fmla="*/ 9174992 w 11385320"/>
              <a:gd name="connsiteY22-718" fmla="*/ 123012 h 6320621"/>
              <a:gd name="connsiteX23-719" fmla="*/ 7892292 w 11385320"/>
              <a:gd name="connsiteY23-720" fmla="*/ 643712 h 6320621"/>
              <a:gd name="connsiteX24-721" fmla="*/ 6761992 w 11385320"/>
              <a:gd name="connsiteY24-722" fmla="*/ 135712 h 6320621"/>
              <a:gd name="connsiteX25-723" fmla="*/ 5288792 w 11385320"/>
              <a:gd name="connsiteY25-724" fmla="*/ 719912 h 6320621"/>
              <a:gd name="connsiteX26-725" fmla="*/ 4704592 w 11385320"/>
              <a:gd name="connsiteY26-726" fmla="*/ 148412 h 6320621"/>
              <a:gd name="connsiteX27-727" fmla="*/ 3320292 w 11385320"/>
              <a:gd name="connsiteY27-728" fmla="*/ 478612 h 6320621"/>
              <a:gd name="connsiteX28-729" fmla="*/ 2050292 w 11385320"/>
              <a:gd name="connsiteY28-730" fmla="*/ 173812 h 6320621"/>
              <a:gd name="connsiteX29-731" fmla="*/ 1281942 w 11385320"/>
              <a:gd name="connsiteY29-732" fmla="*/ 72212 h 6320621"/>
              <a:gd name="connsiteX30-733" fmla="*/ 424692 w 11385320"/>
              <a:gd name="connsiteY30-734" fmla="*/ 59512 h 6320621"/>
              <a:gd name="connsiteX0-735" fmla="*/ 421104 w 11381732"/>
              <a:gd name="connsiteY0-736" fmla="*/ 59512 h 6320621"/>
              <a:gd name="connsiteX1-737" fmla="*/ 97254 w 11381732"/>
              <a:gd name="connsiteY1-738" fmla="*/ 881837 h 6320621"/>
              <a:gd name="connsiteX2-739" fmla="*/ 55979 w 11381732"/>
              <a:gd name="connsiteY2-740" fmla="*/ 2189937 h 6320621"/>
              <a:gd name="connsiteX3-741" fmla="*/ 78204 w 11381732"/>
              <a:gd name="connsiteY3-742" fmla="*/ 3558362 h 6320621"/>
              <a:gd name="connsiteX4-743" fmla="*/ 154404 w 11381732"/>
              <a:gd name="connsiteY4-744" fmla="*/ 4358462 h 6320621"/>
              <a:gd name="connsiteX5-745" fmla="*/ 2004 w 11381732"/>
              <a:gd name="connsiteY5-746" fmla="*/ 5612587 h 6320621"/>
              <a:gd name="connsiteX6-747" fmla="*/ 284578 w 11381732"/>
              <a:gd name="connsiteY6-748" fmla="*/ 6285687 h 6320621"/>
              <a:gd name="connsiteX7-749" fmla="*/ 700504 w 11381732"/>
              <a:gd name="connsiteY7-750" fmla="*/ 6219012 h 6320621"/>
              <a:gd name="connsiteX8-751" fmla="*/ 2097504 w 11381732"/>
              <a:gd name="connsiteY8-752" fmla="*/ 6206312 h 6320621"/>
              <a:gd name="connsiteX9-753" fmla="*/ 3799304 w 11381732"/>
              <a:gd name="connsiteY9-754" fmla="*/ 5952312 h 6320621"/>
              <a:gd name="connsiteX10-755" fmla="*/ 5856704 w 11381732"/>
              <a:gd name="connsiteY10-756" fmla="*/ 6320612 h 6320621"/>
              <a:gd name="connsiteX11-757" fmla="*/ 6758404 w 11381732"/>
              <a:gd name="connsiteY11-758" fmla="*/ 5965012 h 6320621"/>
              <a:gd name="connsiteX12-759" fmla="*/ 8409404 w 11381732"/>
              <a:gd name="connsiteY12-760" fmla="*/ 6244412 h 6320621"/>
              <a:gd name="connsiteX13-761" fmla="*/ 9933404 w 11381732"/>
              <a:gd name="connsiteY13-762" fmla="*/ 5723712 h 6320621"/>
              <a:gd name="connsiteX14-763" fmla="*/ 11127204 w 11381732"/>
              <a:gd name="connsiteY14-764" fmla="*/ 6219012 h 6320621"/>
              <a:gd name="connsiteX15-765" fmla="*/ 11292304 w 11381732"/>
              <a:gd name="connsiteY15-766" fmla="*/ 5139512 h 6320621"/>
              <a:gd name="connsiteX16-767" fmla="*/ 10911304 w 11381732"/>
              <a:gd name="connsiteY16-768" fmla="*/ 4034612 h 6320621"/>
              <a:gd name="connsiteX17-769" fmla="*/ 11178004 w 11381732"/>
              <a:gd name="connsiteY17-770" fmla="*/ 2878912 h 6320621"/>
              <a:gd name="connsiteX18-771" fmla="*/ 11139904 w 11381732"/>
              <a:gd name="connsiteY18-772" fmla="*/ 1837512 h 6320621"/>
              <a:gd name="connsiteX19-773" fmla="*/ 11381204 w 11381732"/>
              <a:gd name="connsiteY19-774" fmla="*/ 796112 h 6320621"/>
              <a:gd name="connsiteX20-775" fmla="*/ 11063704 w 11381732"/>
              <a:gd name="connsiteY20-776" fmla="*/ 262712 h 6320621"/>
              <a:gd name="connsiteX21-777" fmla="*/ 10111204 w 11381732"/>
              <a:gd name="connsiteY21-778" fmla="*/ 631012 h 6320621"/>
              <a:gd name="connsiteX22-779" fmla="*/ 9171404 w 11381732"/>
              <a:gd name="connsiteY22-780" fmla="*/ 123012 h 6320621"/>
              <a:gd name="connsiteX23-781" fmla="*/ 7888704 w 11381732"/>
              <a:gd name="connsiteY23-782" fmla="*/ 643712 h 6320621"/>
              <a:gd name="connsiteX24-783" fmla="*/ 6758404 w 11381732"/>
              <a:gd name="connsiteY24-784" fmla="*/ 135712 h 6320621"/>
              <a:gd name="connsiteX25-785" fmla="*/ 5285204 w 11381732"/>
              <a:gd name="connsiteY25-786" fmla="*/ 719912 h 6320621"/>
              <a:gd name="connsiteX26-787" fmla="*/ 4701004 w 11381732"/>
              <a:gd name="connsiteY26-788" fmla="*/ 148412 h 6320621"/>
              <a:gd name="connsiteX27-789" fmla="*/ 3316704 w 11381732"/>
              <a:gd name="connsiteY27-790" fmla="*/ 478612 h 6320621"/>
              <a:gd name="connsiteX28-791" fmla="*/ 2046704 w 11381732"/>
              <a:gd name="connsiteY28-792" fmla="*/ 173812 h 6320621"/>
              <a:gd name="connsiteX29-793" fmla="*/ 1278354 w 11381732"/>
              <a:gd name="connsiteY29-794" fmla="*/ 72212 h 6320621"/>
              <a:gd name="connsiteX30-795" fmla="*/ 421104 w 11381732"/>
              <a:gd name="connsiteY30-796" fmla="*/ 59512 h 6320621"/>
              <a:gd name="connsiteX0-797" fmla="*/ 421104 w 11381732"/>
              <a:gd name="connsiteY0-798" fmla="*/ 59512 h 6344214"/>
              <a:gd name="connsiteX1-799" fmla="*/ 97254 w 11381732"/>
              <a:gd name="connsiteY1-800" fmla="*/ 881837 h 6344214"/>
              <a:gd name="connsiteX2-801" fmla="*/ 55979 w 11381732"/>
              <a:gd name="connsiteY2-802" fmla="*/ 2189937 h 6344214"/>
              <a:gd name="connsiteX3-803" fmla="*/ 78204 w 11381732"/>
              <a:gd name="connsiteY3-804" fmla="*/ 3558362 h 6344214"/>
              <a:gd name="connsiteX4-805" fmla="*/ 154404 w 11381732"/>
              <a:gd name="connsiteY4-806" fmla="*/ 4358462 h 6344214"/>
              <a:gd name="connsiteX5-807" fmla="*/ 2004 w 11381732"/>
              <a:gd name="connsiteY5-808" fmla="*/ 5612587 h 6344214"/>
              <a:gd name="connsiteX6-809" fmla="*/ 284578 w 11381732"/>
              <a:gd name="connsiteY6-810" fmla="*/ 6285687 h 6344214"/>
              <a:gd name="connsiteX7-811" fmla="*/ 843379 w 11381732"/>
              <a:gd name="connsiteY7-812" fmla="*/ 6314262 h 6344214"/>
              <a:gd name="connsiteX8-813" fmla="*/ 2097504 w 11381732"/>
              <a:gd name="connsiteY8-814" fmla="*/ 6206312 h 6344214"/>
              <a:gd name="connsiteX9-815" fmla="*/ 3799304 w 11381732"/>
              <a:gd name="connsiteY9-816" fmla="*/ 5952312 h 6344214"/>
              <a:gd name="connsiteX10-817" fmla="*/ 5856704 w 11381732"/>
              <a:gd name="connsiteY10-818" fmla="*/ 6320612 h 6344214"/>
              <a:gd name="connsiteX11-819" fmla="*/ 6758404 w 11381732"/>
              <a:gd name="connsiteY11-820" fmla="*/ 5965012 h 6344214"/>
              <a:gd name="connsiteX12-821" fmla="*/ 8409404 w 11381732"/>
              <a:gd name="connsiteY12-822" fmla="*/ 6244412 h 6344214"/>
              <a:gd name="connsiteX13-823" fmla="*/ 9933404 w 11381732"/>
              <a:gd name="connsiteY13-824" fmla="*/ 5723712 h 6344214"/>
              <a:gd name="connsiteX14-825" fmla="*/ 11127204 w 11381732"/>
              <a:gd name="connsiteY14-826" fmla="*/ 6219012 h 6344214"/>
              <a:gd name="connsiteX15-827" fmla="*/ 11292304 w 11381732"/>
              <a:gd name="connsiteY15-828" fmla="*/ 5139512 h 6344214"/>
              <a:gd name="connsiteX16-829" fmla="*/ 10911304 w 11381732"/>
              <a:gd name="connsiteY16-830" fmla="*/ 4034612 h 6344214"/>
              <a:gd name="connsiteX17-831" fmla="*/ 11178004 w 11381732"/>
              <a:gd name="connsiteY17-832" fmla="*/ 2878912 h 6344214"/>
              <a:gd name="connsiteX18-833" fmla="*/ 11139904 w 11381732"/>
              <a:gd name="connsiteY18-834" fmla="*/ 1837512 h 6344214"/>
              <a:gd name="connsiteX19-835" fmla="*/ 11381204 w 11381732"/>
              <a:gd name="connsiteY19-836" fmla="*/ 796112 h 6344214"/>
              <a:gd name="connsiteX20-837" fmla="*/ 11063704 w 11381732"/>
              <a:gd name="connsiteY20-838" fmla="*/ 262712 h 6344214"/>
              <a:gd name="connsiteX21-839" fmla="*/ 10111204 w 11381732"/>
              <a:gd name="connsiteY21-840" fmla="*/ 631012 h 6344214"/>
              <a:gd name="connsiteX22-841" fmla="*/ 9171404 w 11381732"/>
              <a:gd name="connsiteY22-842" fmla="*/ 123012 h 6344214"/>
              <a:gd name="connsiteX23-843" fmla="*/ 7888704 w 11381732"/>
              <a:gd name="connsiteY23-844" fmla="*/ 643712 h 6344214"/>
              <a:gd name="connsiteX24-845" fmla="*/ 6758404 w 11381732"/>
              <a:gd name="connsiteY24-846" fmla="*/ 135712 h 6344214"/>
              <a:gd name="connsiteX25-847" fmla="*/ 5285204 w 11381732"/>
              <a:gd name="connsiteY25-848" fmla="*/ 719912 h 6344214"/>
              <a:gd name="connsiteX26-849" fmla="*/ 4701004 w 11381732"/>
              <a:gd name="connsiteY26-850" fmla="*/ 148412 h 6344214"/>
              <a:gd name="connsiteX27-851" fmla="*/ 3316704 w 11381732"/>
              <a:gd name="connsiteY27-852" fmla="*/ 478612 h 6344214"/>
              <a:gd name="connsiteX28-853" fmla="*/ 2046704 w 11381732"/>
              <a:gd name="connsiteY28-854" fmla="*/ 173812 h 6344214"/>
              <a:gd name="connsiteX29-855" fmla="*/ 1278354 w 11381732"/>
              <a:gd name="connsiteY29-856" fmla="*/ 72212 h 6344214"/>
              <a:gd name="connsiteX30-857" fmla="*/ 421104 w 11381732"/>
              <a:gd name="connsiteY30-858" fmla="*/ 59512 h 6344214"/>
              <a:gd name="connsiteX0-859" fmla="*/ 421104 w 11381732"/>
              <a:gd name="connsiteY0-860" fmla="*/ 59512 h 6339765"/>
              <a:gd name="connsiteX1-861" fmla="*/ 97254 w 11381732"/>
              <a:gd name="connsiteY1-862" fmla="*/ 881837 h 6339765"/>
              <a:gd name="connsiteX2-863" fmla="*/ 55979 w 11381732"/>
              <a:gd name="connsiteY2-864" fmla="*/ 2189937 h 6339765"/>
              <a:gd name="connsiteX3-865" fmla="*/ 78204 w 11381732"/>
              <a:gd name="connsiteY3-866" fmla="*/ 3558362 h 6339765"/>
              <a:gd name="connsiteX4-867" fmla="*/ 154404 w 11381732"/>
              <a:gd name="connsiteY4-868" fmla="*/ 4358462 h 6339765"/>
              <a:gd name="connsiteX5-869" fmla="*/ 2004 w 11381732"/>
              <a:gd name="connsiteY5-870" fmla="*/ 5612587 h 6339765"/>
              <a:gd name="connsiteX6-871" fmla="*/ 284578 w 11381732"/>
              <a:gd name="connsiteY6-872" fmla="*/ 6285687 h 6339765"/>
              <a:gd name="connsiteX7-873" fmla="*/ 843379 w 11381732"/>
              <a:gd name="connsiteY7-874" fmla="*/ 6314262 h 6339765"/>
              <a:gd name="connsiteX8-875" fmla="*/ 2164179 w 11381732"/>
              <a:gd name="connsiteY8-876" fmla="*/ 6311087 h 6339765"/>
              <a:gd name="connsiteX9-877" fmla="*/ 3799304 w 11381732"/>
              <a:gd name="connsiteY9-878" fmla="*/ 5952312 h 6339765"/>
              <a:gd name="connsiteX10-879" fmla="*/ 5856704 w 11381732"/>
              <a:gd name="connsiteY10-880" fmla="*/ 6320612 h 6339765"/>
              <a:gd name="connsiteX11-881" fmla="*/ 6758404 w 11381732"/>
              <a:gd name="connsiteY11-882" fmla="*/ 5965012 h 6339765"/>
              <a:gd name="connsiteX12-883" fmla="*/ 8409404 w 11381732"/>
              <a:gd name="connsiteY12-884" fmla="*/ 6244412 h 6339765"/>
              <a:gd name="connsiteX13-885" fmla="*/ 9933404 w 11381732"/>
              <a:gd name="connsiteY13-886" fmla="*/ 5723712 h 6339765"/>
              <a:gd name="connsiteX14-887" fmla="*/ 11127204 w 11381732"/>
              <a:gd name="connsiteY14-888" fmla="*/ 6219012 h 6339765"/>
              <a:gd name="connsiteX15-889" fmla="*/ 11292304 w 11381732"/>
              <a:gd name="connsiteY15-890" fmla="*/ 5139512 h 6339765"/>
              <a:gd name="connsiteX16-891" fmla="*/ 10911304 w 11381732"/>
              <a:gd name="connsiteY16-892" fmla="*/ 4034612 h 6339765"/>
              <a:gd name="connsiteX17-893" fmla="*/ 11178004 w 11381732"/>
              <a:gd name="connsiteY17-894" fmla="*/ 2878912 h 6339765"/>
              <a:gd name="connsiteX18-895" fmla="*/ 11139904 w 11381732"/>
              <a:gd name="connsiteY18-896" fmla="*/ 1837512 h 6339765"/>
              <a:gd name="connsiteX19-897" fmla="*/ 11381204 w 11381732"/>
              <a:gd name="connsiteY19-898" fmla="*/ 796112 h 6339765"/>
              <a:gd name="connsiteX20-899" fmla="*/ 11063704 w 11381732"/>
              <a:gd name="connsiteY20-900" fmla="*/ 262712 h 6339765"/>
              <a:gd name="connsiteX21-901" fmla="*/ 10111204 w 11381732"/>
              <a:gd name="connsiteY21-902" fmla="*/ 631012 h 6339765"/>
              <a:gd name="connsiteX22-903" fmla="*/ 9171404 w 11381732"/>
              <a:gd name="connsiteY22-904" fmla="*/ 123012 h 6339765"/>
              <a:gd name="connsiteX23-905" fmla="*/ 7888704 w 11381732"/>
              <a:gd name="connsiteY23-906" fmla="*/ 643712 h 6339765"/>
              <a:gd name="connsiteX24-907" fmla="*/ 6758404 w 11381732"/>
              <a:gd name="connsiteY24-908" fmla="*/ 135712 h 6339765"/>
              <a:gd name="connsiteX25-909" fmla="*/ 5285204 w 11381732"/>
              <a:gd name="connsiteY25-910" fmla="*/ 719912 h 6339765"/>
              <a:gd name="connsiteX26-911" fmla="*/ 4701004 w 11381732"/>
              <a:gd name="connsiteY26-912" fmla="*/ 148412 h 6339765"/>
              <a:gd name="connsiteX27-913" fmla="*/ 3316704 w 11381732"/>
              <a:gd name="connsiteY27-914" fmla="*/ 478612 h 6339765"/>
              <a:gd name="connsiteX28-915" fmla="*/ 2046704 w 11381732"/>
              <a:gd name="connsiteY28-916" fmla="*/ 173812 h 6339765"/>
              <a:gd name="connsiteX29-917" fmla="*/ 1278354 w 11381732"/>
              <a:gd name="connsiteY29-918" fmla="*/ 72212 h 6339765"/>
              <a:gd name="connsiteX30-919" fmla="*/ 421104 w 11381732"/>
              <a:gd name="connsiteY30-920" fmla="*/ 59512 h 6339765"/>
              <a:gd name="connsiteX0-921" fmla="*/ 421104 w 11381732"/>
              <a:gd name="connsiteY0-922" fmla="*/ 59512 h 6338874"/>
              <a:gd name="connsiteX1-923" fmla="*/ 97254 w 11381732"/>
              <a:gd name="connsiteY1-924" fmla="*/ 881837 h 6338874"/>
              <a:gd name="connsiteX2-925" fmla="*/ 55979 w 11381732"/>
              <a:gd name="connsiteY2-926" fmla="*/ 2189937 h 6338874"/>
              <a:gd name="connsiteX3-927" fmla="*/ 78204 w 11381732"/>
              <a:gd name="connsiteY3-928" fmla="*/ 3558362 h 6338874"/>
              <a:gd name="connsiteX4-929" fmla="*/ 154404 w 11381732"/>
              <a:gd name="connsiteY4-930" fmla="*/ 4358462 h 6338874"/>
              <a:gd name="connsiteX5-931" fmla="*/ 2004 w 11381732"/>
              <a:gd name="connsiteY5-932" fmla="*/ 5612587 h 6338874"/>
              <a:gd name="connsiteX6-933" fmla="*/ 284578 w 11381732"/>
              <a:gd name="connsiteY6-934" fmla="*/ 6285687 h 6338874"/>
              <a:gd name="connsiteX7-935" fmla="*/ 843379 w 11381732"/>
              <a:gd name="connsiteY7-936" fmla="*/ 6314262 h 6338874"/>
              <a:gd name="connsiteX8-937" fmla="*/ 2164179 w 11381732"/>
              <a:gd name="connsiteY8-938" fmla="*/ 6311087 h 6338874"/>
              <a:gd name="connsiteX9-939" fmla="*/ 3856454 w 11381732"/>
              <a:gd name="connsiteY9-940" fmla="*/ 6161862 h 6338874"/>
              <a:gd name="connsiteX10-941" fmla="*/ 5856704 w 11381732"/>
              <a:gd name="connsiteY10-942" fmla="*/ 6320612 h 6338874"/>
              <a:gd name="connsiteX11-943" fmla="*/ 6758404 w 11381732"/>
              <a:gd name="connsiteY11-944" fmla="*/ 5965012 h 6338874"/>
              <a:gd name="connsiteX12-945" fmla="*/ 8409404 w 11381732"/>
              <a:gd name="connsiteY12-946" fmla="*/ 6244412 h 6338874"/>
              <a:gd name="connsiteX13-947" fmla="*/ 9933404 w 11381732"/>
              <a:gd name="connsiteY13-948" fmla="*/ 5723712 h 6338874"/>
              <a:gd name="connsiteX14-949" fmla="*/ 11127204 w 11381732"/>
              <a:gd name="connsiteY14-950" fmla="*/ 6219012 h 6338874"/>
              <a:gd name="connsiteX15-951" fmla="*/ 11292304 w 11381732"/>
              <a:gd name="connsiteY15-952" fmla="*/ 5139512 h 6338874"/>
              <a:gd name="connsiteX16-953" fmla="*/ 10911304 w 11381732"/>
              <a:gd name="connsiteY16-954" fmla="*/ 4034612 h 6338874"/>
              <a:gd name="connsiteX17-955" fmla="*/ 11178004 w 11381732"/>
              <a:gd name="connsiteY17-956" fmla="*/ 2878912 h 6338874"/>
              <a:gd name="connsiteX18-957" fmla="*/ 11139904 w 11381732"/>
              <a:gd name="connsiteY18-958" fmla="*/ 1837512 h 6338874"/>
              <a:gd name="connsiteX19-959" fmla="*/ 11381204 w 11381732"/>
              <a:gd name="connsiteY19-960" fmla="*/ 796112 h 6338874"/>
              <a:gd name="connsiteX20-961" fmla="*/ 11063704 w 11381732"/>
              <a:gd name="connsiteY20-962" fmla="*/ 262712 h 6338874"/>
              <a:gd name="connsiteX21-963" fmla="*/ 10111204 w 11381732"/>
              <a:gd name="connsiteY21-964" fmla="*/ 631012 h 6338874"/>
              <a:gd name="connsiteX22-965" fmla="*/ 9171404 w 11381732"/>
              <a:gd name="connsiteY22-966" fmla="*/ 123012 h 6338874"/>
              <a:gd name="connsiteX23-967" fmla="*/ 7888704 w 11381732"/>
              <a:gd name="connsiteY23-968" fmla="*/ 643712 h 6338874"/>
              <a:gd name="connsiteX24-969" fmla="*/ 6758404 w 11381732"/>
              <a:gd name="connsiteY24-970" fmla="*/ 135712 h 6338874"/>
              <a:gd name="connsiteX25-971" fmla="*/ 5285204 w 11381732"/>
              <a:gd name="connsiteY25-972" fmla="*/ 719912 h 6338874"/>
              <a:gd name="connsiteX26-973" fmla="*/ 4701004 w 11381732"/>
              <a:gd name="connsiteY26-974" fmla="*/ 148412 h 6338874"/>
              <a:gd name="connsiteX27-975" fmla="*/ 3316704 w 11381732"/>
              <a:gd name="connsiteY27-976" fmla="*/ 478612 h 6338874"/>
              <a:gd name="connsiteX28-977" fmla="*/ 2046704 w 11381732"/>
              <a:gd name="connsiteY28-978" fmla="*/ 173812 h 6338874"/>
              <a:gd name="connsiteX29-979" fmla="*/ 1278354 w 11381732"/>
              <a:gd name="connsiteY29-980" fmla="*/ 72212 h 6338874"/>
              <a:gd name="connsiteX30-981" fmla="*/ 421104 w 11381732"/>
              <a:gd name="connsiteY30-982" fmla="*/ 59512 h 6338874"/>
              <a:gd name="connsiteX0-983" fmla="*/ 421104 w 11381732"/>
              <a:gd name="connsiteY0-984" fmla="*/ 59512 h 6338874"/>
              <a:gd name="connsiteX1-985" fmla="*/ 97254 w 11381732"/>
              <a:gd name="connsiteY1-986" fmla="*/ 881837 h 6338874"/>
              <a:gd name="connsiteX2-987" fmla="*/ 55979 w 11381732"/>
              <a:gd name="connsiteY2-988" fmla="*/ 2189937 h 6338874"/>
              <a:gd name="connsiteX3-989" fmla="*/ 78204 w 11381732"/>
              <a:gd name="connsiteY3-990" fmla="*/ 3558362 h 6338874"/>
              <a:gd name="connsiteX4-991" fmla="*/ 154404 w 11381732"/>
              <a:gd name="connsiteY4-992" fmla="*/ 4358462 h 6338874"/>
              <a:gd name="connsiteX5-993" fmla="*/ 2004 w 11381732"/>
              <a:gd name="connsiteY5-994" fmla="*/ 5612587 h 6338874"/>
              <a:gd name="connsiteX6-995" fmla="*/ 284578 w 11381732"/>
              <a:gd name="connsiteY6-996" fmla="*/ 6285687 h 6338874"/>
              <a:gd name="connsiteX7-997" fmla="*/ 843379 w 11381732"/>
              <a:gd name="connsiteY7-998" fmla="*/ 6314262 h 6338874"/>
              <a:gd name="connsiteX8-999" fmla="*/ 2164179 w 11381732"/>
              <a:gd name="connsiteY8-1000" fmla="*/ 6311087 h 6338874"/>
              <a:gd name="connsiteX9-1001" fmla="*/ 3856454 w 11381732"/>
              <a:gd name="connsiteY9-1002" fmla="*/ 6161862 h 6338874"/>
              <a:gd name="connsiteX10-1003" fmla="*/ 5856704 w 11381732"/>
              <a:gd name="connsiteY10-1004" fmla="*/ 6320612 h 6338874"/>
              <a:gd name="connsiteX11-1005" fmla="*/ 7034629 w 11381732"/>
              <a:gd name="connsiteY11-1006" fmla="*/ 6145987 h 6338874"/>
              <a:gd name="connsiteX12-1007" fmla="*/ 8409404 w 11381732"/>
              <a:gd name="connsiteY12-1008" fmla="*/ 6244412 h 6338874"/>
              <a:gd name="connsiteX13-1009" fmla="*/ 9933404 w 11381732"/>
              <a:gd name="connsiteY13-1010" fmla="*/ 5723712 h 6338874"/>
              <a:gd name="connsiteX14-1011" fmla="*/ 11127204 w 11381732"/>
              <a:gd name="connsiteY14-1012" fmla="*/ 6219012 h 6338874"/>
              <a:gd name="connsiteX15-1013" fmla="*/ 11292304 w 11381732"/>
              <a:gd name="connsiteY15-1014" fmla="*/ 5139512 h 6338874"/>
              <a:gd name="connsiteX16-1015" fmla="*/ 10911304 w 11381732"/>
              <a:gd name="connsiteY16-1016" fmla="*/ 4034612 h 6338874"/>
              <a:gd name="connsiteX17-1017" fmla="*/ 11178004 w 11381732"/>
              <a:gd name="connsiteY17-1018" fmla="*/ 2878912 h 6338874"/>
              <a:gd name="connsiteX18-1019" fmla="*/ 11139904 w 11381732"/>
              <a:gd name="connsiteY18-1020" fmla="*/ 1837512 h 6338874"/>
              <a:gd name="connsiteX19-1021" fmla="*/ 11381204 w 11381732"/>
              <a:gd name="connsiteY19-1022" fmla="*/ 796112 h 6338874"/>
              <a:gd name="connsiteX20-1023" fmla="*/ 11063704 w 11381732"/>
              <a:gd name="connsiteY20-1024" fmla="*/ 262712 h 6338874"/>
              <a:gd name="connsiteX21-1025" fmla="*/ 10111204 w 11381732"/>
              <a:gd name="connsiteY21-1026" fmla="*/ 631012 h 6338874"/>
              <a:gd name="connsiteX22-1027" fmla="*/ 9171404 w 11381732"/>
              <a:gd name="connsiteY22-1028" fmla="*/ 123012 h 6338874"/>
              <a:gd name="connsiteX23-1029" fmla="*/ 7888704 w 11381732"/>
              <a:gd name="connsiteY23-1030" fmla="*/ 643712 h 6338874"/>
              <a:gd name="connsiteX24-1031" fmla="*/ 6758404 w 11381732"/>
              <a:gd name="connsiteY24-1032" fmla="*/ 135712 h 6338874"/>
              <a:gd name="connsiteX25-1033" fmla="*/ 5285204 w 11381732"/>
              <a:gd name="connsiteY25-1034" fmla="*/ 719912 h 6338874"/>
              <a:gd name="connsiteX26-1035" fmla="*/ 4701004 w 11381732"/>
              <a:gd name="connsiteY26-1036" fmla="*/ 148412 h 6338874"/>
              <a:gd name="connsiteX27-1037" fmla="*/ 3316704 w 11381732"/>
              <a:gd name="connsiteY27-1038" fmla="*/ 478612 h 6338874"/>
              <a:gd name="connsiteX28-1039" fmla="*/ 2046704 w 11381732"/>
              <a:gd name="connsiteY28-1040" fmla="*/ 173812 h 6338874"/>
              <a:gd name="connsiteX29-1041" fmla="*/ 1278354 w 11381732"/>
              <a:gd name="connsiteY29-1042" fmla="*/ 72212 h 6338874"/>
              <a:gd name="connsiteX30-1043" fmla="*/ 421104 w 11381732"/>
              <a:gd name="connsiteY30-1044" fmla="*/ 59512 h 6338874"/>
              <a:gd name="connsiteX0-1045" fmla="*/ 421104 w 11381732"/>
              <a:gd name="connsiteY0-1046" fmla="*/ 59512 h 6338874"/>
              <a:gd name="connsiteX1-1047" fmla="*/ 97254 w 11381732"/>
              <a:gd name="connsiteY1-1048" fmla="*/ 881837 h 6338874"/>
              <a:gd name="connsiteX2-1049" fmla="*/ 55979 w 11381732"/>
              <a:gd name="connsiteY2-1050" fmla="*/ 2189937 h 6338874"/>
              <a:gd name="connsiteX3-1051" fmla="*/ 78204 w 11381732"/>
              <a:gd name="connsiteY3-1052" fmla="*/ 3558362 h 6338874"/>
              <a:gd name="connsiteX4-1053" fmla="*/ 154404 w 11381732"/>
              <a:gd name="connsiteY4-1054" fmla="*/ 4358462 h 6338874"/>
              <a:gd name="connsiteX5-1055" fmla="*/ 2004 w 11381732"/>
              <a:gd name="connsiteY5-1056" fmla="*/ 5612587 h 6338874"/>
              <a:gd name="connsiteX6-1057" fmla="*/ 284578 w 11381732"/>
              <a:gd name="connsiteY6-1058" fmla="*/ 6285687 h 6338874"/>
              <a:gd name="connsiteX7-1059" fmla="*/ 843379 w 11381732"/>
              <a:gd name="connsiteY7-1060" fmla="*/ 6314262 h 6338874"/>
              <a:gd name="connsiteX8-1061" fmla="*/ 2164179 w 11381732"/>
              <a:gd name="connsiteY8-1062" fmla="*/ 6311087 h 6338874"/>
              <a:gd name="connsiteX9-1063" fmla="*/ 3856454 w 11381732"/>
              <a:gd name="connsiteY9-1064" fmla="*/ 6161862 h 6338874"/>
              <a:gd name="connsiteX10-1065" fmla="*/ 5856704 w 11381732"/>
              <a:gd name="connsiteY10-1066" fmla="*/ 6320612 h 6338874"/>
              <a:gd name="connsiteX11-1067" fmla="*/ 7034629 w 11381732"/>
              <a:gd name="connsiteY11-1068" fmla="*/ 6145987 h 6338874"/>
              <a:gd name="connsiteX12-1069" fmla="*/ 8409404 w 11381732"/>
              <a:gd name="connsiteY12-1070" fmla="*/ 6244412 h 6338874"/>
              <a:gd name="connsiteX13-1071" fmla="*/ 10142954 w 11381732"/>
              <a:gd name="connsiteY13-1072" fmla="*/ 6095187 h 6338874"/>
              <a:gd name="connsiteX14-1073" fmla="*/ 11127204 w 11381732"/>
              <a:gd name="connsiteY14-1074" fmla="*/ 6219012 h 6338874"/>
              <a:gd name="connsiteX15-1075" fmla="*/ 11292304 w 11381732"/>
              <a:gd name="connsiteY15-1076" fmla="*/ 5139512 h 6338874"/>
              <a:gd name="connsiteX16-1077" fmla="*/ 10911304 w 11381732"/>
              <a:gd name="connsiteY16-1078" fmla="*/ 4034612 h 6338874"/>
              <a:gd name="connsiteX17-1079" fmla="*/ 11178004 w 11381732"/>
              <a:gd name="connsiteY17-1080" fmla="*/ 2878912 h 6338874"/>
              <a:gd name="connsiteX18-1081" fmla="*/ 11139904 w 11381732"/>
              <a:gd name="connsiteY18-1082" fmla="*/ 1837512 h 6338874"/>
              <a:gd name="connsiteX19-1083" fmla="*/ 11381204 w 11381732"/>
              <a:gd name="connsiteY19-1084" fmla="*/ 796112 h 6338874"/>
              <a:gd name="connsiteX20-1085" fmla="*/ 11063704 w 11381732"/>
              <a:gd name="connsiteY20-1086" fmla="*/ 262712 h 6338874"/>
              <a:gd name="connsiteX21-1087" fmla="*/ 10111204 w 11381732"/>
              <a:gd name="connsiteY21-1088" fmla="*/ 631012 h 6338874"/>
              <a:gd name="connsiteX22-1089" fmla="*/ 9171404 w 11381732"/>
              <a:gd name="connsiteY22-1090" fmla="*/ 123012 h 6338874"/>
              <a:gd name="connsiteX23-1091" fmla="*/ 7888704 w 11381732"/>
              <a:gd name="connsiteY23-1092" fmla="*/ 643712 h 6338874"/>
              <a:gd name="connsiteX24-1093" fmla="*/ 6758404 w 11381732"/>
              <a:gd name="connsiteY24-1094" fmla="*/ 135712 h 6338874"/>
              <a:gd name="connsiteX25-1095" fmla="*/ 5285204 w 11381732"/>
              <a:gd name="connsiteY25-1096" fmla="*/ 719912 h 6338874"/>
              <a:gd name="connsiteX26-1097" fmla="*/ 4701004 w 11381732"/>
              <a:gd name="connsiteY26-1098" fmla="*/ 148412 h 6338874"/>
              <a:gd name="connsiteX27-1099" fmla="*/ 3316704 w 11381732"/>
              <a:gd name="connsiteY27-1100" fmla="*/ 478612 h 6338874"/>
              <a:gd name="connsiteX28-1101" fmla="*/ 2046704 w 11381732"/>
              <a:gd name="connsiteY28-1102" fmla="*/ 173812 h 6338874"/>
              <a:gd name="connsiteX29-1103" fmla="*/ 1278354 w 11381732"/>
              <a:gd name="connsiteY29-1104" fmla="*/ 72212 h 6338874"/>
              <a:gd name="connsiteX30-1105" fmla="*/ 421104 w 11381732"/>
              <a:gd name="connsiteY30-1106" fmla="*/ 59512 h 6338874"/>
              <a:gd name="connsiteX0-1107" fmla="*/ 421104 w 11381732"/>
              <a:gd name="connsiteY0-1108" fmla="*/ 59512 h 6338874"/>
              <a:gd name="connsiteX1-1109" fmla="*/ 97254 w 11381732"/>
              <a:gd name="connsiteY1-1110" fmla="*/ 881837 h 6338874"/>
              <a:gd name="connsiteX2-1111" fmla="*/ 55979 w 11381732"/>
              <a:gd name="connsiteY2-1112" fmla="*/ 2189937 h 6338874"/>
              <a:gd name="connsiteX3-1113" fmla="*/ 78204 w 11381732"/>
              <a:gd name="connsiteY3-1114" fmla="*/ 3558362 h 6338874"/>
              <a:gd name="connsiteX4-1115" fmla="*/ 154404 w 11381732"/>
              <a:gd name="connsiteY4-1116" fmla="*/ 4358462 h 6338874"/>
              <a:gd name="connsiteX5-1117" fmla="*/ 2004 w 11381732"/>
              <a:gd name="connsiteY5-1118" fmla="*/ 5612587 h 6338874"/>
              <a:gd name="connsiteX6-1119" fmla="*/ 284578 w 11381732"/>
              <a:gd name="connsiteY6-1120" fmla="*/ 6285687 h 6338874"/>
              <a:gd name="connsiteX7-1121" fmla="*/ 843379 w 11381732"/>
              <a:gd name="connsiteY7-1122" fmla="*/ 6314262 h 6338874"/>
              <a:gd name="connsiteX8-1123" fmla="*/ 2164179 w 11381732"/>
              <a:gd name="connsiteY8-1124" fmla="*/ 6311087 h 6338874"/>
              <a:gd name="connsiteX9-1125" fmla="*/ 3856454 w 11381732"/>
              <a:gd name="connsiteY9-1126" fmla="*/ 6161862 h 6338874"/>
              <a:gd name="connsiteX10-1127" fmla="*/ 5856704 w 11381732"/>
              <a:gd name="connsiteY10-1128" fmla="*/ 6320612 h 6338874"/>
              <a:gd name="connsiteX11-1129" fmla="*/ 7034629 w 11381732"/>
              <a:gd name="connsiteY11-1130" fmla="*/ 6145987 h 6338874"/>
              <a:gd name="connsiteX12-1131" fmla="*/ 8409404 w 11381732"/>
              <a:gd name="connsiteY12-1132" fmla="*/ 6244412 h 6338874"/>
              <a:gd name="connsiteX13-1133" fmla="*/ 10209629 w 11381732"/>
              <a:gd name="connsiteY13-1134" fmla="*/ 6190437 h 6338874"/>
              <a:gd name="connsiteX14-1135" fmla="*/ 11127204 w 11381732"/>
              <a:gd name="connsiteY14-1136" fmla="*/ 6219012 h 6338874"/>
              <a:gd name="connsiteX15-1137" fmla="*/ 11292304 w 11381732"/>
              <a:gd name="connsiteY15-1138" fmla="*/ 5139512 h 6338874"/>
              <a:gd name="connsiteX16-1139" fmla="*/ 10911304 w 11381732"/>
              <a:gd name="connsiteY16-1140" fmla="*/ 4034612 h 6338874"/>
              <a:gd name="connsiteX17-1141" fmla="*/ 11178004 w 11381732"/>
              <a:gd name="connsiteY17-1142" fmla="*/ 2878912 h 6338874"/>
              <a:gd name="connsiteX18-1143" fmla="*/ 11139904 w 11381732"/>
              <a:gd name="connsiteY18-1144" fmla="*/ 1837512 h 6338874"/>
              <a:gd name="connsiteX19-1145" fmla="*/ 11381204 w 11381732"/>
              <a:gd name="connsiteY19-1146" fmla="*/ 796112 h 6338874"/>
              <a:gd name="connsiteX20-1147" fmla="*/ 11063704 w 11381732"/>
              <a:gd name="connsiteY20-1148" fmla="*/ 262712 h 6338874"/>
              <a:gd name="connsiteX21-1149" fmla="*/ 10111204 w 11381732"/>
              <a:gd name="connsiteY21-1150" fmla="*/ 631012 h 6338874"/>
              <a:gd name="connsiteX22-1151" fmla="*/ 9171404 w 11381732"/>
              <a:gd name="connsiteY22-1152" fmla="*/ 123012 h 6338874"/>
              <a:gd name="connsiteX23-1153" fmla="*/ 7888704 w 11381732"/>
              <a:gd name="connsiteY23-1154" fmla="*/ 643712 h 6338874"/>
              <a:gd name="connsiteX24-1155" fmla="*/ 6758404 w 11381732"/>
              <a:gd name="connsiteY24-1156" fmla="*/ 135712 h 6338874"/>
              <a:gd name="connsiteX25-1157" fmla="*/ 5285204 w 11381732"/>
              <a:gd name="connsiteY25-1158" fmla="*/ 719912 h 6338874"/>
              <a:gd name="connsiteX26-1159" fmla="*/ 4701004 w 11381732"/>
              <a:gd name="connsiteY26-1160" fmla="*/ 148412 h 6338874"/>
              <a:gd name="connsiteX27-1161" fmla="*/ 3316704 w 11381732"/>
              <a:gd name="connsiteY27-1162" fmla="*/ 478612 h 6338874"/>
              <a:gd name="connsiteX28-1163" fmla="*/ 2046704 w 11381732"/>
              <a:gd name="connsiteY28-1164" fmla="*/ 173812 h 6338874"/>
              <a:gd name="connsiteX29-1165" fmla="*/ 1278354 w 11381732"/>
              <a:gd name="connsiteY29-1166" fmla="*/ 72212 h 6338874"/>
              <a:gd name="connsiteX30-1167" fmla="*/ 421104 w 11381732"/>
              <a:gd name="connsiteY30-1168" fmla="*/ 59512 h 6338874"/>
              <a:gd name="connsiteX0-1169" fmla="*/ 421104 w 11428594"/>
              <a:gd name="connsiteY0-1170" fmla="*/ 59512 h 6338874"/>
              <a:gd name="connsiteX1-1171" fmla="*/ 97254 w 11428594"/>
              <a:gd name="connsiteY1-1172" fmla="*/ 881837 h 6338874"/>
              <a:gd name="connsiteX2-1173" fmla="*/ 55979 w 11428594"/>
              <a:gd name="connsiteY2-1174" fmla="*/ 2189937 h 6338874"/>
              <a:gd name="connsiteX3-1175" fmla="*/ 78204 w 11428594"/>
              <a:gd name="connsiteY3-1176" fmla="*/ 3558362 h 6338874"/>
              <a:gd name="connsiteX4-1177" fmla="*/ 154404 w 11428594"/>
              <a:gd name="connsiteY4-1178" fmla="*/ 4358462 h 6338874"/>
              <a:gd name="connsiteX5-1179" fmla="*/ 2004 w 11428594"/>
              <a:gd name="connsiteY5-1180" fmla="*/ 5612587 h 6338874"/>
              <a:gd name="connsiteX6-1181" fmla="*/ 284578 w 11428594"/>
              <a:gd name="connsiteY6-1182" fmla="*/ 6285687 h 6338874"/>
              <a:gd name="connsiteX7-1183" fmla="*/ 843379 w 11428594"/>
              <a:gd name="connsiteY7-1184" fmla="*/ 6314262 h 6338874"/>
              <a:gd name="connsiteX8-1185" fmla="*/ 2164179 w 11428594"/>
              <a:gd name="connsiteY8-1186" fmla="*/ 6311087 h 6338874"/>
              <a:gd name="connsiteX9-1187" fmla="*/ 3856454 w 11428594"/>
              <a:gd name="connsiteY9-1188" fmla="*/ 6161862 h 6338874"/>
              <a:gd name="connsiteX10-1189" fmla="*/ 5856704 w 11428594"/>
              <a:gd name="connsiteY10-1190" fmla="*/ 6320612 h 6338874"/>
              <a:gd name="connsiteX11-1191" fmla="*/ 7034629 w 11428594"/>
              <a:gd name="connsiteY11-1192" fmla="*/ 6145987 h 6338874"/>
              <a:gd name="connsiteX12-1193" fmla="*/ 8409404 w 11428594"/>
              <a:gd name="connsiteY12-1194" fmla="*/ 6244412 h 6338874"/>
              <a:gd name="connsiteX13-1195" fmla="*/ 10209629 w 11428594"/>
              <a:gd name="connsiteY13-1196" fmla="*/ 6190437 h 6338874"/>
              <a:gd name="connsiteX14-1197" fmla="*/ 11346279 w 11428594"/>
              <a:gd name="connsiteY14-1198" fmla="*/ 6190437 h 6338874"/>
              <a:gd name="connsiteX15-1199" fmla="*/ 11292304 w 11428594"/>
              <a:gd name="connsiteY15-1200" fmla="*/ 5139512 h 6338874"/>
              <a:gd name="connsiteX16-1201" fmla="*/ 10911304 w 11428594"/>
              <a:gd name="connsiteY16-1202" fmla="*/ 4034612 h 6338874"/>
              <a:gd name="connsiteX17-1203" fmla="*/ 11178004 w 11428594"/>
              <a:gd name="connsiteY17-1204" fmla="*/ 2878912 h 6338874"/>
              <a:gd name="connsiteX18-1205" fmla="*/ 11139904 w 11428594"/>
              <a:gd name="connsiteY18-1206" fmla="*/ 1837512 h 6338874"/>
              <a:gd name="connsiteX19-1207" fmla="*/ 11381204 w 11428594"/>
              <a:gd name="connsiteY19-1208" fmla="*/ 796112 h 6338874"/>
              <a:gd name="connsiteX20-1209" fmla="*/ 11063704 w 11428594"/>
              <a:gd name="connsiteY20-1210" fmla="*/ 262712 h 6338874"/>
              <a:gd name="connsiteX21-1211" fmla="*/ 10111204 w 11428594"/>
              <a:gd name="connsiteY21-1212" fmla="*/ 631012 h 6338874"/>
              <a:gd name="connsiteX22-1213" fmla="*/ 9171404 w 11428594"/>
              <a:gd name="connsiteY22-1214" fmla="*/ 123012 h 6338874"/>
              <a:gd name="connsiteX23-1215" fmla="*/ 7888704 w 11428594"/>
              <a:gd name="connsiteY23-1216" fmla="*/ 643712 h 6338874"/>
              <a:gd name="connsiteX24-1217" fmla="*/ 6758404 w 11428594"/>
              <a:gd name="connsiteY24-1218" fmla="*/ 135712 h 6338874"/>
              <a:gd name="connsiteX25-1219" fmla="*/ 5285204 w 11428594"/>
              <a:gd name="connsiteY25-1220" fmla="*/ 719912 h 6338874"/>
              <a:gd name="connsiteX26-1221" fmla="*/ 4701004 w 11428594"/>
              <a:gd name="connsiteY26-1222" fmla="*/ 148412 h 6338874"/>
              <a:gd name="connsiteX27-1223" fmla="*/ 3316704 w 11428594"/>
              <a:gd name="connsiteY27-1224" fmla="*/ 478612 h 6338874"/>
              <a:gd name="connsiteX28-1225" fmla="*/ 2046704 w 11428594"/>
              <a:gd name="connsiteY28-1226" fmla="*/ 173812 h 6338874"/>
              <a:gd name="connsiteX29-1227" fmla="*/ 1278354 w 11428594"/>
              <a:gd name="connsiteY29-1228" fmla="*/ 72212 h 6338874"/>
              <a:gd name="connsiteX30-1229" fmla="*/ 421104 w 11428594"/>
              <a:gd name="connsiteY30-1230" fmla="*/ 59512 h 6338874"/>
              <a:gd name="connsiteX0-1231" fmla="*/ 421104 w 11446331"/>
              <a:gd name="connsiteY0-1232" fmla="*/ 59512 h 6338874"/>
              <a:gd name="connsiteX1-1233" fmla="*/ 97254 w 11446331"/>
              <a:gd name="connsiteY1-1234" fmla="*/ 881837 h 6338874"/>
              <a:gd name="connsiteX2-1235" fmla="*/ 55979 w 11446331"/>
              <a:gd name="connsiteY2-1236" fmla="*/ 2189937 h 6338874"/>
              <a:gd name="connsiteX3-1237" fmla="*/ 78204 w 11446331"/>
              <a:gd name="connsiteY3-1238" fmla="*/ 3558362 h 6338874"/>
              <a:gd name="connsiteX4-1239" fmla="*/ 154404 w 11446331"/>
              <a:gd name="connsiteY4-1240" fmla="*/ 4358462 h 6338874"/>
              <a:gd name="connsiteX5-1241" fmla="*/ 2004 w 11446331"/>
              <a:gd name="connsiteY5-1242" fmla="*/ 5612587 h 6338874"/>
              <a:gd name="connsiteX6-1243" fmla="*/ 284578 w 11446331"/>
              <a:gd name="connsiteY6-1244" fmla="*/ 6285687 h 6338874"/>
              <a:gd name="connsiteX7-1245" fmla="*/ 843379 w 11446331"/>
              <a:gd name="connsiteY7-1246" fmla="*/ 6314262 h 6338874"/>
              <a:gd name="connsiteX8-1247" fmla="*/ 2164179 w 11446331"/>
              <a:gd name="connsiteY8-1248" fmla="*/ 6311087 h 6338874"/>
              <a:gd name="connsiteX9-1249" fmla="*/ 3856454 w 11446331"/>
              <a:gd name="connsiteY9-1250" fmla="*/ 6161862 h 6338874"/>
              <a:gd name="connsiteX10-1251" fmla="*/ 5856704 w 11446331"/>
              <a:gd name="connsiteY10-1252" fmla="*/ 6320612 h 6338874"/>
              <a:gd name="connsiteX11-1253" fmla="*/ 7034629 w 11446331"/>
              <a:gd name="connsiteY11-1254" fmla="*/ 6145987 h 6338874"/>
              <a:gd name="connsiteX12-1255" fmla="*/ 8409404 w 11446331"/>
              <a:gd name="connsiteY12-1256" fmla="*/ 6244412 h 6338874"/>
              <a:gd name="connsiteX13-1257" fmla="*/ 10209629 w 11446331"/>
              <a:gd name="connsiteY13-1258" fmla="*/ 6190437 h 6338874"/>
              <a:gd name="connsiteX14-1259" fmla="*/ 11346279 w 11446331"/>
              <a:gd name="connsiteY14-1260" fmla="*/ 6190437 h 6338874"/>
              <a:gd name="connsiteX15-1261" fmla="*/ 11339929 w 11446331"/>
              <a:gd name="connsiteY15-1262" fmla="*/ 5139512 h 6338874"/>
              <a:gd name="connsiteX16-1263" fmla="*/ 10911304 w 11446331"/>
              <a:gd name="connsiteY16-1264" fmla="*/ 4034612 h 6338874"/>
              <a:gd name="connsiteX17-1265" fmla="*/ 11178004 w 11446331"/>
              <a:gd name="connsiteY17-1266" fmla="*/ 2878912 h 6338874"/>
              <a:gd name="connsiteX18-1267" fmla="*/ 11139904 w 11446331"/>
              <a:gd name="connsiteY18-1268" fmla="*/ 1837512 h 6338874"/>
              <a:gd name="connsiteX19-1269" fmla="*/ 11381204 w 11446331"/>
              <a:gd name="connsiteY19-1270" fmla="*/ 796112 h 6338874"/>
              <a:gd name="connsiteX20-1271" fmla="*/ 11063704 w 11446331"/>
              <a:gd name="connsiteY20-1272" fmla="*/ 262712 h 6338874"/>
              <a:gd name="connsiteX21-1273" fmla="*/ 10111204 w 11446331"/>
              <a:gd name="connsiteY21-1274" fmla="*/ 631012 h 6338874"/>
              <a:gd name="connsiteX22-1275" fmla="*/ 9171404 w 11446331"/>
              <a:gd name="connsiteY22-1276" fmla="*/ 123012 h 6338874"/>
              <a:gd name="connsiteX23-1277" fmla="*/ 7888704 w 11446331"/>
              <a:gd name="connsiteY23-1278" fmla="*/ 643712 h 6338874"/>
              <a:gd name="connsiteX24-1279" fmla="*/ 6758404 w 11446331"/>
              <a:gd name="connsiteY24-1280" fmla="*/ 135712 h 6338874"/>
              <a:gd name="connsiteX25-1281" fmla="*/ 5285204 w 11446331"/>
              <a:gd name="connsiteY25-1282" fmla="*/ 719912 h 6338874"/>
              <a:gd name="connsiteX26-1283" fmla="*/ 4701004 w 11446331"/>
              <a:gd name="connsiteY26-1284" fmla="*/ 148412 h 6338874"/>
              <a:gd name="connsiteX27-1285" fmla="*/ 3316704 w 11446331"/>
              <a:gd name="connsiteY27-1286" fmla="*/ 478612 h 6338874"/>
              <a:gd name="connsiteX28-1287" fmla="*/ 2046704 w 11446331"/>
              <a:gd name="connsiteY28-1288" fmla="*/ 173812 h 6338874"/>
              <a:gd name="connsiteX29-1289" fmla="*/ 1278354 w 11446331"/>
              <a:gd name="connsiteY29-1290" fmla="*/ 72212 h 6338874"/>
              <a:gd name="connsiteX30-1291" fmla="*/ 421104 w 11446331"/>
              <a:gd name="connsiteY30-1292" fmla="*/ 59512 h 6338874"/>
              <a:gd name="connsiteX0-1293" fmla="*/ 421104 w 11427936"/>
              <a:gd name="connsiteY0-1294" fmla="*/ 59512 h 6338874"/>
              <a:gd name="connsiteX1-1295" fmla="*/ 97254 w 11427936"/>
              <a:gd name="connsiteY1-1296" fmla="*/ 881837 h 6338874"/>
              <a:gd name="connsiteX2-1297" fmla="*/ 55979 w 11427936"/>
              <a:gd name="connsiteY2-1298" fmla="*/ 2189937 h 6338874"/>
              <a:gd name="connsiteX3-1299" fmla="*/ 78204 w 11427936"/>
              <a:gd name="connsiteY3-1300" fmla="*/ 3558362 h 6338874"/>
              <a:gd name="connsiteX4-1301" fmla="*/ 154404 w 11427936"/>
              <a:gd name="connsiteY4-1302" fmla="*/ 4358462 h 6338874"/>
              <a:gd name="connsiteX5-1303" fmla="*/ 2004 w 11427936"/>
              <a:gd name="connsiteY5-1304" fmla="*/ 5612587 h 6338874"/>
              <a:gd name="connsiteX6-1305" fmla="*/ 284578 w 11427936"/>
              <a:gd name="connsiteY6-1306" fmla="*/ 6285687 h 6338874"/>
              <a:gd name="connsiteX7-1307" fmla="*/ 843379 w 11427936"/>
              <a:gd name="connsiteY7-1308" fmla="*/ 6314262 h 6338874"/>
              <a:gd name="connsiteX8-1309" fmla="*/ 2164179 w 11427936"/>
              <a:gd name="connsiteY8-1310" fmla="*/ 6311087 h 6338874"/>
              <a:gd name="connsiteX9-1311" fmla="*/ 3856454 w 11427936"/>
              <a:gd name="connsiteY9-1312" fmla="*/ 6161862 h 6338874"/>
              <a:gd name="connsiteX10-1313" fmla="*/ 5856704 w 11427936"/>
              <a:gd name="connsiteY10-1314" fmla="*/ 6320612 h 6338874"/>
              <a:gd name="connsiteX11-1315" fmla="*/ 7034629 w 11427936"/>
              <a:gd name="connsiteY11-1316" fmla="*/ 6145987 h 6338874"/>
              <a:gd name="connsiteX12-1317" fmla="*/ 8409404 w 11427936"/>
              <a:gd name="connsiteY12-1318" fmla="*/ 6244412 h 6338874"/>
              <a:gd name="connsiteX13-1319" fmla="*/ 10209629 w 11427936"/>
              <a:gd name="connsiteY13-1320" fmla="*/ 6190437 h 6338874"/>
              <a:gd name="connsiteX14-1321" fmla="*/ 11346279 w 11427936"/>
              <a:gd name="connsiteY14-1322" fmla="*/ 6190437 h 6338874"/>
              <a:gd name="connsiteX15-1323" fmla="*/ 11339929 w 11427936"/>
              <a:gd name="connsiteY15-1324" fmla="*/ 5139512 h 6338874"/>
              <a:gd name="connsiteX16-1325" fmla="*/ 11358979 w 11427936"/>
              <a:gd name="connsiteY16-1326" fmla="*/ 4015562 h 6338874"/>
              <a:gd name="connsiteX17-1327" fmla="*/ 11178004 w 11427936"/>
              <a:gd name="connsiteY17-1328" fmla="*/ 2878912 h 6338874"/>
              <a:gd name="connsiteX18-1329" fmla="*/ 11139904 w 11427936"/>
              <a:gd name="connsiteY18-1330" fmla="*/ 1837512 h 6338874"/>
              <a:gd name="connsiteX19-1331" fmla="*/ 11381204 w 11427936"/>
              <a:gd name="connsiteY19-1332" fmla="*/ 796112 h 6338874"/>
              <a:gd name="connsiteX20-1333" fmla="*/ 11063704 w 11427936"/>
              <a:gd name="connsiteY20-1334" fmla="*/ 262712 h 6338874"/>
              <a:gd name="connsiteX21-1335" fmla="*/ 10111204 w 11427936"/>
              <a:gd name="connsiteY21-1336" fmla="*/ 631012 h 6338874"/>
              <a:gd name="connsiteX22-1337" fmla="*/ 9171404 w 11427936"/>
              <a:gd name="connsiteY22-1338" fmla="*/ 123012 h 6338874"/>
              <a:gd name="connsiteX23-1339" fmla="*/ 7888704 w 11427936"/>
              <a:gd name="connsiteY23-1340" fmla="*/ 643712 h 6338874"/>
              <a:gd name="connsiteX24-1341" fmla="*/ 6758404 w 11427936"/>
              <a:gd name="connsiteY24-1342" fmla="*/ 135712 h 6338874"/>
              <a:gd name="connsiteX25-1343" fmla="*/ 5285204 w 11427936"/>
              <a:gd name="connsiteY25-1344" fmla="*/ 719912 h 6338874"/>
              <a:gd name="connsiteX26-1345" fmla="*/ 4701004 w 11427936"/>
              <a:gd name="connsiteY26-1346" fmla="*/ 148412 h 6338874"/>
              <a:gd name="connsiteX27-1347" fmla="*/ 3316704 w 11427936"/>
              <a:gd name="connsiteY27-1348" fmla="*/ 478612 h 6338874"/>
              <a:gd name="connsiteX28-1349" fmla="*/ 2046704 w 11427936"/>
              <a:gd name="connsiteY28-1350" fmla="*/ 173812 h 6338874"/>
              <a:gd name="connsiteX29-1351" fmla="*/ 1278354 w 11427936"/>
              <a:gd name="connsiteY29-1352" fmla="*/ 72212 h 6338874"/>
              <a:gd name="connsiteX30-1353" fmla="*/ 421104 w 11427936"/>
              <a:gd name="connsiteY30-1354" fmla="*/ 59512 h 6338874"/>
              <a:gd name="connsiteX0-1355" fmla="*/ 421104 w 11427936"/>
              <a:gd name="connsiteY0-1356" fmla="*/ 59512 h 6338874"/>
              <a:gd name="connsiteX1-1357" fmla="*/ 97254 w 11427936"/>
              <a:gd name="connsiteY1-1358" fmla="*/ 881837 h 6338874"/>
              <a:gd name="connsiteX2-1359" fmla="*/ 55979 w 11427936"/>
              <a:gd name="connsiteY2-1360" fmla="*/ 2189937 h 6338874"/>
              <a:gd name="connsiteX3-1361" fmla="*/ 78204 w 11427936"/>
              <a:gd name="connsiteY3-1362" fmla="*/ 3558362 h 6338874"/>
              <a:gd name="connsiteX4-1363" fmla="*/ 154404 w 11427936"/>
              <a:gd name="connsiteY4-1364" fmla="*/ 4358462 h 6338874"/>
              <a:gd name="connsiteX5-1365" fmla="*/ 2004 w 11427936"/>
              <a:gd name="connsiteY5-1366" fmla="*/ 5612587 h 6338874"/>
              <a:gd name="connsiteX6-1367" fmla="*/ 284578 w 11427936"/>
              <a:gd name="connsiteY6-1368" fmla="*/ 6285687 h 6338874"/>
              <a:gd name="connsiteX7-1369" fmla="*/ 843379 w 11427936"/>
              <a:gd name="connsiteY7-1370" fmla="*/ 6314262 h 6338874"/>
              <a:gd name="connsiteX8-1371" fmla="*/ 2164179 w 11427936"/>
              <a:gd name="connsiteY8-1372" fmla="*/ 6311087 h 6338874"/>
              <a:gd name="connsiteX9-1373" fmla="*/ 3856454 w 11427936"/>
              <a:gd name="connsiteY9-1374" fmla="*/ 6161862 h 6338874"/>
              <a:gd name="connsiteX10-1375" fmla="*/ 5856704 w 11427936"/>
              <a:gd name="connsiteY10-1376" fmla="*/ 6320612 h 6338874"/>
              <a:gd name="connsiteX11-1377" fmla="*/ 7034629 w 11427936"/>
              <a:gd name="connsiteY11-1378" fmla="*/ 6145987 h 6338874"/>
              <a:gd name="connsiteX12-1379" fmla="*/ 8409404 w 11427936"/>
              <a:gd name="connsiteY12-1380" fmla="*/ 6244412 h 6338874"/>
              <a:gd name="connsiteX13-1381" fmla="*/ 10209629 w 11427936"/>
              <a:gd name="connsiteY13-1382" fmla="*/ 6190437 h 6338874"/>
              <a:gd name="connsiteX14-1383" fmla="*/ 11346279 w 11427936"/>
              <a:gd name="connsiteY14-1384" fmla="*/ 6190437 h 6338874"/>
              <a:gd name="connsiteX15-1385" fmla="*/ 11339929 w 11427936"/>
              <a:gd name="connsiteY15-1386" fmla="*/ 5139512 h 6338874"/>
              <a:gd name="connsiteX16-1387" fmla="*/ 11358979 w 11427936"/>
              <a:gd name="connsiteY16-1388" fmla="*/ 4015562 h 6338874"/>
              <a:gd name="connsiteX17-1389" fmla="*/ 11387554 w 11427936"/>
              <a:gd name="connsiteY17-1390" fmla="*/ 2812237 h 6338874"/>
              <a:gd name="connsiteX18-1391" fmla="*/ 11139904 w 11427936"/>
              <a:gd name="connsiteY18-1392" fmla="*/ 1837512 h 6338874"/>
              <a:gd name="connsiteX19-1393" fmla="*/ 11381204 w 11427936"/>
              <a:gd name="connsiteY19-1394" fmla="*/ 796112 h 6338874"/>
              <a:gd name="connsiteX20-1395" fmla="*/ 11063704 w 11427936"/>
              <a:gd name="connsiteY20-1396" fmla="*/ 262712 h 6338874"/>
              <a:gd name="connsiteX21-1397" fmla="*/ 10111204 w 11427936"/>
              <a:gd name="connsiteY21-1398" fmla="*/ 631012 h 6338874"/>
              <a:gd name="connsiteX22-1399" fmla="*/ 9171404 w 11427936"/>
              <a:gd name="connsiteY22-1400" fmla="*/ 123012 h 6338874"/>
              <a:gd name="connsiteX23-1401" fmla="*/ 7888704 w 11427936"/>
              <a:gd name="connsiteY23-1402" fmla="*/ 643712 h 6338874"/>
              <a:gd name="connsiteX24-1403" fmla="*/ 6758404 w 11427936"/>
              <a:gd name="connsiteY24-1404" fmla="*/ 135712 h 6338874"/>
              <a:gd name="connsiteX25-1405" fmla="*/ 5285204 w 11427936"/>
              <a:gd name="connsiteY25-1406" fmla="*/ 719912 h 6338874"/>
              <a:gd name="connsiteX26-1407" fmla="*/ 4701004 w 11427936"/>
              <a:gd name="connsiteY26-1408" fmla="*/ 148412 h 6338874"/>
              <a:gd name="connsiteX27-1409" fmla="*/ 3316704 w 11427936"/>
              <a:gd name="connsiteY27-1410" fmla="*/ 478612 h 6338874"/>
              <a:gd name="connsiteX28-1411" fmla="*/ 2046704 w 11427936"/>
              <a:gd name="connsiteY28-1412" fmla="*/ 173812 h 6338874"/>
              <a:gd name="connsiteX29-1413" fmla="*/ 1278354 w 11427936"/>
              <a:gd name="connsiteY29-1414" fmla="*/ 72212 h 6338874"/>
              <a:gd name="connsiteX30-1415" fmla="*/ 421104 w 11427936"/>
              <a:gd name="connsiteY30-1416" fmla="*/ 59512 h 6338874"/>
              <a:gd name="connsiteX0-1417" fmla="*/ 421104 w 11427936"/>
              <a:gd name="connsiteY0-1418" fmla="*/ 59512 h 6338874"/>
              <a:gd name="connsiteX1-1419" fmla="*/ 97254 w 11427936"/>
              <a:gd name="connsiteY1-1420" fmla="*/ 881837 h 6338874"/>
              <a:gd name="connsiteX2-1421" fmla="*/ 55979 w 11427936"/>
              <a:gd name="connsiteY2-1422" fmla="*/ 2189937 h 6338874"/>
              <a:gd name="connsiteX3-1423" fmla="*/ 78204 w 11427936"/>
              <a:gd name="connsiteY3-1424" fmla="*/ 3558362 h 6338874"/>
              <a:gd name="connsiteX4-1425" fmla="*/ 154404 w 11427936"/>
              <a:gd name="connsiteY4-1426" fmla="*/ 4358462 h 6338874"/>
              <a:gd name="connsiteX5-1427" fmla="*/ 2004 w 11427936"/>
              <a:gd name="connsiteY5-1428" fmla="*/ 5612587 h 6338874"/>
              <a:gd name="connsiteX6-1429" fmla="*/ 284578 w 11427936"/>
              <a:gd name="connsiteY6-1430" fmla="*/ 6285687 h 6338874"/>
              <a:gd name="connsiteX7-1431" fmla="*/ 843379 w 11427936"/>
              <a:gd name="connsiteY7-1432" fmla="*/ 6314262 h 6338874"/>
              <a:gd name="connsiteX8-1433" fmla="*/ 2164179 w 11427936"/>
              <a:gd name="connsiteY8-1434" fmla="*/ 6311087 h 6338874"/>
              <a:gd name="connsiteX9-1435" fmla="*/ 3856454 w 11427936"/>
              <a:gd name="connsiteY9-1436" fmla="*/ 6161862 h 6338874"/>
              <a:gd name="connsiteX10-1437" fmla="*/ 5856704 w 11427936"/>
              <a:gd name="connsiteY10-1438" fmla="*/ 6320612 h 6338874"/>
              <a:gd name="connsiteX11-1439" fmla="*/ 7034629 w 11427936"/>
              <a:gd name="connsiteY11-1440" fmla="*/ 6145987 h 6338874"/>
              <a:gd name="connsiteX12-1441" fmla="*/ 8409404 w 11427936"/>
              <a:gd name="connsiteY12-1442" fmla="*/ 6244412 h 6338874"/>
              <a:gd name="connsiteX13-1443" fmla="*/ 10209629 w 11427936"/>
              <a:gd name="connsiteY13-1444" fmla="*/ 6190437 h 6338874"/>
              <a:gd name="connsiteX14-1445" fmla="*/ 11346279 w 11427936"/>
              <a:gd name="connsiteY14-1446" fmla="*/ 6190437 h 6338874"/>
              <a:gd name="connsiteX15-1447" fmla="*/ 11339929 w 11427936"/>
              <a:gd name="connsiteY15-1448" fmla="*/ 5139512 h 6338874"/>
              <a:gd name="connsiteX16-1449" fmla="*/ 11358979 w 11427936"/>
              <a:gd name="connsiteY16-1450" fmla="*/ 4015562 h 6338874"/>
              <a:gd name="connsiteX17-1451" fmla="*/ 11387554 w 11427936"/>
              <a:gd name="connsiteY17-1452" fmla="*/ 2812237 h 6338874"/>
              <a:gd name="connsiteX18-1453" fmla="*/ 11387554 w 11427936"/>
              <a:gd name="connsiteY18-1454" fmla="*/ 1837512 h 6338874"/>
              <a:gd name="connsiteX19-1455" fmla="*/ 11381204 w 11427936"/>
              <a:gd name="connsiteY19-1456" fmla="*/ 796112 h 6338874"/>
              <a:gd name="connsiteX20-1457" fmla="*/ 11063704 w 11427936"/>
              <a:gd name="connsiteY20-1458" fmla="*/ 262712 h 6338874"/>
              <a:gd name="connsiteX21-1459" fmla="*/ 10111204 w 11427936"/>
              <a:gd name="connsiteY21-1460" fmla="*/ 631012 h 6338874"/>
              <a:gd name="connsiteX22-1461" fmla="*/ 9171404 w 11427936"/>
              <a:gd name="connsiteY22-1462" fmla="*/ 123012 h 6338874"/>
              <a:gd name="connsiteX23-1463" fmla="*/ 7888704 w 11427936"/>
              <a:gd name="connsiteY23-1464" fmla="*/ 643712 h 6338874"/>
              <a:gd name="connsiteX24-1465" fmla="*/ 6758404 w 11427936"/>
              <a:gd name="connsiteY24-1466" fmla="*/ 135712 h 6338874"/>
              <a:gd name="connsiteX25-1467" fmla="*/ 5285204 w 11427936"/>
              <a:gd name="connsiteY25-1468" fmla="*/ 719912 h 6338874"/>
              <a:gd name="connsiteX26-1469" fmla="*/ 4701004 w 11427936"/>
              <a:gd name="connsiteY26-1470" fmla="*/ 148412 h 6338874"/>
              <a:gd name="connsiteX27-1471" fmla="*/ 3316704 w 11427936"/>
              <a:gd name="connsiteY27-1472" fmla="*/ 478612 h 6338874"/>
              <a:gd name="connsiteX28-1473" fmla="*/ 2046704 w 11427936"/>
              <a:gd name="connsiteY28-1474" fmla="*/ 173812 h 6338874"/>
              <a:gd name="connsiteX29-1475" fmla="*/ 1278354 w 11427936"/>
              <a:gd name="connsiteY29-1476" fmla="*/ 72212 h 6338874"/>
              <a:gd name="connsiteX30-1477" fmla="*/ 421104 w 11427936"/>
              <a:gd name="connsiteY30-1478" fmla="*/ 59512 h 6338874"/>
              <a:gd name="connsiteX0-1479" fmla="*/ 421104 w 11480793"/>
              <a:gd name="connsiteY0-1480" fmla="*/ 59512 h 6338874"/>
              <a:gd name="connsiteX1-1481" fmla="*/ 97254 w 11480793"/>
              <a:gd name="connsiteY1-1482" fmla="*/ 881837 h 6338874"/>
              <a:gd name="connsiteX2-1483" fmla="*/ 55979 w 11480793"/>
              <a:gd name="connsiteY2-1484" fmla="*/ 2189937 h 6338874"/>
              <a:gd name="connsiteX3-1485" fmla="*/ 78204 w 11480793"/>
              <a:gd name="connsiteY3-1486" fmla="*/ 3558362 h 6338874"/>
              <a:gd name="connsiteX4-1487" fmla="*/ 154404 w 11480793"/>
              <a:gd name="connsiteY4-1488" fmla="*/ 4358462 h 6338874"/>
              <a:gd name="connsiteX5-1489" fmla="*/ 2004 w 11480793"/>
              <a:gd name="connsiteY5-1490" fmla="*/ 5612587 h 6338874"/>
              <a:gd name="connsiteX6-1491" fmla="*/ 284578 w 11480793"/>
              <a:gd name="connsiteY6-1492" fmla="*/ 6285687 h 6338874"/>
              <a:gd name="connsiteX7-1493" fmla="*/ 843379 w 11480793"/>
              <a:gd name="connsiteY7-1494" fmla="*/ 6314262 h 6338874"/>
              <a:gd name="connsiteX8-1495" fmla="*/ 2164179 w 11480793"/>
              <a:gd name="connsiteY8-1496" fmla="*/ 6311087 h 6338874"/>
              <a:gd name="connsiteX9-1497" fmla="*/ 3856454 w 11480793"/>
              <a:gd name="connsiteY9-1498" fmla="*/ 6161862 h 6338874"/>
              <a:gd name="connsiteX10-1499" fmla="*/ 5856704 w 11480793"/>
              <a:gd name="connsiteY10-1500" fmla="*/ 6320612 h 6338874"/>
              <a:gd name="connsiteX11-1501" fmla="*/ 7034629 w 11480793"/>
              <a:gd name="connsiteY11-1502" fmla="*/ 6145987 h 6338874"/>
              <a:gd name="connsiteX12-1503" fmla="*/ 8409404 w 11480793"/>
              <a:gd name="connsiteY12-1504" fmla="*/ 6244412 h 6338874"/>
              <a:gd name="connsiteX13-1505" fmla="*/ 10209629 w 11480793"/>
              <a:gd name="connsiteY13-1506" fmla="*/ 6190437 h 6338874"/>
              <a:gd name="connsiteX14-1507" fmla="*/ 11346279 w 11480793"/>
              <a:gd name="connsiteY14-1508" fmla="*/ 6190437 h 6338874"/>
              <a:gd name="connsiteX15-1509" fmla="*/ 11339929 w 11480793"/>
              <a:gd name="connsiteY15-1510" fmla="*/ 5139512 h 6338874"/>
              <a:gd name="connsiteX16-1511" fmla="*/ 11358979 w 11480793"/>
              <a:gd name="connsiteY16-1512" fmla="*/ 4015562 h 6338874"/>
              <a:gd name="connsiteX17-1513" fmla="*/ 11387554 w 11480793"/>
              <a:gd name="connsiteY17-1514" fmla="*/ 2812237 h 6338874"/>
              <a:gd name="connsiteX18-1515" fmla="*/ 11387554 w 11480793"/>
              <a:gd name="connsiteY18-1516" fmla="*/ 1837512 h 6338874"/>
              <a:gd name="connsiteX19-1517" fmla="*/ 11466929 w 11480793"/>
              <a:gd name="connsiteY19-1518" fmla="*/ 729437 h 6338874"/>
              <a:gd name="connsiteX20-1519" fmla="*/ 11063704 w 11480793"/>
              <a:gd name="connsiteY20-1520" fmla="*/ 262712 h 6338874"/>
              <a:gd name="connsiteX21-1521" fmla="*/ 10111204 w 11480793"/>
              <a:gd name="connsiteY21-1522" fmla="*/ 631012 h 6338874"/>
              <a:gd name="connsiteX22-1523" fmla="*/ 9171404 w 11480793"/>
              <a:gd name="connsiteY22-1524" fmla="*/ 123012 h 6338874"/>
              <a:gd name="connsiteX23-1525" fmla="*/ 7888704 w 11480793"/>
              <a:gd name="connsiteY23-1526" fmla="*/ 643712 h 6338874"/>
              <a:gd name="connsiteX24-1527" fmla="*/ 6758404 w 11480793"/>
              <a:gd name="connsiteY24-1528" fmla="*/ 135712 h 6338874"/>
              <a:gd name="connsiteX25-1529" fmla="*/ 5285204 w 11480793"/>
              <a:gd name="connsiteY25-1530" fmla="*/ 719912 h 6338874"/>
              <a:gd name="connsiteX26-1531" fmla="*/ 4701004 w 11480793"/>
              <a:gd name="connsiteY26-1532" fmla="*/ 148412 h 6338874"/>
              <a:gd name="connsiteX27-1533" fmla="*/ 3316704 w 11480793"/>
              <a:gd name="connsiteY27-1534" fmla="*/ 478612 h 6338874"/>
              <a:gd name="connsiteX28-1535" fmla="*/ 2046704 w 11480793"/>
              <a:gd name="connsiteY28-1536" fmla="*/ 173812 h 6338874"/>
              <a:gd name="connsiteX29-1537" fmla="*/ 1278354 w 11480793"/>
              <a:gd name="connsiteY29-1538" fmla="*/ 72212 h 6338874"/>
              <a:gd name="connsiteX30-1539" fmla="*/ 421104 w 11480793"/>
              <a:gd name="connsiteY30-1540" fmla="*/ 59512 h 6338874"/>
              <a:gd name="connsiteX0-1541" fmla="*/ 421104 w 11471809"/>
              <a:gd name="connsiteY0-1542" fmla="*/ 59512 h 6338874"/>
              <a:gd name="connsiteX1-1543" fmla="*/ 97254 w 11471809"/>
              <a:gd name="connsiteY1-1544" fmla="*/ 881837 h 6338874"/>
              <a:gd name="connsiteX2-1545" fmla="*/ 55979 w 11471809"/>
              <a:gd name="connsiteY2-1546" fmla="*/ 2189937 h 6338874"/>
              <a:gd name="connsiteX3-1547" fmla="*/ 78204 w 11471809"/>
              <a:gd name="connsiteY3-1548" fmla="*/ 3558362 h 6338874"/>
              <a:gd name="connsiteX4-1549" fmla="*/ 154404 w 11471809"/>
              <a:gd name="connsiteY4-1550" fmla="*/ 4358462 h 6338874"/>
              <a:gd name="connsiteX5-1551" fmla="*/ 2004 w 11471809"/>
              <a:gd name="connsiteY5-1552" fmla="*/ 5612587 h 6338874"/>
              <a:gd name="connsiteX6-1553" fmla="*/ 284578 w 11471809"/>
              <a:gd name="connsiteY6-1554" fmla="*/ 6285687 h 6338874"/>
              <a:gd name="connsiteX7-1555" fmla="*/ 843379 w 11471809"/>
              <a:gd name="connsiteY7-1556" fmla="*/ 6314262 h 6338874"/>
              <a:gd name="connsiteX8-1557" fmla="*/ 2164179 w 11471809"/>
              <a:gd name="connsiteY8-1558" fmla="*/ 6311087 h 6338874"/>
              <a:gd name="connsiteX9-1559" fmla="*/ 3856454 w 11471809"/>
              <a:gd name="connsiteY9-1560" fmla="*/ 6161862 h 6338874"/>
              <a:gd name="connsiteX10-1561" fmla="*/ 5856704 w 11471809"/>
              <a:gd name="connsiteY10-1562" fmla="*/ 6320612 h 6338874"/>
              <a:gd name="connsiteX11-1563" fmla="*/ 7034629 w 11471809"/>
              <a:gd name="connsiteY11-1564" fmla="*/ 6145987 h 6338874"/>
              <a:gd name="connsiteX12-1565" fmla="*/ 8409404 w 11471809"/>
              <a:gd name="connsiteY12-1566" fmla="*/ 6244412 h 6338874"/>
              <a:gd name="connsiteX13-1567" fmla="*/ 10209629 w 11471809"/>
              <a:gd name="connsiteY13-1568" fmla="*/ 6190437 h 6338874"/>
              <a:gd name="connsiteX14-1569" fmla="*/ 11346279 w 11471809"/>
              <a:gd name="connsiteY14-1570" fmla="*/ 6190437 h 6338874"/>
              <a:gd name="connsiteX15-1571" fmla="*/ 11339929 w 11471809"/>
              <a:gd name="connsiteY15-1572" fmla="*/ 5139512 h 6338874"/>
              <a:gd name="connsiteX16-1573" fmla="*/ 11358979 w 11471809"/>
              <a:gd name="connsiteY16-1574" fmla="*/ 4015562 h 6338874"/>
              <a:gd name="connsiteX17-1575" fmla="*/ 11387554 w 11471809"/>
              <a:gd name="connsiteY17-1576" fmla="*/ 2812237 h 6338874"/>
              <a:gd name="connsiteX18-1577" fmla="*/ 11387554 w 11471809"/>
              <a:gd name="connsiteY18-1578" fmla="*/ 1837512 h 6338874"/>
              <a:gd name="connsiteX19-1579" fmla="*/ 11466929 w 11471809"/>
              <a:gd name="connsiteY19-1580" fmla="*/ 729437 h 6338874"/>
              <a:gd name="connsiteX20-1581" fmla="*/ 11225629 w 11471809"/>
              <a:gd name="connsiteY20-1582" fmla="*/ 215087 h 6338874"/>
              <a:gd name="connsiteX21-1583" fmla="*/ 10111204 w 11471809"/>
              <a:gd name="connsiteY21-1584" fmla="*/ 631012 h 6338874"/>
              <a:gd name="connsiteX22-1585" fmla="*/ 9171404 w 11471809"/>
              <a:gd name="connsiteY22-1586" fmla="*/ 123012 h 6338874"/>
              <a:gd name="connsiteX23-1587" fmla="*/ 7888704 w 11471809"/>
              <a:gd name="connsiteY23-1588" fmla="*/ 643712 h 6338874"/>
              <a:gd name="connsiteX24-1589" fmla="*/ 6758404 w 11471809"/>
              <a:gd name="connsiteY24-1590" fmla="*/ 135712 h 6338874"/>
              <a:gd name="connsiteX25-1591" fmla="*/ 5285204 w 11471809"/>
              <a:gd name="connsiteY25-1592" fmla="*/ 719912 h 6338874"/>
              <a:gd name="connsiteX26-1593" fmla="*/ 4701004 w 11471809"/>
              <a:gd name="connsiteY26-1594" fmla="*/ 148412 h 6338874"/>
              <a:gd name="connsiteX27-1595" fmla="*/ 3316704 w 11471809"/>
              <a:gd name="connsiteY27-1596" fmla="*/ 478612 h 6338874"/>
              <a:gd name="connsiteX28-1597" fmla="*/ 2046704 w 11471809"/>
              <a:gd name="connsiteY28-1598" fmla="*/ 173812 h 6338874"/>
              <a:gd name="connsiteX29-1599" fmla="*/ 1278354 w 11471809"/>
              <a:gd name="connsiteY29-1600" fmla="*/ 72212 h 6338874"/>
              <a:gd name="connsiteX30-1601" fmla="*/ 421104 w 11471809"/>
              <a:gd name="connsiteY30-1602" fmla="*/ 59512 h 6338874"/>
              <a:gd name="connsiteX0-1603" fmla="*/ 421104 w 11471809"/>
              <a:gd name="connsiteY0-1604" fmla="*/ 59512 h 6338874"/>
              <a:gd name="connsiteX1-1605" fmla="*/ 97254 w 11471809"/>
              <a:gd name="connsiteY1-1606" fmla="*/ 881837 h 6338874"/>
              <a:gd name="connsiteX2-1607" fmla="*/ 55979 w 11471809"/>
              <a:gd name="connsiteY2-1608" fmla="*/ 2189937 h 6338874"/>
              <a:gd name="connsiteX3-1609" fmla="*/ 78204 w 11471809"/>
              <a:gd name="connsiteY3-1610" fmla="*/ 3558362 h 6338874"/>
              <a:gd name="connsiteX4-1611" fmla="*/ 154404 w 11471809"/>
              <a:gd name="connsiteY4-1612" fmla="*/ 4358462 h 6338874"/>
              <a:gd name="connsiteX5-1613" fmla="*/ 2004 w 11471809"/>
              <a:gd name="connsiteY5-1614" fmla="*/ 5612587 h 6338874"/>
              <a:gd name="connsiteX6-1615" fmla="*/ 284578 w 11471809"/>
              <a:gd name="connsiteY6-1616" fmla="*/ 6285687 h 6338874"/>
              <a:gd name="connsiteX7-1617" fmla="*/ 843379 w 11471809"/>
              <a:gd name="connsiteY7-1618" fmla="*/ 6314262 h 6338874"/>
              <a:gd name="connsiteX8-1619" fmla="*/ 2164179 w 11471809"/>
              <a:gd name="connsiteY8-1620" fmla="*/ 6311087 h 6338874"/>
              <a:gd name="connsiteX9-1621" fmla="*/ 3856454 w 11471809"/>
              <a:gd name="connsiteY9-1622" fmla="*/ 6161862 h 6338874"/>
              <a:gd name="connsiteX10-1623" fmla="*/ 5856704 w 11471809"/>
              <a:gd name="connsiteY10-1624" fmla="*/ 6320612 h 6338874"/>
              <a:gd name="connsiteX11-1625" fmla="*/ 7034629 w 11471809"/>
              <a:gd name="connsiteY11-1626" fmla="*/ 6145987 h 6338874"/>
              <a:gd name="connsiteX12-1627" fmla="*/ 8409404 w 11471809"/>
              <a:gd name="connsiteY12-1628" fmla="*/ 6244412 h 6338874"/>
              <a:gd name="connsiteX13-1629" fmla="*/ 10209629 w 11471809"/>
              <a:gd name="connsiteY13-1630" fmla="*/ 6190437 h 6338874"/>
              <a:gd name="connsiteX14-1631" fmla="*/ 11346279 w 11471809"/>
              <a:gd name="connsiteY14-1632" fmla="*/ 6190437 h 6338874"/>
              <a:gd name="connsiteX15-1633" fmla="*/ 11339929 w 11471809"/>
              <a:gd name="connsiteY15-1634" fmla="*/ 5139512 h 6338874"/>
              <a:gd name="connsiteX16-1635" fmla="*/ 11358979 w 11471809"/>
              <a:gd name="connsiteY16-1636" fmla="*/ 4015562 h 6338874"/>
              <a:gd name="connsiteX17-1637" fmla="*/ 11387554 w 11471809"/>
              <a:gd name="connsiteY17-1638" fmla="*/ 2812237 h 6338874"/>
              <a:gd name="connsiteX18-1639" fmla="*/ 11387554 w 11471809"/>
              <a:gd name="connsiteY18-1640" fmla="*/ 1837512 h 6338874"/>
              <a:gd name="connsiteX19-1641" fmla="*/ 11466929 w 11471809"/>
              <a:gd name="connsiteY19-1642" fmla="*/ 729437 h 6338874"/>
              <a:gd name="connsiteX20-1643" fmla="*/ 11225629 w 11471809"/>
              <a:gd name="connsiteY20-1644" fmla="*/ 215087 h 6338874"/>
              <a:gd name="connsiteX21-1645" fmla="*/ 10330279 w 11471809"/>
              <a:gd name="connsiteY21-1646" fmla="*/ 421462 h 6338874"/>
              <a:gd name="connsiteX22-1647" fmla="*/ 9171404 w 11471809"/>
              <a:gd name="connsiteY22-1648" fmla="*/ 123012 h 6338874"/>
              <a:gd name="connsiteX23-1649" fmla="*/ 7888704 w 11471809"/>
              <a:gd name="connsiteY23-1650" fmla="*/ 643712 h 6338874"/>
              <a:gd name="connsiteX24-1651" fmla="*/ 6758404 w 11471809"/>
              <a:gd name="connsiteY24-1652" fmla="*/ 135712 h 6338874"/>
              <a:gd name="connsiteX25-1653" fmla="*/ 5285204 w 11471809"/>
              <a:gd name="connsiteY25-1654" fmla="*/ 719912 h 6338874"/>
              <a:gd name="connsiteX26-1655" fmla="*/ 4701004 w 11471809"/>
              <a:gd name="connsiteY26-1656" fmla="*/ 148412 h 6338874"/>
              <a:gd name="connsiteX27-1657" fmla="*/ 3316704 w 11471809"/>
              <a:gd name="connsiteY27-1658" fmla="*/ 478612 h 6338874"/>
              <a:gd name="connsiteX28-1659" fmla="*/ 2046704 w 11471809"/>
              <a:gd name="connsiteY28-1660" fmla="*/ 173812 h 6338874"/>
              <a:gd name="connsiteX29-1661" fmla="*/ 1278354 w 11471809"/>
              <a:gd name="connsiteY29-1662" fmla="*/ 72212 h 6338874"/>
              <a:gd name="connsiteX30-1663" fmla="*/ 421104 w 11471809"/>
              <a:gd name="connsiteY30-1664" fmla="*/ 59512 h 6338874"/>
              <a:gd name="connsiteX0-1665" fmla="*/ 421104 w 11471809"/>
              <a:gd name="connsiteY0-1666" fmla="*/ 59512 h 6338874"/>
              <a:gd name="connsiteX1-1667" fmla="*/ 97254 w 11471809"/>
              <a:gd name="connsiteY1-1668" fmla="*/ 881837 h 6338874"/>
              <a:gd name="connsiteX2-1669" fmla="*/ 55979 w 11471809"/>
              <a:gd name="connsiteY2-1670" fmla="*/ 2189937 h 6338874"/>
              <a:gd name="connsiteX3-1671" fmla="*/ 78204 w 11471809"/>
              <a:gd name="connsiteY3-1672" fmla="*/ 3558362 h 6338874"/>
              <a:gd name="connsiteX4-1673" fmla="*/ 154404 w 11471809"/>
              <a:gd name="connsiteY4-1674" fmla="*/ 4358462 h 6338874"/>
              <a:gd name="connsiteX5-1675" fmla="*/ 2004 w 11471809"/>
              <a:gd name="connsiteY5-1676" fmla="*/ 5612587 h 6338874"/>
              <a:gd name="connsiteX6-1677" fmla="*/ 284578 w 11471809"/>
              <a:gd name="connsiteY6-1678" fmla="*/ 6285687 h 6338874"/>
              <a:gd name="connsiteX7-1679" fmla="*/ 843379 w 11471809"/>
              <a:gd name="connsiteY7-1680" fmla="*/ 6314262 h 6338874"/>
              <a:gd name="connsiteX8-1681" fmla="*/ 2164179 w 11471809"/>
              <a:gd name="connsiteY8-1682" fmla="*/ 6311087 h 6338874"/>
              <a:gd name="connsiteX9-1683" fmla="*/ 3856454 w 11471809"/>
              <a:gd name="connsiteY9-1684" fmla="*/ 6161862 h 6338874"/>
              <a:gd name="connsiteX10-1685" fmla="*/ 5856704 w 11471809"/>
              <a:gd name="connsiteY10-1686" fmla="*/ 6320612 h 6338874"/>
              <a:gd name="connsiteX11-1687" fmla="*/ 7034629 w 11471809"/>
              <a:gd name="connsiteY11-1688" fmla="*/ 6145987 h 6338874"/>
              <a:gd name="connsiteX12-1689" fmla="*/ 8409404 w 11471809"/>
              <a:gd name="connsiteY12-1690" fmla="*/ 6244412 h 6338874"/>
              <a:gd name="connsiteX13-1691" fmla="*/ 10209629 w 11471809"/>
              <a:gd name="connsiteY13-1692" fmla="*/ 6190437 h 6338874"/>
              <a:gd name="connsiteX14-1693" fmla="*/ 11346279 w 11471809"/>
              <a:gd name="connsiteY14-1694" fmla="*/ 6190437 h 6338874"/>
              <a:gd name="connsiteX15-1695" fmla="*/ 11339929 w 11471809"/>
              <a:gd name="connsiteY15-1696" fmla="*/ 5139512 h 6338874"/>
              <a:gd name="connsiteX16-1697" fmla="*/ 11358979 w 11471809"/>
              <a:gd name="connsiteY16-1698" fmla="*/ 4015562 h 6338874"/>
              <a:gd name="connsiteX17-1699" fmla="*/ 11387554 w 11471809"/>
              <a:gd name="connsiteY17-1700" fmla="*/ 2812237 h 6338874"/>
              <a:gd name="connsiteX18-1701" fmla="*/ 11387554 w 11471809"/>
              <a:gd name="connsiteY18-1702" fmla="*/ 1837512 h 6338874"/>
              <a:gd name="connsiteX19-1703" fmla="*/ 11466929 w 11471809"/>
              <a:gd name="connsiteY19-1704" fmla="*/ 729437 h 6338874"/>
              <a:gd name="connsiteX20-1705" fmla="*/ 11225629 w 11471809"/>
              <a:gd name="connsiteY20-1706" fmla="*/ 215087 h 6338874"/>
              <a:gd name="connsiteX21-1707" fmla="*/ 10330279 w 11471809"/>
              <a:gd name="connsiteY21-1708" fmla="*/ 392887 h 6338874"/>
              <a:gd name="connsiteX22-1709" fmla="*/ 9171404 w 11471809"/>
              <a:gd name="connsiteY22-1710" fmla="*/ 123012 h 6338874"/>
              <a:gd name="connsiteX23-1711" fmla="*/ 7888704 w 11471809"/>
              <a:gd name="connsiteY23-1712" fmla="*/ 643712 h 6338874"/>
              <a:gd name="connsiteX24-1713" fmla="*/ 6758404 w 11471809"/>
              <a:gd name="connsiteY24-1714" fmla="*/ 135712 h 6338874"/>
              <a:gd name="connsiteX25-1715" fmla="*/ 5285204 w 11471809"/>
              <a:gd name="connsiteY25-1716" fmla="*/ 719912 h 6338874"/>
              <a:gd name="connsiteX26-1717" fmla="*/ 4701004 w 11471809"/>
              <a:gd name="connsiteY26-1718" fmla="*/ 148412 h 6338874"/>
              <a:gd name="connsiteX27-1719" fmla="*/ 3316704 w 11471809"/>
              <a:gd name="connsiteY27-1720" fmla="*/ 478612 h 6338874"/>
              <a:gd name="connsiteX28-1721" fmla="*/ 2046704 w 11471809"/>
              <a:gd name="connsiteY28-1722" fmla="*/ 173812 h 6338874"/>
              <a:gd name="connsiteX29-1723" fmla="*/ 1278354 w 11471809"/>
              <a:gd name="connsiteY29-1724" fmla="*/ 72212 h 6338874"/>
              <a:gd name="connsiteX30-1725" fmla="*/ 421104 w 11471809"/>
              <a:gd name="connsiteY30-1726" fmla="*/ 59512 h 6338874"/>
              <a:gd name="connsiteX0-1727" fmla="*/ 421104 w 11471809"/>
              <a:gd name="connsiteY0-1728" fmla="*/ 59512 h 6338874"/>
              <a:gd name="connsiteX1-1729" fmla="*/ 97254 w 11471809"/>
              <a:gd name="connsiteY1-1730" fmla="*/ 881837 h 6338874"/>
              <a:gd name="connsiteX2-1731" fmla="*/ 55979 w 11471809"/>
              <a:gd name="connsiteY2-1732" fmla="*/ 2189937 h 6338874"/>
              <a:gd name="connsiteX3-1733" fmla="*/ 78204 w 11471809"/>
              <a:gd name="connsiteY3-1734" fmla="*/ 3558362 h 6338874"/>
              <a:gd name="connsiteX4-1735" fmla="*/ 154404 w 11471809"/>
              <a:gd name="connsiteY4-1736" fmla="*/ 4358462 h 6338874"/>
              <a:gd name="connsiteX5-1737" fmla="*/ 2004 w 11471809"/>
              <a:gd name="connsiteY5-1738" fmla="*/ 5612587 h 6338874"/>
              <a:gd name="connsiteX6-1739" fmla="*/ 284578 w 11471809"/>
              <a:gd name="connsiteY6-1740" fmla="*/ 6285687 h 6338874"/>
              <a:gd name="connsiteX7-1741" fmla="*/ 843379 w 11471809"/>
              <a:gd name="connsiteY7-1742" fmla="*/ 6314262 h 6338874"/>
              <a:gd name="connsiteX8-1743" fmla="*/ 2164179 w 11471809"/>
              <a:gd name="connsiteY8-1744" fmla="*/ 6311087 h 6338874"/>
              <a:gd name="connsiteX9-1745" fmla="*/ 3856454 w 11471809"/>
              <a:gd name="connsiteY9-1746" fmla="*/ 6161862 h 6338874"/>
              <a:gd name="connsiteX10-1747" fmla="*/ 5856704 w 11471809"/>
              <a:gd name="connsiteY10-1748" fmla="*/ 6320612 h 6338874"/>
              <a:gd name="connsiteX11-1749" fmla="*/ 7034629 w 11471809"/>
              <a:gd name="connsiteY11-1750" fmla="*/ 6145987 h 6338874"/>
              <a:gd name="connsiteX12-1751" fmla="*/ 8409404 w 11471809"/>
              <a:gd name="connsiteY12-1752" fmla="*/ 6244412 h 6338874"/>
              <a:gd name="connsiteX13-1753" fmla="*/ 10209629 w 11471809"/>
              <a:gd name="connsiteY13-1754" fmla="*/ 6190437 h 6338874"/>
              <a:gd name="connsiteX14-1755" fmla="*/ 11346279 w 11471809"/>
              <a:gd name="connsiteY14-1756" fmla="*/ 6190437 h 6338874"/>
              <a:gd name="connsiteX15-1757" fmla="*/ 11339929 w 11471809"/>
              <a:gd name="connsiteY15-1758" fmla="*/ 5139512 h 6338874"/>
              <a:gd name="connsiteX16-1759" fmla="*/ 11358979 w 11471809"/>
              <a:gd name="connsiteY16-1760" fmla="*/ 4015562 h 6338874"/>
              <a:gd name="connsiteX17-1761" fmla="*/ 11387554 w 11471809"/>
              <a:gd name="connsiteY17-1762" fmla="*/ 2812237 h 6338874"/>
              <a:gd name="connsiteX18-1763" fmla="*/ 11387554 w 11471809"/>
              <a:gd name="connsiteY18-1764" fmla="*/ 1837512 h 6338874"/>
              <a:gd name="connsiteX19-1765" fmla="*/ 11466929 w 11471809"/>
              <a:gd name="connsiteY19-1766" fmla="*/ 729437 h 6338874"/>
              <a:gd name="connsiteX20-1767" fmla="*/ 11225629 w 11471809"/>
              <a:gd name="connsiteY20-1768" fmla="*/ 215087 h 6338874"/>
              <a:gd name="connsiteX21-1769" fmla="*/ 10339804 w 11471809"/>
              <a:gd name="connsiteY21-1770" fmla="*/ 221437 h 6338874"/>
              <a:gd name="connsiteX22-1771" fmla="*/ 9171404 w 11471809"/>
              <a:gd name="connsiteY22-1772" fmla="*/ 123012 h 6338874"/>
              <a:gd name="connsiteX23-1773" fmla="*/ 7888704 w 11471809"/>
              <a:gd name="connsiteY23-1774" fmla="*/ 643712 h 6338874"/>
              <a:gd name="connsiteX24-1775" fmla="*/ 6758404 w 11471809"/>
              <a:gd name="connsiteY24-1776" fmla="*/ 135712 h 6338874"/>
              <a:gd name="connsiteX25-1777" fmla="*/ 5285204 w 11471809"/>
              <a:gd name="connsiteY25-1778" fmla="*/ 719912 h 6338874"/>
              <a:gd name="connsiteX26-1779" fmla="*/ 4701004 w 11471809"/>
              <a:gd name="connsiteY26-1780" fmla="*/ 148412 h 6338874"/>
              <a:gd name="connsiteX27-1781" fmla="*/ 3316704 w 11471809"/>
              <a:gd name="connsiteY27-1782" fmla="*/ 478612 h 6338874"/>
              <a:gd name="connsiteX28-1783" fmla="*/ 2046704 w 11471809"/>
              <a:gd name="connsiteY28-1784" fmla="*/ 173812 h 6338874"/>
              <a:gd name="connsiteX29-1785" fmla="*/ 1278354 w 11471809"/>
              <a:gd name="connsiteY29-1786" fmla="*/ 72212 h 6338874"/>
              <a:gd name="connsiteX30-1787" fmla="*/ 421104 w 11471809"/>
              <a:gd name="connsiteY30-1788" fmla="*/ 59512 h 6338874"/>
              <a:gd name="connsiteX0-1789" fmla="*/ 421104 w 11471809"/>
              <a:gd name="connsiteY0-1790" fmla="*/ 59512 h 6338874"/>
              <a:gd name="connsiteX1-1791" fmla="*/ 97254 w 11471809"/>
              <a:gd name="connsiteY1-1792" fmla="*/ 881837 h 6338874"/>
              <a:gd name="connsiteX2-1793" fmla="*/ 55979 w 11471809"/>
              <a:gd name="connsiteY2-1794" fmla="*/ 2189937 h 6338874"/>
              <a:gd name="connsiteX3-1795" fmla="*/ 78204 w 11471809"/>
              <a:gd name="connsiteY3-1796" fmla="*/ 3558362 h 6338874"/>
              <a:gd name="connsiteX4-1797" fmla="*/ 154404 w 11471809"/>
              <a:gd name="connsiteY4-1798" fmla="*/ 4358462 h 6338874"/>
              <a:gd name="connsiteX5-1799" fmla="*/ 2004 w 11471809"/>
              <a:gd name="connsiteY5-1800" fmla="*/ 5612587 h 6338874"/>
              <a:gd name="connsiteX6-1801" fmla="*/ 284578 w 11471809"/>
              <a:gd name="connsiteY6-1802" fmla="*/ 6285687 h 6338874"/>
              <a:gd name="connsiteX7-1803" fmla="*/ 843379 w 11471809"/>
              <a:gd name="connsiteY7-1804" fmla="*/ 6314262 h 6338874"/>
              <a:gd name="connsiteX8-1805" fmla="*/ 2164179 w 11471809"/>
              <a:gd name="connsiteY8-1806" fmla="*/ 6311087 h 6338874"/>
              <a:gd name="connsiteX9-1807" fmla="*/ 3856454 w 11471809"/>
              <a:gd name="connsiteY9-1808" fmla="*/ 6161862 h 6338874"/>
              <a:gd name="connsiteX10-1809" fmla="*/ 5856704 w 11471809"/>
              <a:gd name="connsiteY10-1810" fmla="*/ 6320612 h 6338874"/>
              <a:gd name="connsiteX11-1811" fmla="*/ 7034629 w 11471809"/>
              <a:gd name="connsiteY11-1812" fmla="*/ 6145987 h 6338874"/>
              <a:gd name="connsiteX12-1813" fmla="*/ 8409404 w 11471809"/>
              <a:gd name="connsiteY12-1814" fmla="*/ 6244412 h 6338874"/>
              <a:gd name="connsiteX13-1815" fmla="*/ 10209629 w 11471809"/>
              <a:gd name="connsiteY13-1816" fmla="*/ 6190437 h 6338874"/>
              <a:gd name="connsiteX14-1817" fmla="*/ 11346279 w 11471809"/>
              <a:gd name="connsiteY14-1818" fmla="*/ 6190437 h 6338874"/>
              <a:gd name="connsiteX15-1819" fmla="*/ 11339929 w 11471809"/>
              <a:gd name="connsiteY15-1820" fmla="*/ 5139512 h 6338874"/>
              <a:gd name="connsiteX16-1821" fmla="*/ 11358979 w 11471809"/>
              <a:gd name="connsiteY16-1822" fmla="*/ 4015562 h 6338874"/>
              <a:gd name="connsiteX17-1823" fmla="*/ 11387554 w 11471809"/>
              <a:gd name="connsiteY17-1824" fmla="*/ 2812237 h 6338874"/>
              <a:gd name="connsiteX18-1825" fmla="*/ 11387554 w 11471809"/>
              <a:gd name="connsiteY18-1826" fmla="*/ 1837512 h 6338874"/>
              <a:gd name="connsiteX19-1827" fmla="*/ 11466929 w 11471809"/>
              <a:gd name="connsiteY19-1828" fmla="*/ 729437 h 6338874"/>
              <a:gd name="connsiteX20-1829" fmla="*/ 11225629 w 11471809"/>
              <a:gd name="connsiteY20-1830" fmla="*/ 215087 h 6338874"/>
              <a:gd name="connsiteX21-1831" fmla="*/ 10339804 w 11471809"/>
              <a:gd name="connsiteY21-1832" fmla="*/ 221437 h 6338874"/>
              <a:gd name="connsiteX22-1833" fmla="*/ 9171404 w 11471809"/>
              <a:gd name="connsiteY22-1834" fmla="*/ 123012 h 6338874"/>
              <a:gd name="connsiteX23-1835" fmla="*/ 7964904 w 11471809"/>
              <a:gd name="connsiteY23-1836" fmla="*/ 272237 h 6338874"/>
              <a:gd name="connsiteX24-1837" fmla="*/ 6758404 w 11471809"/>
              <a:gd name="connsiteY24-1838" fmla="*/ 135712 h 6338874"/>
              <a:gd name="connsiteX25-1839" fmla="*/ 5285204 w 11471809"/>
              <a:gd name="connsiteY25-1840" fmla="*/ 719912 h 6338874"/>
              <a:gd name="connsiteX26-1841" fmla="*/ 4701004 w 11471809"/>
              <a:gd name="connsiteY26-1842" fmla="*/ 148412 h 6338874"/>
              <a:gd name="connsiteX27-1843" fmla="*/ 3316704 w 11471809"/>
              <a:gd name="connsiteY27-1844" fmla="*/ 478612 h 6338874"/>
              <a:gd name="connsiteX28-1845" fmla="*/ 2046704 w 11471809"/>
              <a:gd name="connsiteY28-1846" fmla="*/ 173812 h 6338874"/>
              <a:gd name="connsiteX29-1847" fmla="*/ 1278354 w 11471809"/>
              <a:gd name="connsiteY29-1848" fmla="*/ 72212 h 6338874"/>
              <a:gd name="connsiteX30-1849" fmla="*/ 421104 w 11471809"/>
              <a:gd name="connsiteY30-1850" fmla="*/ 59512 h 6338874"/>
              <a:gd name="connsiteX0-1851" fmla="*/ 421104 w 11471809"/>
              <a:gd name="connsiteY0-1852" fmla="*/ 59512 h 6338874"/>
              <a:gd name="connsiteX1-1853" fmla="*/ 97254 w 11471809"/>
              <a:gd name="connsiteY1-1854" fmla="*/ 881837 h 6338874"/>
              <a:gd name="connsiteX2-1855" fmla="*/ 55979 w 11471809"/>
              <a:gd name="connsiteY2-1856" fmla="*/ 2189937 h 6338874"/>
              <a:gd name="connsiteX3-1857" fmla="*/ 78204 w 11471809"/>
              <a:gd name="connsiteY3-1858" fmla="*/ 3558362 h 6338874"/>
              <a:gd name="connsiteX4-1859" fmla="*/ 154404 w 11471809"/>
              <a:gd name="connsiteY4-1860" fmla="*/ 4358462 h 6338874"/>
              <a:gd name="connsiteX5-1861" fmla="*/ 2004 w 11471809"/>
              <a:gd name="connsiteY5-1862" fmla="*/ 5612587 h 6338874"/>
              <a:gd name="connsiteX6-1863" fmla="*/ 284578 w 11471809"/>
              <a:gd name="connsiteY6-1864" fmla="*/ 6285687 h 6338874"/>
              <a:gd name="connsiteX7-1865" fmla="*/ 843379 w 11471809"/>
              <a:gd name="connsiteY7-1866" fmla="*/ 6314262 h 6338874"/>
              <a:gd name="connsiteX8-1867" fmla="*/ 2164179 w 11471809"/>
              <a:gd name="connsiteY8-1868" fmla="*/ 6311087 h 6338874"/>
              <a:gd name="connsiteX9-1869" fmla="*/ 3856454 w 11471809"/>
              <a:gd name="connsiteY9-1870" fmla="*/ 6161862 h 6338874"/>
              <a:gd name="connsiteX10-1871" fmla="*/ 5856704 w 11471809"/>
              <a:gd name="connsiteY10-1872" fmla="*/ 6320612 h 6338874"/>
              <a:gd name="connsiteX11-1873" fmla="*/ 7034629 w 11471809"/>
              <a:gd name="connsiteY11-1874" fmla="*/ 6145987 h 6338874"/>
              <a:gd name="connsiteX12-1875" fmla="*/ 8409404 w 11471809"/>
              <a:gd name="connsiteY12-1876" fmla="*/ 6244412 h 6338874"/>
              <a:gd name="connsiteX13-1877" fmla="*/ 10209629 w 11471809"/>
              <a:gd name="connsiteY13-1878" fmla="*/ 6190437 h 6338874"/>
              <a:gd name="connsiteX14-1879" fmla="*/ 11346279 w 11471809"/>
              <a:gd name="connsiteY14-1880" fmla="*/ 6190437 h 6338874"/>
              <a:gd name="connsiteX15-1881" fmla="*/ 11339929 w 11471809"/>
              <a:gd name="connsiteY15-1882" fmla="*/ 5139512 h 6338874"/>
              <a:gd name="connsiteX16-1883" fmla="*/ 11358979 w 11471809"/>
              <a:gd name="connsiteY16-1884" fmla="*/ 4015562 h 6338874"/>
              <a:gd name="connsiteX17-1885" fmla="*/ 11387554 w 11471809"/>
              <a:gd name="connsiteY17-1886" fmla="*/ 2812237 h 6338874"/>
              <a:gd name="connsiteX18-1887" fmla="*/ 11387554 w 11471809"/>
              <a:gd name="connsiteY18-1888" fmla="*/ 1837512 h 6338874"/>
              <a:gd name="connsiteX19-1889" fmla="*/ 11466929 w 11471809"/>
              <a:gd name="connsiteY19-1890" fmla="*/ 729437 h 6338874"/>
              <a:gd name="connsiteX20-1891" fmla="*/ 11225629 w 11471809"/>
              <a:gd name="connsiteY20-1892" fmla="*/ 215087 h 6338874"/>
              <a:gd name="connsiteX21-1893" fmla="*/ 10339804 w 11471809"/>
              <a:gd name="connsiteY21-1894" fmla="*/ 221437 h 6338874"/>
              <a:gd name="connsiteX22-1895" fmla="*/ 9171404 w 11471809"/>
              <a:gd name="connsiteY22-1896" fmla="*/ 123012 h 6338874"/>
              <a:gd name="connsiteX23-1897" fmla="*/ 7964904 w 11471809"/>
              <a:gd name="connsiteY23-1898" fmla="*/ 272237 h 6338874"/>
              <a:gd name="connsiteX24-1899" fmla="*/ 6758404 w 11471809"/>
              <a:gd name="connsiteY24-1900" fmla="*/ 135712 h 6338874"/>
              <a:gd name="connsiteX25-1901" fmla="*/ 5675729 w 11471809"/>
              <a:gd name="connsiteY25-1902" fmla="*/ 291287 h 6338874"/>
              <a:gd name="connsiteX26-1903" fmla="*/ 4701004 w 11471809"/>
              <a:gd name="connsiteY26-1904" fmla="*/ 148412 h 6338874"/>
              <a:gd name="connsiteX27-1905" fmla="*/ 3316704 w 11471809"/>
              <a:gd name="connsiteY27-1906" fmla="*/ 478612 h 6338874"/>
              <a:gd name="connsiteX28-1907" fmla="*/ 2046704 w 11471809"/>
              <a:gd name="connsiteY28-1908" fmla="*/ 173812 h 6338874"/>
              <a:gd name="connsiteX29-1909" fmla="*/ 1278354 w 11471809"/>
              <a:gd name="connsiteY29-1910" fmla="*/ 72212 h 6338874"/>
              <a:gd name="connsiteX30-1911" fmla="*/ 421104 w 11471809"/>
              <a:gd name="connsiteY30-1912" fmla="*/ 59512 h 6338874"/>
              <a:gd name="connsiteX0-1913" fmla="*/ 421104 w 11471809"/>
              <a:gd name="connsiteY0-1914" fmla="*/ 59512 h 6338874"/>
              <a:gd name="connsiteX1-1915" fmla="*/ 97254 w 11471809"/>
              <a:gd name="connsiteY1-1916" fmla="*/ 881837 h 6338874"/>
              <a:gd name="connsiteX2-1917" fmla="*/ 55979 w 11471809"/>
              <a:gd name="connsiteY2-1918" fmla="*/ 2189937 h 6338874"/>
              <a:gd name="connsiteX3-1919" fmla="*/ 78204 w 11471809"/>
              <a:gd name="connsiteY3-1920" fmla="*/ 3558362 h 6338874"/>
              <a:gd name="connsiteX4-1921" fmla="*/ 154404 w 11471809"/>
              <a:gd name="connsiteY4-1922" fmla="*/ 4358462 h 6338874"/>
              <a:gd name="connsiteX5-1923" fmla="*/ 2004 w 11471809"/>
              <a:gd name="connsiteY5-1924" fmla="*/ 5612587 h 6338874"/>
              <a:gd name="connsiteX6-1925" fmla="*/ 284578 w 11471809"/>
              <a:gd name="connsiteY6-1926" fmla="*/ 6285687 h 6338874"/>
              <a:gd name="connsiteX7-1927" fmla="*/ 843379 w 11471809"/>
              <a:gd name="connsiteY7-1928" fmla="*/ 6314262 h 6338874"/>
              <a:gd name="connsiteX8-1929" fmla="*/ 2164179 w 11471809"/>
              <a:gd name="connsiteY8-1930" fmla="*/ 6311087 h 6338874"/>
              <a:gd name="connsiteX9-1931" fmla="*/ 3856454 w 11471809"/>
              <a:gd name="connsiteY9-1932" fmla="*/ 6161862 h 6338874"/>
              <a:gd name="connsiteX10-1933" fmla="*/ 5856704 w 11471809"/>
              <a:gd name="connsiteY10-1934" fmla="*/ 6320612 h 6338874"/>
              <a:gd name="connsiteX11-1935" fmla="*/ 7034629 w 11471809"/>
              <a:gd name="connsiteY11-1936" fmla="*/ 6145987 h 6338874"/>
              <a:gd name="connsiteX12-1937" fmla="*/ 8409404 w 11471809"/>
              <a:gd name="connsiteY12-1938" fmla="*/ 6244412 h 6338874"/>
              <a:gd name="connsiteX13-1939" fmla="*/ 10209629 w 11471809"/>
              <a:gd name="connsiteY13-1940" fmla="*/ 6190437 h 6338874"/>
              <a:gd name="connsiteX14-1941" fmla="*/ 11346279 w 11471809"/>
              <a:gd name="connsiteY14-1942" fmla="*/ 6190437 h 6338874"/>
              <a:gd name="connsiteX15-1943" fmla="*/ 11339929 w 11471809"/>
              <a:gd name="connsiteY15-1944" fmla="*/ 5139512 h 6338874"/>
              <a:gd name="connsiteX16-1945" fmla="*/ 11358979 w 11471809"/>
              <a:gd name="connsiteY16-1946" fmla="*/ 4015562 h 6338874"/>
              <a:gd name="connsiteX17-1947" fmla="*/ 11387554 w 11471809"/>
              <a:gd name="connsiteY17-1948" fmla="*/ 2812237 h 6338874"/>
              <a:gd name="connsiteX18-1949" fmla="*/ 11387554 w 11471809"/>
              <a:gd name="connsiteY18-1950" fmla="*/ 1837512 h 6338874"/>
              <a:gd name="connsiteX19-1951" fmla="*/ 11466929 w 11471809"/>
              <a:gd name="connsiteY19-1952" fmla="*/ 729437 h 6338874"/>
              <a:gd name="connsiteX20-1953" fmla="*/ 11225629 w 11471809"/>
              <a:gd name="connsiteY20-1954" fmla="*/ 215087 h 6338874"/>
              <a:gd name="connsiteX21-1955" fmla="*/ 10339804 w 11471809"/>
              <a:gd name="connsiteY21-1956" fmla="*/ 221437 h 6338874"/>
              <a:gd name="connsiteX22-1957" fmla="*/ 9171404 w 11471809"/>
              <a:gd name="connsiteY22-1958" fmla="*/ 123012 h 6338874"/>
              <a:gd name="connsiteX23-1959" fmla="*/ 7964904 w 11471809"/>
              <a:gd name="connsiteY23-1960" fmla="*/ 272237 h 6338874"/>
              <a:gd name="connsiteX24-1961" fmla="*/ 6758404 w 11471809"/>
              <a:gd name="connsiteY24-1962" fmla="*/ 135712 h 6338874"/>
              <a:gd name="connsiteX25-1963" fmla="*/ 5675729 w 11471809"/>
              <a:gd name="connsiteY25-1964" fmla="*/ 291287 h 6338874"/>
              <a:gd name="connsiteX26-1965" fmla="*/ 4701004 w 11471809"/>
              <a:gd name="connsiteY26-1966" fmla="*/ 148412 h 6338874"/>
              <a:gd name="connsiteX27-1967" fmla="*/ 3450054 w 11471809"/>
              <a:gd name="connsiteY27-1968" fmla="*/ 107137 h 6338874"/>
              <a:gd name="connsiteX28-1969" fmla="*/ 2046704 w 11471809"/>
              <a:gd name="connsiteY28-1970" fmla="*/ 173812 h 6338874"/>
              <a:gd name="connsiteX29-1971" fmla="*/ 1278354 w 11471809"/>
              <a:gd name="connsiteY29-1972" fmla="*/ 72212 h 6338874"/>
              <a:gd name="connsiteX30-1973" fmla="*/ 421104 w 11471809"/>
              <a:gd name="connsiteY30-1974" fmla="*/ 59512 h 6338874"/>
              <a:gd name="connsiteX0-1975" fmla="*/ 421104 w 11471809"/>
              <a:gd name="connsiteY0-1976" fmla="*/ 57172 h 6336534"/>
              <a:gd name="connsiteX1-1977" fmla="*/ 97254 w 11471809"/>
              <a:gd name="connsiteY1-1978" fmla="*/ 879497 h 6336534"/>
              <a:gd name="connsiteX2-1979" fmla="*/ 55979 w 11471809"/>
              <a:gd name="connsiteY2-1980" fmla="*/ 2187597 h 6336534"/>
              <a:gd name="connsiteX3-1981" fmla="*/ 78204 w 11471809"/>
              <a:gd name="connsiteY3-1982" fmla="*/ 3556022 h 6336534"/>
              <a:gd name="connsiteX4-1983" fmla="*/ 154404 w 11471809"/>
              <a:gd name="connsiteY4-1984" fmla="*/ 4356122 h 6336534"/>
              <a:gd name="connsiteX5-1985" fmla="*/ 2004 w 11471809"/>
              <a:gd name="connsiteY5-1986" fmla="*/ 5610247 h 6336534"/>
              <a:gd name="connsiteX6-1987" fmla="*/ 284578 w 11471809"/>
              <a:gd name="connsiteY6-1988" fmla="*/ 6283347 h 6336534"/>
              <a:gd name="connsiteX7-1989" fmla="*/ 843379 w 11471809"/>
              <a:gd name="connsiteY7-1990" fmla="*/ 6311922 h 6336534"/>
              <a:gd name="connsiteX8-1991" fmla="*/ 2164179 w 11471809"/>
              <a:gd name="connsiteY8-1992" fmla="*/ 6308747 h 6336534"/>
              <a:gd name="connsiteX9-1993" fmla="*/ 3856454 w 11471809"/>
              <a:gd name="connsiteY9-1994" fmla="*/ 6159522 h 6336534"/>
              <a:gd name="connsiteX10-1995" fmla="*/ 5856704 w 11471809"/>
              <a:gd name="connsiteY10-1996" fmla="*/ 6318272 h 6336534"/>
              <a:gd name="connsiteX11-1997" fmla="*/ 7034629 w 11471809"/>
              <a:gd name="connsiteY11-1998" fmla="*/ 6143647 h 6336534"/>
              <a:gd name="connsiteX12-1999" fmla="*/ 8409404 w 11471809"/>
              <a:gd name="connsiteY12-2000" fmla="*/ 6242072 h 6336534"/>
              <a:gd name="connsiteX13-2001" fmla="*/ 10209629 w 11471809"/>
              <a:gd name="connsiteY13-2002" fmla="*/ 6188097 h 6336534"/>
              <a:gd name="connsiteX14-2003" fmla="*/ 11346279 w 11471809"/>
              <a:gd name="connsiteY14-2004" fmla="*/ 6188097 h 6336534"/>
              <a:gd name="connsiteX15-2005" fmla="*/ 11339929 w 11471809"/>
              <a:gd name="connsiteY15-2006" fmla="*/ 5137172 h 6336534"/>
              <a:gd name="connsiteX16-2007" fmla="*/ 11358979 w 11471809"/>
              <a:gd name="connsiteY16-2008" fmla="*/ 4013222 h 6336534"/>
              <a:gd name="connsiteX17-2009" fmla="*/ 11387554 w 11471809"/>
              <a:gd name="connsiteY17-2010" fmla="*/ 2809897 h 6336534"/>
              <a:gd name="connsiteX18-2011" fmla="*/ 11387554 w 11471809"/>
              <a:gd name="connsiteY18-2012" fmla="*/ 1835172 h 6336534"/>
              <a:gd name="connsiteX19-2013" fmla="*/ 11466929 w 11471809"/>
              <a:gd name="connsiteY19-2014" fmla="*/ 727097 h 6336534"/>
              <a:gd name="connsiteX20-2015" fmla="*/ 11225629 w 11471809"/>
              <a:gd name="connsiteY20-2016" fmla="*/ 212747 h 6336534"/>
              <a:gd name="connsiteX21-2017" fmla="*/ 10339804 w 11471809"/>
              <a:gd name="connsiteY21-2018" fmla="*/ 219097 h 6336534"/>
              <a:gd name="connsiteX22-2019" fmla="*/ 9171404 w 11471809"/>
              <a:gd name="connsiteY22-2020" fmla="*/ 120672 h 6336534"/>
              <a:gd name="connsiteX23-2021" fmla="*/ 7964904 w 11471809"/>
              <a:gd name="connsiteY23-2022" fmla="*/ 269897 h 6336534"/>
              <a:gd name="connsiteX24-2023" fmla="*/ 6758404 w 11471809"/>
              <a:gd name="connsiteY24-2024" fmla="*/ 133372 h 6336534"/>
              <a:gd name="connsiteX25-2025" fmla="*/ 5675729 w 11471809"/>
              <a:gd name="connsiteY25-2026" fmla="*/ 288947 h 6336534"/>
              <a:gd name="connsiteX26-2027" fmla="*/ 4701004 w 11471809"/>
              <a:gd name="connsiteY26-2028" fmla="*/ 146072 h 6336534"/>
              <a:gd name="connsiteX27-2029" fmla="*/ 3450054 w 11471809"/>
              <a:gd name="connsiteY27-2030" fmla="*/ 104797 h 6336534"/>
              <a:gd name="connsiteX28-2031" fmla="*/ 2075279 w 11471809"/>
              <a:gd name="connsiteY28-2032" fmla="*/ 66697 h 6336534"/>
              <a:gd name="connsiteX29-2033" fmla="*/ 1278354 w 11471809"/>
              <a:gd name="connsiteY29-2034" fmla="*/ 69872 h 6336534"/>
              <a:gd name="connsiteX30-2035" fmla="*/ 421104 w 11471809"/>
              <a:gd name="connsiteY30-2036" fmla="*/ 57172 h 6336534"/>
              <a:gd name="connsiteX0-2037" fmla="*/ 97254 w 11471809"/>
              <a:gd name="connsiteY0-2038" fmla="*/ 88989 h 6273101"/>
              <a:gd name="connsiteX1-2039" fmla="*/ 97254 w 11471809"/>
              <a:gd name="connsiteY1-2040" fmla="*/ 816064 h 6273101"/>
              <a:gd name="connsiteX2-2041" fmla="*/ 55979 w 11471809"/>
              <a:gd name="connsiteY2-2042" fmla="*/ 2124164 h 6273101"/>
              <a:gd name="connsiteX3-2043" fmla="*/ 78204 w 11471809"/>
              <a:gd name="connsiteY3-2044" fmla="*/ 3492589 h 6273101"/>
              <a:gd name="connsiteX4-2045" fmla="*/ 154404 w 11471809"/>
              <a:gd name="connsiteY4-2046" fmla="*/ 4292689 h 6273101"/>
              <a:gd name="connsiteX5-2047" fmla="*/ 2004 w 11471809"/>
              <a:gd name="connsiteY5-2048" fmla="*/ 5546814 h 6273101"/>
              <a:gd name="connsiteX6-2049" fmla="*/ 284578 w 11471809"/>
              <a:gd name="connsiteY6-2050" fmla="*/ 6219914 h 6273101"/>
              <a:gd name="connsiteX7-2051" fmla="*/ 843379 w 11471809"/>
              <a:gd name="connsiteY7-2052" fmla="*/ 6248489 h 6273101"/>
              <a:gd name="connsiteX8-2053" fmla="*/ 2164179 w 11471809"/>
              <a:gd name="connsiteY8-2054" fmla="*/ 6245314 h 6273101"/>
              <a:gd name="connsiteX9-2055" fmla="*/ 3856454 w 11471809"/>
              <a:gd name="connsiteY9-2056" fmla="*/ 6096089 h 6273101"/>
              <a:gd name="connsiteX10-2057" fmla="*/ 5856704 w 11471809"/>
              <a:gd name="connsiteY10-2058" fmla="*/ 6254839 h 6273101"/>
              <a:gd name="connsiteX11-2059" fmla="*/ 7034629 w 11471809"/>
              <a:gd name="connsiteY11-2060" fmla="*/ 6080214 h 6273101"/>
              <a:gd name="connsiteX12-2061" fmla="*/ 8409404 w 11471809"/>
              <a:gd name="connsiteY12-2062" fmla="*/ 6178639 h 6273101"/>
              <a:gd name="connsiteX13-2063" fmla="*/ 10209629 w 11471809"/>
              <a:gd name="connsiteY13-2064" fmla="*/ 6124664 h 6273101"/>
              <a:gd name="connsiteX14-2065" fmla="*/ 11346279 w 11471809"/>
              <a:gd name="connsiteY14-2066" fmla="*/ 6124664 h 6273101"/>
              <a:gd name="connsiteX15-2067" fmla="*/ 11339929 w 11471809"/>
              <a:gd name="connsiteY15-2068" fmla="*/ 5073739 h 6273101"/>
              <a:gd name="connsiteX16-2069" fmla="*/ 11358979 w 11471809"/>
              <a:gd name="connsiteY16-2070" fmla="*/ 3949789 h 6273101"/>
              <a:gd name="connsiteX17-2071" fmla="*/ 11387554 w 11471809"/>
              <a:gd name="connsiteY17-2072" fmla="*/ 2746464 h 6273101"/>
              <a:gd name="connsiteX18-2073" fmla="*/ 11387554 w 11471809"/>
              <a:gd name="connsiteY18-2074" fmla="*/ 1771739 h 6273101"/>
              <a:gd name="connsiteX19-2075" fmla="*/ 11466929 w 11471809"/>
              <a:gd name="connsiteY19-2076" fmla="*/ 663664 h 6273101"/>
              <a:gd name="connsiteX20-2077" fmla="*/ 11225629 w 11471809"/>
              <a:gd name="connsiteY20-2078" fmla="*/ 149314 h 6273101"/>
              <a:gd name="connsiteX21-2079" fmla="*/ 10339804 w 11471809"/>
              <a:gd name="connsiteY21-2080" fmla="*/ 155664 h 6273101"/>
              <a:gd name="connsiteX22-2081" fmla="*/ 9171404 w 11471809"/>
              <a:gd name="connsiteY22-2082" fmla="*/ 57239 h 6273101"/>
              <a:gd name="connsiteX23-2083" fmla="*/ 7964904 w 11471809"/>
              <a:gd name="connsiteY23-2084" fmla="*/ 206464 h 6273101"/>
              <a:gd name="connsiteX24-2085" fmla="*/ 6758404 w 11471809"/>
              <a:gd name="connsiteY24-2086" fmla="*/ 69939 h 6273101"/>
              <a:gd name="connsiteX25-2087" fmla="*/ 5675729 w 11471809"/>
              <a:gd name="connsiteY25-2088" fmla="*/ 225514 h 6273101"/>
              <a:gd name="connsiteX26-2089" fmla="*/ 4701004 w 11471809"/>
              <a:gd name="connsiteY26-2090" fmla="*/ 82639 h 6273101"/>
              <a:gd name="connsiteX27-2091" fmla="*/ 3450054 w 11471809"/>
              <a:gd name="connsiteY27-2092" fmla="*/ 41364 h 6273101"/>
              <a:gd name="connsiteX28-2093" fmla="*/ 2075279 w 11471809"/>
              <a:gd name="connsiteY28-2094" fmla="*/ 3264 h 6273101"/>
              <a:gd name="connsiteX29-2095" fmla="*/ 1278354 w 11471809"/>
              <a:gd name="connsiteY29-2096" fmla="*/ 6439 h 6273101"/>
              <a:gd name="connsiteX30-2097" fmla="*/ 97254 w 11471809"/>
              <a:gd name="connsiteY30-2098" fmla="*/ 88989 h 6273101"/>
              <a:gd name="connsiteX0-2099" fmla="*/ 130234 w 11504789"/>
              <a:gd name="connsiteY0-2100" fmla="*/ 88989 h 6273101"/>
              <a:gd name="connsiteX1-2101" fmla="*/ 25459 w 11504789"/>
              <a:gd name="connsiteY1-2102" fmla="*/ 835114 h 6273101"/>
              <a:gd name="connsiteX2-2103" fmla="*/ 88959 w 11504789"/>
              <a:gd name="connsiteY2-2104" fmla="*/ 2124164 h 6273101"/>
              <a:gd name="connsiteX3-2105" fmla="*/ 111184 w 11504789"/>
              <a:gd name="connsiteY3-2106" fmla="*/ 3492589 h 6273101"/>
              <a:gd name="connsiteX4-2107" fmla="*/ 187384 w 11504789"/>
              <a:gd name="connsiteY4-2108" fmla="*/ 4292689 h 6273101"/>
              <a:gd name="connsiteX5-2109" fmla="*/ 34984 w 11504789"/>
              <a:gd name="connsiteY5-2110" fmla="*/ 5546814 h 6273101"/>
              <a:gd name="connsiteX6-2111" fmla="*/ 317558 w 11504789"/>
              <a:gd name="connsiteY6-2112" fmla="*/ 6219914 h 6273101"/>
              <a:gd name="connsiteX7-2113" fmla="*/ 876359 w 11504789"/>
              <a:gd name="connsiteY7-2114" fmla="*/ 6248489 h 6273101"/>
              <a:gd name="connsiteX8-2115" fmla="*/ 2197159 w 11504789"/>
              <a:gd name="connsiteY8-2116" fmla="*/ 6245314 h 6273101"/>
              <a:gd name="connsiteX9-2117" fmla="*/ 3889434 w 11504789"/>
              <a:gd name="connsiteY9-2118" fmla="*/ 6096089 h 6273101"/>
              <a:gd name="connsiteX10-2119" fmla="*/ 5889684 w 11504789"/>
              <a:gd name="connsiteY10-2120" fmla="*/ 6254839 h 6273101"/>
              <a:gd name="connsiteX11-2121" fmla="*/ 7067609 w 11504789"/>
              <a:gd name="connsiteY11-2122" fmla="*/ 6080214 h 6273101"/>
              <a:gd name="connsiteX12-2123" fmla="*/ 8442384 w 11504789"/>
              <a:gd name="connsiteY12-2124" fmla="*/ 6178639 h 6273101"/>
              <a:gd name="connsiteX13-2125" fmla="*/ 10242609 w 11504789"/>
              <a:gd name="connsiteY13-2126" fmla="*/ 6124664 h 6273101"/>
              <a:gd name="connsiteX14-2127" fmla="*/ 11379259 w 11504789"/>
              <a:gd name="connsiteY14-2128" fmla="*/ 6124664 h 6273101"/>
              <a:gd name="connsiteX15-2129" fmla="*/ 11372909 w 11504789"/>
              <a:gd name="connsiteY15-2130" fmla="*/ 5073739 h 6273101"/>
              <a:gd name="connsiteX16-2131" fmla="*/ 11391959 w 11504789"/>
              <a:gd name="connsiteY16-2132" fmla="*/ 3949789 h 6273101"/>
              <a:gd name="connsiteX17-2133" fmla="*/ 11420534 w 11504789"/>
              <a:gd name="connsiteY17-2134" fmla="*/ 2746464 h 6273101"/>
              <a:gd name="connsiteX18-2135" fmla="*/ 11420534 w 11504789"/>
              <a:gd name="connsiteY18-2136" fmla="*/ 1771739 h 6273101"/>
              <a:gd name="connsiteX19-2137" fmla="*/ 11499909 w 11504789"/>
              <a:gd name="connsiteY19-2138" fmla="*/ 663664 h 6273101"/>
              <a:gd name="connsiteX20-2139" fmla="*/ 11258609 w 11504789"/>
              <a:gd name="connsiteY20-2140" fmla="*/ 149314 h 6273101"/>
              <a:gd name="connsiteX21-2141" fmla="*/ 10372784 w 11504789"/>
              <a:gd name="connsiteY21-2142" fmla="*/ 155664 h 6273101"/>
              <a:gd name="connsiteX22-2143" fmla="*/ 9204384 w 11504789"/>
              <a:gd name="connsiteY22-2144" fmla="*/ 57239 h 6273101"/>
              <a:gd name="connsiteX23-2145" fmla="*/ 7997884 w 11504789"/>
              <a:gd name="connsiteY23-2146" fmla="*/ 206464 h 6273101"/>
              <a:gd name="connsiteX24-2147" fmla="*/ 6791384 w 11504789"/>
              <a:gd name="connsiteY24-2148" fmla="*/ 69939 h 6273101"/>
              <a:gd name="connsiteX25-2149" fmla="*/ 5708709 w 11504789"/>
              <a:gd name="connsiteY25-2150" fmla="*/ 225514 h 6273101"/>
              <a:gd name="connsiteX26-2151" fmla="*/ 4733984 w 11504789"/>
              <a:gd name="connsiteY26-2152" fmla="*/ 82639 h 6273101"/>
              <a:gd name="connsiteX27-2153" fmla="*/ 3483034 w 11504789"/>
              <a:gd name="connsiteY27-2154" fmla="*/ 41364 h 6273101"/>
              <a:gd name="connsiteX28-2155" fmla="*/ 2108259 w 11504789"/>
              <a:gd name="connsiteY28-2156" fmla="*/ 3264 h 6273101"/>
              <a:gd name="connsiteX29-2157" fmla="*/ 1311334 w 11504789"/>
              <a:gd name="connsiteY29-2158" fmla="*/ 6439 h 6273101"/>
              <a:gd name="connsiteX30-2159" fmla="*/ 130234 w 11504789"/>
              <a:gd name="connsiteY30-2160" fmla="*/ 88989 h 6273101"/>
              <a:gd name="connsiteX0-2161" fmla="*/ 97254 w 11471809"/>
              <a:gd name="connsiteY0-2162" fmla="*/ 88989 h 6273101"/>
              <a:gd name="connsiteX1-2163" fmla="*/ 68679 w 11471809"/>
              <a:gd name="connsiteY1-2164" fmla="*/ 835114 h 6273101"/>
              <a:gd name="connsiteX2-2165" fmla="*/ 55979 w 11471809"/>
              <a:gd name="connsiteY2-2166" fmla="*/ 2124164 h 6273101"/>
              <a:gd name="connsiteX3-2167" fmla="*/ 78204 w 11471809"/>
              <a:gd name="connsiteY3-2168" fmla="*/ 3492589 h 6273101"/>
              <a:gd name="connsiteX4-2169" fmla="*/ 154404 w 11471809"/>
              <a:gd name="connsiteY4-2170" fmla="*/ 4292689 h 6273101"/>
              <a:gd name="connsiteX5-2171" fmla="*/ 2004 w 11471809"/>
              <a:gd name="connsiteY5-2172" fmla="*/ 5546814 h 6273101"/>
              <a:gd name="connsiteX6-2173" fmla="*/ 284578 w 11471809"/>
              <a:gd name="connsiteY6-2174" fmla="*/ 6219914 h 6273101"/>
              <a:gd name="connsiteX7-2175" fmla="*/ 843379 w 11471809"/>
              <a:gd name="connsiteY7-2176" fmla="*/ 6248489 h 6273101"/>
              <a:gd name="connsiteX8-2177" fmla="*/ 2164179 w 11471809"/>
              <a:gd name="connsiteY8-2178" fmla="*/ 6245314 h 6273101"/>
              <a:gd name="connsiteX9-2179" fmla="*/ 3856454 w 11471809"/>
              <a:gd name="connsiteY9-2180" fmla="*/ 6096089 h 6273101"/>
              <a:gd name="connsiteX10-2181" fmla="*/ 5856704 w 11471809"/>
              <a:gd name="connsiteY10-2182" fmla="*/ 6254839 h 6273101"/>
              <a:gd name="connsiteX11-2183" fmla="*/ 7034629 w 11471809"/>
              <a:gd name="connsiteY11-2184" fmla="*/ 6080214 h 6273101"/>
              <a:gd name="connsiteX12-2185" fmla="*/ 8409404 w 11471809"/>
              <a:gd name="connsiteY12-2186" fmla="*/ 6178639 h 6273101"/>
              <a:gd name="connsiteX13-2187" fmla="*/ 10209629 w 11471809"/>
              <a:gd name="connsiteY13-2188" fmla="*/ 6124664 h 6273101"/>
              <a:gd name="connsiteX14-2189" fmla="*/ 11346279 w 11471809"/>
              <a:gd name="connsiteY14-2190" fmla="*/ 6124664 h 6273101"/>
              <a:gd name="connsiteX15-2191" fmla="*/ 11339929 w 11471809"/>
              <a:gd name="connsiteY15-2192" fmla="*/ 5073739 h 6273101"/>
              <a:gd name="connsiteX16-2193" fmla="*/ 11358979 w 11471809"/>
              <a:gd name="connsiteY16-2194" fmla="*/ 3949789 h 6273101"/>
              <a:gd name="connsiteX17-2195" fmla="*/ 11387554 w 11471809"/>
              <a:gd name="connsiteY17-2196" fmla="*/ 2746464 h 6273101"/>
              <a:gd name="connsiteX18-2197" fmla="*/ 11387554 w 11471809"/>
              <a:gd name="connsiteY18-2198" fmla="*/ 1771739 h 6273101"/>
              <a:gd name="connsiteX19-2199" fmla="*/ 11466929 w 11471809"/>
              <a:gd name="connsiteY19-2200" fmla="*/ 663664 h 6273101"/>
              <a:gd name="connsiteX20-2201" fmla="*/ 11225629 w 11471809"/>
              <a:gd name="connsiteY20-2202" fmla="*/ 149314 h 6273101"/>
              <a:gd name="connsiteX21-2203" fmla="*/ 10339804 w 11471809"/>
              <a:gd name="connsiteY21-2204" fmla="*/ 155664 h 6273101"/>
              <a:gd name="connsiteX22-2205" fmla="*/ 9171404 w 11471809"/>
              <a:gd name="connsiteY22-2206" fmla="*/ 57239 h 6273101"/>
              <a:gd name="connsiteX23-2207" fmla="*/ 7964904 w 11471809"/>
              <a:gd name="connsiteY23-2208" fmla="*/ 206464 h 6273101"/>
              <a:gd name="connsiteX24-2209" fmla="*/ 6758404 w 11471809"/>
              <a:gd name="connsiteY24-2210" fmla="*/ 69939 h 6273101"/>
              <a:gd name="connsiteX25-2211" fmla="*/ 5675729 w 11471809"/>
              <a:gd name="connsiteY25-2212" fmla="*/ 225514 h 6273101"/>
              <a:gd name="connsiteX26-2213" fmla="*/ 4701004 w 11471809"/>
              <a:gd name="connsiteY26-2214" fmla="*/ 82639 h 6273101"/>
              <a:gd name="connsiteX27-2215" fmla="*/ 3450054 w 11471809"/>
              <a:gd name="connsiteY27-2216" fmla="*/ 41364 h 6273101"/>
              <a:gd name="connsiteX28-2217" fmla="*/ 2075279 w 11471809"/>
              <a:gd name="connsiteY28-2218" fmla="*/ 3264 h 6273101"/>
              <a:gd name="connsiteX29-2219" fmla="*/ 1278354 w 11471809"/>
              <a:gd name="connsiteY29-2220" fmla="*/ 6439 h 6273101"/>
              <a:gd name="connsiteX30-2221" fmla="*/ 97254 w 11471809"/>
              <a:gd name="connsiteY30-2222" fmla="*/ 88989 h 6273101"/>
              <a:gd name="connsiteX0-2223" fmla="*/ 100013 w 11474568"/>
              <a:gd name="connsiteY0-2224" fmla="*/ 88989 h 6273101"/>
              <a:gd name="connsiteX1-2225" fmla="*/ 71438 w 11474568"/>
              <a:gd name="connsiteY1-2226" fmla="*/ 835114 h 6273101"/>
              <a:gd name="connsiteX2-2227" fmla="*/ 153988 w 11474568"/>
              <a:gd name="connsiteY2-2228" fmla="*/ 2124164 h 6273101"/>
              <a:gd name="connsiteX3-2229" fmla="*/ 80963 w 11474568"/>
              <a:gd name="connsiteY3-2230" fmla="*/ 3492589 h 6273101"/>
              <a:gd name="connsiteX4-2231" fmla="*/ 157163 w 11474568"/>
              <a:gd name="connsiteY4-2232" fmla="*/ 4292689 h 6273101"/>
              <a:gd name="connsiteX5-2233" fmla="*/ 4763 w 11474568"/>
              <a:gd name="connsiteY5-2234" fmla="*/ 5546814 h 6273101"/>
              <a:gd name="connsiteX6-2235" fmla="*/ 287337 w 11474568"/>
              <a:gd name="connsiteY6-2236" fmla="*/ 6219914 h 6273101"/>
              <a:gd name="connsiteX7-2237" fmla="*/ 846138 w 11474568"/>
              <a:gd name="connsiteY7-2238" fmla="*/ 6248489 h 6273101"/>
              <a:gd name="connsiteX8-2239" fmla="*/ 2166938 w 11474568"/>
              <a:gd name="connsiteY8-2240" fmla="*/ 6245314 h 6273101"/>
              <a:gd name="connsiteX9-2241" fmla="*/ 3859213 w 11474568"/>
              <a:gd name="connsiteY9-2242" fmla="*/ 6096089 h 6273101"/>
              <a:gd name="connsiteX10-2243" fmla="*/ 5859463 w 11474568"/>
              <a:gd name="connsiteY10-2244" fmla="*/ 6254839 h 6273101"/>
              <a:gd name="connsiteX11-2245" fmla="*/ 7037388 w 11474568"/>
              <a:gd name="connsiteY11-2246" fmla="*/ 6080214 h 6273101"/>
              <a:gd name="connsiteX12-2247" fmla="*/ 8412163 w 11474568"/>
              <a:gd name="connsiteY12-2248" fmla="*/ 6178639 h 6273101"/>
              <a:gd name="connsiteX13-2249" fmla="*/ 10212388 w 11474568"/>
              <a:gd name="connsiteY13-2250" fmla="*/ 6124664 h 6273101"/>
              <a:gd name="connsiteX14-2251" fmla="*/ 11349038 w 11474568"/>
              <a:gd name="connsiteY14-2252" fmla="*/ 6124664 h 6273101"/>
              <a:gd name="connsiteX15-2253" fmla="*/ 11342688 w 11474568"/>
              <a:gd name="connsiteY15-2254" fmla="*/ 5073739 h 6273101"/>
              <a:gd name="connsiteX16-2255" fmla="*/ 11361738 w 11474568"/>
              <a:gd name="connsiteY16-2256" fmla="*/ 3949789 h 6273101"/>
              <a:gd name="connsiteX17-2257" fmla="*/ 11390313 w 11474568"/>
              <a:gd name="connsiteY17-2258" fmla="*/ 2746464 h 6273101"/>
              <a:gd name="connsiteX18-2259" fmla="*/ 11390313 w 11474568"/>
              <a:gd name="connsiteY18-2260" fmla="*/ 1771739 h 6273101"/>
              <a:gd name="connsiteX19-2261" fmla="*/ 11469688 w 11474568"/>
              <a:gd name="connsiteY19-2262" fmla="*/ 663664 h 6273101"/>
              <a:gd name="connsiteX20-2263" fmla="*/ 11228388 w 11474568"/>
              <a:gd name="connsiteY20-2264" fmla="*/ 149314 h 6273101"/>
              <a:gd name="connsiteX21-2265" fmla="*/ 10342563 w 11474568"/>
              <a:gd name="connsiteY21-2266" fmla="*/ 155664 h 6273101"/>
              <a:gd name="connsiteX22-2267" fmla="*/ 9174163 w 11474568"/>
              <a:gd name="connsiteY22-2268" fmla="*/ 57239 h 6273101"/>
              <a:gd name="connsiteX23-2269" fmla="*/ 7967663 w 11474568"/>
              <a:gd name="connsiteY23-2270" fmla="*/ 206464 h 6273101"/>
              <a:gd name="connsiteX24-2271" fmla="*/ 6761163 w 11474568"/>
              <a:gd name="connsiteY24-2272" fmla="*/ 69939 h 6273101"/>
              <a:gd name="connsiteX25-2273" fmla="*/ 5678488 w 11474568"/>
              <a:gd name="connsiteY25-2274" fmla="*/ 225514 h 6273101"/>
              <a:gd name="connsiteX26-2275" fmla="*/ 4703763 w 11474568"/>
              <a:gd name="connsiteY26-2276" fmla="*/ 82639 h 6273101"/>
              <a:gd name="connsiteX27-2277" fmla="*/ 3452813 w 11474568"/>
              <a:gd name="connsiteY27-2278" fmla="*/ 41364 h 6273101"/>
              <a:gd name="connsiteX28-2279" fmla="*/ 2078038 w 11474568"/>
              <a:gd name="connsiteY28-2280" fmla="*/ 3264 h 6273101"/>
              <a:gd name="connsiteX29-2281" fmla="*/ 1281113 w 11474568"/>
              <a:gd name="connsiteY29-2282" fmla="*/ 6439 h 6273101"/>
              <a:gd name="connsiteX30-2283" fmla="*/ 100013 w 11474568"/>
              <a:gd name="connsiteY30-2284" fmla="*/ 88989 h 6273101"/>
              <a:gd name="connsiteX0-2285" fmla="*/ 97254 w 11471809"/>
              <a:gd name="connsiteY0-2286" fmla="*/ 88989 h 6273101"/>
              <a:gd name="connsiteX1-2287" fmla="*/ 68679 w 11471809"/>
              <a:gd name="connsiteY1-2288" fmla="*/ 835114 h 6273101"/>
              <a:gd name="connsiteX2-2289" fmla="*/ 8354 w 11471809"/>
              <a:gd name="connsiteY2-2290" fmla="*/ 2124164 h 6273101"/>
              <a:gd name="connsiteX3-2291" fmla="*/ 78204 w 11471809"/>
              <a:gd name="connsiteY3-2292" fmla="*/ 3492589 h 6273101"/>
              <a:gd name="connsiteX4-2293" fmla="*/ 154404 w 11471809"/>
              <a:gd name="connsiteY4-2294" fmla="*/ 4292689 h 6273101"/>
              <a:gd name="connsiteX5-2295" fmla="*/ 2004 w 11471809"/>
              <a:gd name="connsiteY5-2296" fmla="*/ 5546814 h 6273101"/>
              <a:gd name="connsiteX6-2297" fmla="*/ 284578 w 11471809"/>
              <a:gd name="connsiteY6-2298" fmla="*/ 6219914 h 6273101"/>
              <a:gd name="connsiteX7-2299" fmla="*/ 843379 w 11471809"/>
              <a:gd name="connsiteY7-2300" fmla="*/ 6248489 h 6273101"/>
              <a:gd name="connsiteX8-2301" fmla="*/ 2164179 w 11471809"/>
              <a:gd name="connsiteY8-2302" fmla="*/ 6245314 h 6273101"/>
              <a:gd name="connsiteX9-2303" fmla="*/ 3856454 w 11471809"/>
              <a:gd name="connsiteY9-2304" fmla="*/ 6096089 h 6273101"/>
              <a:gd name="connsiteX10-2305" fmla="*/ 5856704 w 11471809"/>
              <a:gd name="connsiteY10-2306" fmla="*/ 6254839 h 6273101"/>
              <a:gd name="connsiteX11-2307" fmla="*/ 7034629 w 11471809"/>
              <a:gd name="connsiteY11-2308" fmla="*/ 6080214 h 6273101"/>
              <a:gd name="connsiteX12-2309" fmla="*/ 8409404 w 11471809"/>
              <a:gd name="connsiteY12-2310" fmla="*/ 6178639 h 6273101"/>
              <a:gd name="connsiteX13-2311" fmla="*/ 10209629 w 11471809"/>
              <a:gd name="connsiteY13-2312" fmla="*/ 6124664 h 6273101"/>
              <a:gd name="connsiteX14-2313" fmla="*/ 11346279 w 11471809"/>
              <a:gd name="connsiteY14-2314" fmla="*/ 6124664 h 6273101"/>
              <a:gd name="connsiteX15-2315" fmla="*/ 11339929 w 11471809"/>
              <a:gd name="connsiteY15-2316" fmla="*/ 5073739 h 6273101"/>
              <a:gd name="connsiteX16-2317" fmla="*/ 11358979 w 11471809"/>
              <a:gd name="connsiteY16-2318" fmla="*/ 3949789 h 6273101"/>
              <a:gd name="connsiteX17-2319" fmla="*/ 11387554 w 11471809"/>
              <a:gd name="connsiteY17-2320" fmla="*/ 2746464 h 6273101"/>
              <a:gd name="connsiteX18-2321" fmla="*/ 11387554 w 11471809"/>
              <a:gd name="connsiteY18-2322" fmla="*/ 1771739 h 6273101"/>
              <a:gd name="connsiteX19-2323" fmla="*/ 11466929 w 11471809"/>
              <a:gd name="connsiteY19-2324" fmla="*/ 663664 h 6273101"/>
              <a:gd name="connsiteX20-2325" fmla="*/ 11225629 w 11471809"/>
              <a:gd name="connsiteY20-2326" fmla="*/ 149314 h 6273101"/>
              <a:gd name="connsiteX21-2327" fmla="*/ 10339804 w 11471809"/>
              <a:gd name="connsiteY21-2328" fmla="*/ 155664 h 6273101"/>
              <a:gd name="connsiteX22-2329" fmla="*/ 9171404 w 11471809"/>
              <a:gd name="connsiteY22-2330" fmla="*/ 57239 h 6273101"/>
              <a:gd name="connsiteX23-2331" fmla="*/ 7964904 w 11471809"/>
              <a:gd name="connsiteY23-2332" fmla="*/ 206464 h 6273101"/>
              <a:gd name="connsiteX24-2333" fmla="*/ 6758404 w 11471809"/>
              <a:gd name="connsiteY24-2334" fmla="*/ 69939 h 6273101"/>
              <a:gd name="connsiteX25-2335" fmla="*/ 5675729 w 11471809"/>
              <a:gd name="connsiteY25-2336" fmla="*/ 225514 h 6273101"/>
              <a:gd name="connsiteX26-2337" fmla="*/ 4701004 w 11471809"/>
              <a:gd name="connsiteY26-2338" fmla="*/ 82639 h 6273101"/>
              <a:gd name="connsiteX27-2339" fmla="*/ 3450054 w 11471809"/>
              <a:gd name="connsiteY27-2340" fmla="*/ 41364 h 6273101"/>
              <a:gd name="connsiteX28-2341" fmla="*/ 2075279 w 11471809"/>
              <a:gd name="connsiteY28-2342" fmla="*/ 3264 h 6273101"/>
              <a:gd name="connsiteX29-2343" fmla="*/ 1278354 w 11471809"/>
              <a:gd name="connsiteY29-2344" fmla="*/ 6439 h 6273101"/>
              <a:gd name="connsiteX30-2345" fmla="*/ 97254 w 11471809"/>
              <a:gd name="connsiteY30-2346" fmla="*/ 88989 h 6273101"/>
              <a:gd name="connsiteX0-2347" fmla="*/ 106559 w 11481114"/>
              <a:gd name="connsiteY0-2348" fmla="*/ 88989 h 6273101"/>
              <a:gd name="connsiteX1-2349" fmla="*/ 77984 w 11481114"/>
              <a:gd name="connsiteY1-2350" fmla="*/ 835114 h 6273101"/>
              <a:gd name="connsiteX2-2351" fmla="*/ 17659 w 11481114"/>
              <a:gd name="connsiteY2-2352" fmla="*/ 2124164 h 6273101"/>
              <a:gd name="connsiteX3-2353" fmla="*/ 87509 w 11481114"/>
              <a:gd name="connsiteY3-2354" fmla="*/ 3492589 h 6273101"/>
              <a:gd name="connsiteX4-2355" fmla="*/ 58934 w 11481114"/>
              <a:gd name="connsiteY4-2356" fmla="*/ 4283164 h 6273101"/>
              <a:gd name="connsiteX5-2357" fmla="*/ 11309 w 11481114"/>
              <a:gd name="connsiteY5-2358" fmla="*/ 5546814 h 6273101"/>
              <a:gd name="connsiteX6-2359" fmla="*/ 293883 w 11481114"/>
              <a:gd name="connsiteY6-2360" fmla="*/ 6219914 h 6273101"/>
              <a:gd name="connsiteX7-2361" fmla="*/ 852684 w 11481114"/>
              <a:gd name="connsiteY7-2362" fmla="*/ 6248489 h 6273101"/>
              <a:gd name="connsiteX8-2363" fmla="*/ 2173484 w 11481114"/>
              <a:gd name="connsiteY8-2364" fmla="*/ 6245314 h 6273101"/>
              <a:gd name="connsiteX9-2365" fmla="*/ 3865759 w 11481114"/>
              <a:gd name="connsiteY9-2366" fmla="*/ 6096089 h 6273101"/>
              <a:gd name="connsiteX10-2367" fmla="*/ 5866009 w 11481114"/>
              <a:gd name="connsiteY10-2368" fmla="*/ 6254839 h 6273101"/>
              <a:gd name="connsiteX11-2369" fmla="*/ 7043934 w 11481114"/>
              <a:gd name="connsiteY11-2370" fmla="*/ 6080214 h 6273101"/>
              <a:gd name="connsiteX12-2371" fmla="*/ 8418709 w 11481114"/>
              <a:gd name="connsiteY12-2372" fmla="*/ 6178639 h 6273101"/>
              <a:gd name="connsiteX13-2373" fmla="*/ 10218934 w 11481114"/>
              <a:gd name="connsiteY13-2374" fmla="*/ 6124664 h 6273101"/>
              <a:gd name="connsiteX14-2375" fmla="*/ 11355584 w 11481114"/>
              <a:gd name="connsiteY14-2376" fmla="*/ 6124664 h 6273101"/>
              <a:gd name="connsiteX15-2377" fmla="*/ 11349234 w 11481114"/>
              <a:gd name="connsiteY15-2378" fmla="*/ 5073739 h 6273101"/>
              <a:gd name="connsiteX16-2379" fmla="*/ 11368284 w 11481114"/>
              <a:gd name="connsiteY16-2380" fmla="*/ 3949789 h 6273101"/>
              <a:gd name="connsiteX17-2381" fmla="*/ 11396859 w 11481114"/>
              <a:gd name="connsiteY17-2382" fmla="*/ 2746464 h 6273101"/>
              <a:gd name="connsiteX18-2383" fmla="*/ 11396859 w 11481114"/>
              <a:gd name="connsiteY18-2384" fmla="*/ 1771739 h 6273101"/>
              <a:gd name="connsiteX19-2385" fmla="*/ 11476234 w 11481114"/>
              <a:gd name="connsiteY19-2386" fmla="*/ 663664 h 6273101"/>
              <a:gd name="connsiteX20-2387" fmla="*/ 11234934 w 11481114"/>
              <a:gd name="connsiteY20-2388" fmla="*/ 149314 h 6273101"/>
              <a:gd name="connsiteX21-2389" fmla="*/ 10349109 w 11481114"/>
              <a:gd name="connsiteY21-2390" fmla="*/ 155664 h 6273101"/>
              <a:gd name="connsiteX22-2391" fmla="*/ 9180709 w 11481114"/>
              <a:gd name="connsiteY22-2392" fmla="*/ 57239 h 6273101"/>
              <a:gd name="connsiteX23-2393" fmla="*/ 7974209 w 11481114"/>
              <a:gd name="connsiteY23-2394" fmla="*/ 206464 h 6273101"/>
              <a:gd name="connsiteX24-2395" fmla="*/ 6767709 w 11481114"/>
              <a:gd name="connsiteY24-2396" fmla="*/ 69939 h 6273101"/>
              <a:gd name="connsiteX25-2397" fmla="*/ 5685034 w 11481114"/>
              <a:gd name="connsiteY25-2398" fmla="*/ 225514 h 6273101"/>
              <a:gd name="connsiteX26-2399" fmla="*/ 4710309 w 11481114"/>
              <a:gd name="connsiteY26-2400" fmla="*/ 82639 h 6273101"/>
              <a:gd name="connsiteX27-2401" fmla="*/ 3459359 w 11481114"/>
              <a:gd name="connsiteY27-2402" fmla="*/ 41364 h 6273101"/>
              <a:gd name="connsiteX28-2403" fmla="*/ 2084584 w 11481114"/>
              <a:gd name="connsiteY28-2404" fmla="*/ 3264 h 6273101"/>
              <a:gd name="connsiteX29-2405" fmla="*/ 1287659 w 11481114"/>
              <a:gd name="connsiteY29-2406" fmla="*/ 6439 h 6273101"/>
              <a:gd name="connsiteX30-2407" fmla="*/ 106559 w 11481114"/>
              <a:gd name="connsiteY30-2408" fmla="*/ 88989 h 6273101"/>
              <a:gd name="connsiteX0-2409" fmla="*/ 97677 w 11472232"/>
              <a:gd name="connsiteY0-2410" fmla="*/ 88989 h 6261105"/>
              <a:gd name="connsiteX1-2411" fmla="*/ 69102 w 11472232"/>
              <a:gd name="connsiteY1-2412" fmla="*/ 835114 h 6261105"/>
              <a:gd name="connsiteX2-2413" fmla="*/ 8777 w 11472232"/>
              <a:gd name="connsiteY2-2414" fmla="*/ 2124164 h 6261105"/>
              <a:gd name="connsiteX3-2415" fmla="*/ 78627 w 11472232"/>
              <a:gd name="connsiteY3-2416" fmla="*/ 3492589 h 6261105"/>
              <a:gd name="connsiteX4-2417" fmla="*/ 50052 w 11472232"/>
              <a:gd name="connsiteY4-2418" fmla="*/ 4283164 h 6261105"/>
              <a:gd name="connsiteX5-2419" fmla="*/ 2427 w 11472232"/>
              <a:gd name="connsiteY5-2420" fmla="*/ 5546814 h 6261105"/>
              <a:gd name="connsiteX6-2421" fmla="*/ 132601 w 11472232"/>
              <a:gd name="connsiteY6-2422" fmla="*/ 6172289 h 6261105"/>
              <a:gd name="connsiteX7-2423" fmla="*/ 843802 w 11472232"/>
              <a:gd name="connsiteY7-2424" fmla="*/ 6248489 h 6261105"/>
              <a:gd name="connsiteX8-2425" fmla="*/ 2164602 w 11472232"/>
              <a:gd name="connsiteY8-2426" fmla="*/ 6245314 h 6261105"/>
              <a:gd name="connsiteX9-2427" fmla="*/ 3856877 w 11472232"/>
              <a:gd name="connsiteY9-2428" fmla="*/ 6096089 h 6261105"/>
              <a:gd name="connsiteX10-2429" fmla="*/ 5857127 w 11472232"/>
              <a:gd name="connsiteY10-2430" fmla="*/ 6254839 h 6261105"/>
              <a:gd name="connsiteX11-2431" fmla="*/ 7035052 w 11472232"/>
              <a:gd name="connsiteY11-2432" fmla="*/ 6080214 h 6261105"/>
              <a:gd name="connsiteX12-2433" fmla="*/ 8409827 w 11472232"/>
              <a:gd name="connsiteY12-2434" fmla="*/ 6178639 h 6261105"/>
              <a:gd name="connsiteX13-2435" fmla="*/ 10210052 w 11472232"/>
              <a:gd name="connsiteY13-2436" fmla="*/ 6124664 h 6261105"/>
              <a:gd name="connsiteX14-2437" fmla="*/ 11346702 w 11472232"/>
              <a:gd name="connsiteY14-2438" fmla="*/ 6124664 h 6261105"/>
              <a:gd name="connsiteX15-2439" fmla="*/ 11340352 w 11472232"/>
              <a:gd name="connsiteY15-2440" fmla="*/ 5073739 h 6261105"/>
              <a:gd name="connsiteX16-2441" fmla="*/ 11359402 w 11472232"/>
              <a:gd name="connsiteY16-2442" fmla="*/ 3949789 h 6261105"/>
              <a:gd name="connsiteX17-2443" fmla="*/ 11387977 w 11472232"/>
              <a:gd name="connsiteY17-2444" fmla="*/ 2746464 h 6261105"/>
              <a:gd name="connsiteX18-2445" fmla="*/ 11387977 w 11472232"/>
              <a:gd name="connsiteY18-2446" fmla="*/ 1771739 h 6261105"/>
              <a:gd name="connsiteX19-2447" fmla="*/ 11467352 w 11472232"/>
              <a:gd name="connsiteY19-2448" fmla="*/ 663664 h 6261105"/>
              <a:gd name="connsiteX20-2449" fmla="*/ 11226052 w 11472232"/>
              <a:gd name="connsiteY20-2450" fmla="*/ 149314 h 6261105"/>
              <a:gd name="connsiteX21-2451" fmla="*/ 10340227 w 11472232"/>
              <a:gd name="connsiteY21-2452" fmla="*/ 155664 h 6261105"/>
              <a:gd name="connsiteX22-2453" fmla="*/ 9171827 w 11472232"/>
              <a:gd name="connsiteY22-2454" fmla="*/ 57239 h 6261105"/>
              <a:gd name="connsiteX23-2455" fmla="*/ 7965327 w 11472232"/>
              <a:gd name="connsiteY23-2456" fmla="*/ 206464 h 6261105"/>
              <a:gd name="connsiteX24-2457" fmla="*/ 6758827 w 11472232"/>
              <a:gd name="connsiteY24-2458" fmla="*/ 69939 h 6261105"/>
              <a:gd name="connsiteX25-2459" fmla="*/ 5676152 w 11472232"/>
              <a:gd name="connsiteY25-2460" fmla="*/ 225514 h 6261105"/>
              <a:gd name="connsiteX26-2461" fmla="*/ 4701427 w 11472232"/>
              <a:gd name="connsiteY26-2462" fmla="*/ 82639 h 6261105"/>
              <a:gd name="connsiteX27-2463" fmla="*/ 3450477 w 11472232"/>
              <a:gd name="connsiteY27-2464" fmla="*/ 41364 h 6261105"/>
              <a:gd name="connsiteX28-2465" fmla="*/ 2075702 w 11472232"/>
              <a:gd name="connsiteY28-2466" fmla="*/ 3264 h 6261105"/>
              <a:gd name="connsiteX29-2467" fmla="*/ 1278777 w 11472232"/>
              <a:gd name="connsiteY29-2468" fmla="*/ 6439 h 6261105"/>
              <a:gd name="connsiteX30-2469" fmla="*/ 97677 w 11472232"/>
              <a:gd name="connsiteY30-2470" fmla="*/ 88989 h 6261105"/>
              <a:gd name="connsiteX0-2471" fmla="*/ 97677 w 11472232"/>
              <a:gd name="connsiteY0-2472" fmla="*/ 88989 h 6261105"/>
              <a:gd name="connsiteX1-2473" fmla="*/ 69102 w 11472232"/>
              <a:gd name="connsiteY1-2474" fmla="*/ 835114 h 6261105"/>
              <a:gd name="connsiteX2-2475" fmla="*/ 8777 w 11472232"/>
              <a:gd name="connsiteY2-2476" fmla="*/ 2124164 h 6261105"/>
              <a:gd name="connsiteX3-2477" fmla="*/ 78627 w 11472232"/>
              <a:gd name="connsiteY3-2478" fmla="*/ 3492589 h 6261105"/>
              <a:gd name="connsiteX4-2479" fmla="*/ 50052 w 11472232"/>
              <a:gd name="connsiteY4-2480" fmla="*/ 4283164 h 6261105"/>
              <a:gd name="connsiteX5-2481" fmla="*/ 2427 w 11472232"/>
              <a:gd name="connsiteY5-2482" fmla="*/ 5546814 h 6261105"/>
              <a:gd name="connsiteX6-2483" fmla="*/ 132601 w 11472232"/>
              <a:gd name="connsiteY6-2484" fmla="*/ 6172289 h 6261105"/>
              <a:gd name="connsiteX7-2485" fmla="*/ 843802 w 11472232"/>
              <a:gd name="connsiteY7-2486" fmla="*/ 6248489 h 6261105"/>
              <a:gd name="connsiteX8-2487" fmla="*/ 2164602 w 11472232"/>
              <a:gd name="connsiteY8-2488" fmla="*/ 6245314 h 6261105"/>
              <a:gd name="connsiteX9-2489" fmla="*/ 3856877 w 11472232"/>
              <a:gd name="connsiteY9-2490" fmla="*/ 6096089 h 6261105"/>
              <a:gd name="connsiteX10-2491" fmla="*/ 5857127 w 11472232"/>
              <a:gd name="connsiteY10-2492" fmla="*/ 6254839 h 6261105"/>
              <a:gd name="connsiteX11-2493" fmla="*/ 7054102 w 11472232"/>
              <a:gd name="connsiteY11-2494" fmla="*/ 6127839 h 6261105"/>
              <a:gd name="connsiteX12-2495" fmla="*/ 8409827 w 11472232"/>
              <a:gd name="connsiteY12-2496" fmla="*/ 6178639 h 6261105"/>
              <a:gd name="connsiteX13-2497" fmla="*/ 10210052 w 11472232"/>
              <a:gd name="connsiteY13-2498" fmla="*/ 6124664 h 6261105"/>
              <a:gd name="connsiteX14-2499" fmla="*/ 11346702 w 11472232"/>
              <a:gd name="connsiteY14-2500" fmla="*/ 6124664 h 6261105"/>
              <a:gd name="connsiteX15-2501" fmla="*/ 11340352 w 11472232"/>
              <a:gd name="connsiteY15-2502" fmla="*/ 5073739 h 6261105"/>
              <a:gd name="connsiteX16-2503" fmla="*/ 11359402 w 11472232"/>
              <a:gd name="connsiteY16-2504" fmla="*/ 3949789 h 6261105"/>
              <a:gd name="connsiteX17-2505" fmla="*/ 11387977 w 11472232"/>
              <a:gd name="connsiteY17-2506" fmla="*/ 2746464 h 6261105"/>
              <a:gd name="connsiteX18-2507" fmla="*/ 11387977 w 11472232"/>
              <a:gd name="connsiteY18-2508" fmla="*/ 1771739 h 6261105"/>
              <a:gd name="connsiteX19-2509" fmla="*/ 11467352 w 11472232"/>
              <a:gd name="connsiteY19-2510" fmla="*/ 663664 h 6261105"/>
              <a:gd name="connsiteX20-2511" fmla="*/ 11226052 w 11472232"/>
              <a:gd name="connsiteY20-2512" fmla="*/ 149314 h 6261105"/>
              <a:gd name="connsiteX21-2513" fmla="*/ 10340227 w 11472232"/>
              <a:gd name="connsiteY21-2514" fmla="*/ 155664 h 6261105"/>
              <a:gd name="connsiteX22-2515" fmla="*/ 9171827 w 11472232"/>
              <a:gd name="connsiteY22-2516" fmla="*/ 57239 h 6261105"/>
              <a:gd name="connsiteX23-2517" fmla="*/ 7965327 w 11472232"/>
              <a:gd name="connsiteY23-2518" fmla="*/ 206464 h 6261105"/>
              <a:gd name="connsiteX24-2519" fmla="*/ 6758827 w 11472232"/>
              <a:gd name="connsiteY24-2520" fmla="*/ 69939 h 6261105"/>
              <a:gd name="connsiteX25-2521" fmla="*/ 5676152 w 11472232"/>
              <a:gd name="connsiteY25-2522" fmla="*/ 225514 h 6261105"/>
              <a:gd name="connsiteX26-2523" fmla="*/ 4701427 w 11472232"/>
              <a:gd name="connsiteY26-2524" fmla="*/ 82639 h 6261105"/>
              <a:gd name="connsiteX27-2525" fmla="*/ 3450477 w 11472232"/>
              <a:gd name="connsiteY27-2526" fmla="*/ 41364 h 6261105"/>
              <a:gd name="connsiteX28-2527" fmla="*/ 2075702 w 11472232"/>
              <a:gd name="connsiteY28-2528" fmla="*/ 3264 h 6261105"/>
              <a:gd name="connsiteX29-2529" fmla="*/ 1278777 w 11472232"/>
              <a:gd name="connsiteY29-2530" fmla="*/ 6439 h 6261105"/>
              <a:gd name="connsiteX30-2531" fmla="*/ 97677 w 11472232"/>
              <a:gd name="connsiteY30-2532" fmla="*/ 88989 h 6261105"/>
              <a:gd name="connsiteX0-2533" fmla="*/ 97677 w 11472232"/>
              <a:gd name="connsiteY0-2534" fmla="*/ 88989 h 6257442"/>
              <a:gd name="connsiteX1-2535" fmla="*/ 69102 w 11472232"/>
              <a:gd name="connsiteY1-2536" fmla="*/ 835114 h 6257442"/>
              <a:gd name="connsiteX2-2537" fmla="*/ 8777 w 11472232"/>
              <a:gd name="connsiteY2-2538" fmla="*/ 2124164 h 6257442"/>
              <a:gd name="connsiteX3-2539" fmla="*/ 78627 w 11472232"/>
              <a:gd name="connsiteY3-2540" fmla="*/ 3492589 h 6257442"/>
              <a:gd name="connsiteX4-2541" fmla="*/ 50052 w 11472232"/>
              <a:gd name="connsiteY4-2542" fmla="*/ 4283164 h 6257442"/>
              <a:gd name="connsiteX5-2543" fmla="*/ 2427 w 11472232"/>
              <a:gd name="connsiteY5-2544" fmla="*/ 5546814 h 6257442"/>
              <a:gd name="connsiteX6-2545" fmla="*/ 132601 w 11472232"/>
              <a:gd name="connsiteY6-2546" fmla="*/ 6172289 h 6257442"/>
              <a:gd name="connsiteX7-2547" fmla="*/ 843802 w 11472232"/>
              <a:gd name="connsiteY7-2548" fmla="*/ 6248489 h 6257442"/>
              <a:gd name="connsiteX8-2549" fmla="*/ 2164602 w 11472232"/>
              <a:gd name="connsiteY8-2550" fmla="*/ 6245314 h 6257442"/>
              <a:gd name="connsiteX9-2551" fmla="*/ 3866402 w 11472232"/>
              <a:gd name="connsiteY9-2552" fmla="*/ 6153239 h 6257442"/>
              <a:gd name="connsiteX10-2553" fmla="*/ 5857127 w 11472232"/>
              <a:gd name="connsiteY10-2554" fmla="*/ 6254839 h 6257442"/>
              <a:gd name="connsiteX11-2555" fmla="*/ 7054102 w 11472232"/>
              <a:gd name="connsiteY11-2556" fmla="*/ 6127839 h 6257442"/>
              <a:gd name="connsiteX12-2557" fmla="*/ 8409827 w 11472232"/>
              <a:gd name="connsiteY12-2558" fmla="*/ 6178639 h 6257442"/>
              <a:gd name="connsiteX13-2559" fmla="*/ 10210052 w 11472232"/>
              <a:gd name="connsiteY13-2560" fmla="*/ 6124664 h 6257442"/>
              <a:gd name="connsiteX14-2561" fmla="*/ 11346702 w 11472232"/>
              <a:gd name="connsiteY14-2562" fmla="*/ 6124664 h 6257442"/>
              <a:gd name="connsiteX15-2563" fmla="*/ 11340352 w 11472232"/>
              <a:gd name="connsiteY15-2564" fmla="*/ 5073739 h 6257442"/>
              <a:gd name="connsiteX16-2565" fmla="*/ 11359402 w 11472232"/>
              <a:gd name="connsiteY16-2566" fmla="*/ 3949789 h 6257442"/>
              <a:gd name="connsiteX17-2567" fmla="*/ 11387977 w 11472232"/>
              <a:gd name="connsiteY17-2568" fmla="*/ 2746464 h 6257442"/>
              <a:gd name="connsiteX18-2569" fmla="*/ 11387977 w 11472232"/>
              <a:gd name="connsiteY18-2570" fmla="*/ 1771739 h 6257442"/>
              <a:gd name="connsiteX19-2571" fmla="*/ 11467352 w 11472232"/>
              <a:gd name="connsiteY19-2572" fmla="*/ 663664 h 6257442"/>
              <a:gd name="connsiteX20-2573" fmla="*/ 11226052 w 11472232"/>
              <a:gd name="connsiteY20-2574" fmla="*/ 149314 h 6257442"/>
              <a:gd name="connsiteX21-2575" fmla="*/ 10340227 w 11472232"/>
              <a:gd name="connsiteY21-2576" fmla="*/ 155664 h 6257442"/>
              <a:gd name="connsiteX22-2577" fmla="*/ 9171827 w 11472232"/>
              <a:gd name="connsiteY22-2578" fmla="*/ 57239 h 6257442"/>
              <a:gd name="connsiteX23-2579" fmla="*/ 7965327 w 11472232"/>
              <a:gd name="connsiteY23-2580" fmla="*/ 206464 h 6257442"/>
              <a:gd name="connsiteX24-2581" fmla="*/ 6758827 w 11472232"/>
              <a:gd name="connsiteY24-2582" fmla="*/ 69939 h 6257442"/>
              <a:gd name="connsiteX25-2583" fmla="*/ 5676152 w 11472232"/>
              <a:gd name="connsiteY25-2584" fmla="*/ 225514 h 6257442"/>
              <a:gd name="connsiteX26-2585" fmla="*/ 4701427 w 11472232"/>
              <a:gd name="connsiteY26-2586" fmla="*/ 82639 h 6257442"/>
              <a:gd name="connsiteX27-2587" fmla="*/ 3450477 w 11472232"/>
              <a:gd name="connsiteY27-2588" fmla="*/ 41364 h 6257442"/>
              <a:gd name="connsiteX28-2589" fmla="*/ 2075702 w 11472232"/>
              <a:gd name="connsiteY28-2590" fmla="*/ 3264 h 6257442"/>
              <a:gd name="connsiteX29-2591" fmla="*/ 1278777 w 11472232"/>
              <a:gd name="connsiteY29-2592" fmla="*/ 6439 h 6257442"/>
              <a:gd name="connsiteX30-2593" fmla="*/ 97677 w 11472232"/>
              <a:gd name="connsiteY30-2594" fmla="*/ 88989 h 6257442"/>
              <a:gd name="connsiteX0-2595" fmla="*/ 97677 w 11472232"/>
              <a:gd name="connsiteY0-2596" fmla="*/ 88989 h 6257442"/>
              <a:gd name="connsiteX1-2597" fmla="*/ 69102 w 11472232"/>
              <a:gd name="connsiteY1-2598" fmla="*/ 835114 h 6257442"/>
              <a:gd name="connsiteX2-2599" fmla="*/ 8777 w 11472232"/>
              <a:gd name="connsiteY2-2600" fmla="*/ 2124164 h 6257442"/>
              <a:gd name="connsiteX3-2601" fmla="*/ 78627 w 11472232"/>
              <a:gd name="connsiteY3-2602" fmla="*/ 3492589 h 6257442"/>
              <a:gd name="connsiteX4-2603" fmla="*/ 50052 w 11472232"/>
              <a:gd name="connsiteY4-2604" fmla="*/ 4283164 h 6257442"/>
              <a:gd name="connsiteX5-2605" fmla="*/ 2427 w 11472232"/>
              <a:gd name="connsiteY5-2606" fmla="*/ 5546814 h 6257442"/>
              <a:gd name="connsiteX6-2607" fmla="*/ 132601 w 11472232"/>
              <a:gd name="connsiteY6-2608" fmla="*/ 6172289 h 6257442"/>
              <a:gd name="connsiteX7-2609" fmla="*/ 843802 w 11472232"/>
              <a:gd name="connsiteY7-2610" fmla="*/ 6248489 h 6257442"/>
              <a:gd name="connsiteX8-2611" fmla="*/ 2164602 w 11472232"/>
              <a:gd name="connsiteY8-2612" fmla="*/ 6245314 h 6257442"/>
              <a:gd name="connsiteX9-2613" fmla="*/ 3866402 w 11472232"/>
              <a:gd name="connsiteY9-2614" fmla="*/ 6153239 h 6257442"/>
              <a:gd name="connsiteX10-2615" fmla="*/ 5857127 w 11472232"/>
              <a:gd name="connsiteY10-2616" fmla="*/ 6254839 h 6257442"/>
              <a:gd name="connsiteX11-2617" fmla="*/ 7054102 w 11472232"/>
              <a:gd name="connsiteY11-2618" fmla="*/ 6127839 h 6257442"/>
              <a:gd name="connsiteX12-2619" fmla="*/ 8409827 w 11472232"/>
              <a:gd name="connsiteY12-2620" fmla="*/ 6178639 h 6257442"/>
              <a:gd name="connsiteX13-2621" fmla="*/ 10210052 w 11472232"/>
              <a:gd name="connsiteY13-2622" fmla="*/ 6124664 h 6257442"/>
              <a:gd name="connsiteX14-2623" fmla="*/ 11346702 w 11472232"/>
              <a:gd name="connsiteY14-2624" fmla="*/ 6124664 h 6257442"/>
              <a:gd name="connsiteX15-2625" fmla="*/ 11340352 w 11472232"/>
              <a:gd name="connsiteY15-2626" fmla="*/ 5073739 h 6257442"/>
              <a:gd name="connsiteX16-2627" fmla="*/ 11359402 w 11472232"/>
              <a:gd name="connsiteY16-2628" fmla="*/ 3949789 h 6257442"/>
              <a:gd name="connsiteX17-2629" fmla="*/ 11387977 w 11472232"/>
              <a:gd name="connsiteY17-2630" fmla="*/ 2746464 h 6257442"/>
              <a:gd name="connsiteX18-2631" fmla="*/ 11387977 w 11472232"/>
              <a:gd name="connsiteY18-2632" fmla="*/ 1771739 h 6257442"/>
              <a:gd name="connsiteX19-2633" fmla="*/ 11467352 w 11472232"/>
              <a:gd name="connsiteY19-2634" fmla="*/ 663664 h 6257442"/>
              <a:gd name="connsiteX20-2635" fmla="*/ 11226052 w 11472232"/>
              <a:gd name="connsiteY20-2636" fmla="*/ 149314 h 6257442"/>
              <a:gd name="connsiteX21-2637" fmla="*/ 10340227 w 11472232"/>
              <a:gd name="connsiteY21-2638" fmla="*/ 155664 h 6257442"/>
              <a:gd name="connsiteX22-2639" fmla="*/ 9171827 w 11472232"/>
              <a:gd name="connsiteY22-2640" fmla="*/ 57239 h 6257442"/>
              <a:gd name="connsiteX23-2641" fmla="*/ 7965327 w 11472232"/>
              <a:gd name="connsiteY23-2642" fmla="*/ 206464 h 6257442"/>
              <a:gd name="connsiteX24-2643" fmla="*/ 6758827 w 11472232"/>
              <a:gd name="connsiteY24-2644" fmla="*/ 69939 h 6257442"/>
              <a:gd name="connsiteX25-2645" fmla="*/ 5761877 w 11472232"/>
              <a:gd name="connsiteY25-2646" fmla="*/ 111214 h 6257442"/>
              <a:gd name="connsiteX26-2647" fmla="*/ 4701427 w 11472232"/>
              <a:gd name="connsiteY26-2648" fmla="*/ 82639 h 6257442"/>
              <a:gd name="connsiteX27-2649" fmla="*/ 3450477 w 11472232"/>
              <a:gd name="connsiteY27-2650" fmla="*/ 41364 h 6257442"/>
              <a:gd name="connsiteX28-2651" fmla="*/ 2075702 w 11472232"/>
              <a:gd name="connsiteY28-2652" fmla="*/ 3264 h 6257442"/>
              <a:gd name="connsiteX29-2653" fmla="*/ 1278777 w 11472232"/>
              <a:gd name="connsiteY29-2654" fmla="*/ 6439 h 6257442"/>
              <a:gd name="connsiteX30-2655" fmla="*/ 97677 w 11472232"/>
              <a:gd name="connsiteY30-2656" fmla="*/ 88989 h 6257442"/>
              <a:gd name="connsiteX0-2657" fmla="*/ 97677 w 11472232"/>
              <a:gd name="connsiteY0-2658" fmla="*/ 95561 h 6264014"/>
              <a:gd name="connsiteX1-2659" fmla="*/ 69102 w 11472232"/>
              <a:gd name="connsiteY1-2660" fmla="*/ 841686 h 6264014"/>
              <a:gd name="connsiteX2-2661" fmla="*/ 8777 w 11472232"/>
              <a:gd name="connsiteY2-2662" fmla="*/ 2130736 h 6264014"/>
              <a:gd name="connsiteX3-2663" fmla="*/ 78627 w 11472232"/>
              <a:gd name="connsiteY3-2664" fmla="*/ 3499161 h 6264014"/>
              <a:gd name="connsiteX4-2665" fmla="*/ 50052 w 11472232"/>
              <a:gd name="connsiteY4-2666" fmla="*/ 4289736 h 6264014"/>
              <a:gd name="connsiteX5-2667" fmla="*/ 2427 w 11472232"/>
              <a:gd name="connsiteY5-2668" fmla="*/ 5553386 h 6264014"/>
              <a:gd name="connsiteX6-2669" fmla="*/ 132601 w 11472232"/>
              <a:gd name="connsiteY6-2670" fmla="*/ 6178861 h 6264014"/>
              <a:gd name="connsiteX7-2671" fmla="*/ 843802 w 11472232"/>
              <a:gd name="connsiteY7-2672" fmla="*/ 6255061 h 6264014"/>
              <a:gd name="connsiteX8-2673" fmla="*/ 2164602 w 11472232"/>
              <a:gd name="connsiteY8-2674" fmla="*/ 6251886 h 6264014"/>
              <a:gd name="connsiteX9-2675" fmla="*/ 3866402 w 11472232"/>
              <a:gd name="connsiteY9-2676" fmla="*/ 6159811 h 6264014"/>
              <a:gd name="connsiteX10-2677" fmla="*/ 5857127 w 11472232"/>
              <a:gd name="connsiteY10-2678" fmla="*/ 6261411 h 6264014"/>
              <a:gd name="connsiteX11-2679" fmla="*/ 7054102 w 11472232"/>
              <a:gd name="connsiteY11-2680" fmla="*/ 6134411 h 6264014"/>
              <a:gd name="connsiteX12-2681" fmla="*/ 8409827 w 11472232"/>
              <a:gd name="connsiteY12-2682" fmla="*/ 6185211 h 6264014"/>
              <a:gd name="connsiteX13-2683" fmla="*/ 10210052 w 11472232"/>
              <a:gd name="connsiteY13-2684" fmla="*/ 6131236 h 6264014"/>
              <a:gd name="connsiteX14-2685" fmla="*/ 11346702 w 11472232"/>
              <a:gd name="connsiteY14-2686" fmla="*/ 6131236 h 6264014"/>
              <a:gd name="connsiteX15-2687" fmla="*/ 11340352 w 11472232"/>
              <a:gd name="connsiteY15-2688" fmla="*/ 5080311 h 6264014"/>
              <a:gd name="connsiteX16-2689" fmla="*/ 11359402 w 11472232"/>
              <a:gd name="connsiteY16-2690" fmla="*/ 3956361 h 6264014"/>
              <a:gd name="connsiteX17-2691" fmla="*/ 11387977 w 11472232"/>
              <a:gd name="connsiteY17-2692" fmla="*/ 2753036 h 6264014"/>
              <a:gd name="connsiteX18-2693" fmla="*/ 11387977 w 11472232"/>
              <a:gd name="connsiteY18-2694" fmla="*/ 1778311 h 6264014"/>
              <a:gd name="connsiteX19-2695" fmla="*/ 11467352 w 11472232"/>
              <a:gd name="connsiteY19-2696" fmla="*/ 670236 h 6264014"/>
              <a:gd name="connsiteX20-2697" fmla="*/ 11226052 w 11472232"/>
              <a:gd name="connsiteY20-2698" fmla="*/ 155886 h 6264014"/>
              <a:gd name="connsiteX21-2699" fmla="*/ 10340227 w 11472232"/>
              <a:gd name="connsiteY21-2700" fmla="*/ 162236 h 6264014"/>
              <a:gd name="connsiteX22-2701" fmla="*/ 9171827 w 11472232"/>
              <a:gd name="connsiteY22-2702" fmla="*/ 63811 h 6264014"/>
              <a:gd name="connsiteX23-2703" fmla="*/ 7965327 w 11472232"/>
              <a:gd name="connsiteY23-2704" fmla="*/ 213036 h 6264014"/>
              <a:gd name="connsiteX24-2705" fmla="*/ 6758827 w 11472232"/>
              <a:gd name="connsiteY24-2706" fmla="*/ 76511 h 6264014"/>
              <a:gd name="connsiteX25-2707" fmla="*/ 5761877 w 11472232"/>
              <a:gd name="connsiteY25-2708" fmla="*/ 117786 h 6264014"/>
              <a:gd name="connsiteX26-2709" fmla="*/ 4701427 w 11472232"/>
              <a:gd name="connsiteY26-2710" fmla="*/ 89211 h 6264014"/>
              <a:gd name="connsiteX27-2711" fmla="*/ 3450477 w 11472232"/>
              <a:gd name="connsiteY27-2712" fmla="*/ 47936 h 6264014"/>
              <a:gd name="connsiteX28-2713" fmla="*/ 2104277 w 11472232"/>
              <a:gd name="connsiteY28-2714" fmla="*/ 124136 h 6264014"/>
              <a:gd name="connsiteX29-2715" fmla="*/ 1278777 w 11472232"/>
              <a:gd name="connsiteY29-2716" fmla="*/ 13011 h 6264014"/>
              <a:gd name="connsiteX30-2717" fmla="*/ 97677 w 11472232"/>
              <a:gd name="connsiteY30-2718" fmla="*/ 95561 h 6264014"/>
              <a:gd name="connsiteX0-2719" fmla="*/ 97677 w 11472232"/>
              <a:gd name="connsiteY0-2720" fmla="*/ 114567 h 6283020"/>
              <a:gd name="connsiteX1-2721" fmla="*/ 69102 w 11472232"/>
              <a:gd name="connsiteY1-2722" fmla="*/ 860692 h 6283020"/>
              <a:gd name="connsiteX2-2723" fmla="*/ 8777 w 11472232"/>
              <a:gd name="connsiteY2-2724" fmla="*/ 2149742 h 6283020"/>
              <a:gd name="connsiteX3-2725" fmla="*/ 78627 w 11472232"/>
              <a:gd name="connsiteY3-2726" fmla="*/ 3518167 h 6283020"/>
              <a:gd name="connsiteX4-2727" fmla="*/ 50052 w 11472232"/>
              <a:gd name="connsiteY4-2728" fmla="*/ 4308742 h 6283020"/>
              <a:gd name="connsiteX5-2729" fmla="*/ 2427 w 11472232"/>
              <a:gd name="connsiteY5-2730" fmla="*/ 5572392 h 6283020"/>
              <a:gd name="connsiteX6-2731" fmla="*/ 132601 w 11472232"/>
              <a:gd name="connsiteY6-2732" fmla="*/ 6197867 h 6283020"/>
              <a:gd name="connsiteX7-2733" fmla="*/ 843802 w 11472232"/>
              <a:gd name="connsiteY7-2734" fmla="*/ 6274067 h 6283020"/>
              <a:gd name="connsiteX8-2735" fmla="*/ 2164602 w 11472232"/>
              <a:gd name="connsiteY8-2736" fmla="*/ 6270892 h 6283020"/>
              <a:gd name="connsiteX9-2737" fmla="*/ 3866402 w 11472232"/>
              <a:gd name="connsiteY9-2738" fmla="*/ 6178817 h 6283020"/>
              <a:gd name="connsiteX10-2739" fmla="*/ 5857127 w 11472232"/>
              <a:gd name="connsiteY10-2740" fmla="*/ 6280417 h 6283020"/>
              <a:gd name="connsiteX11-2741" fmla="*/ 7054102 w 11472232"/>
              <a:gd name="connsiteY11-2742" fmla="*/ 6153417 h 6283020"/>
              <a:gd name="connsiteX12-2743" fmla="*/ 8409827 w 11472232"/>
              <a:gd name="connsiteY12-2744" fmla="*/ 6204217 h 6283020"/>
              <a:gd name="connsiteX13-2745" fmla="*/ 10210052 w 11472232"/>
              <a:gd name="connsiteY13-2746" fmla="*/ 6150242 h 6283020"/>
              <a:gd name="connsiteX14-2747" fmla="*/ 11346702 w 11472232"/>
              <a:gd name="connsiteY14-2748" fmla="*/ 6150242 h 6283020"/>
              <a:gd name="connsiteX15-2749" fmla="*/ 11340352 w 11472232"/>
              <a:gd name="connsiteY15-2750" fmla="*/ 5099317 h 6283020"/>
              <a:gd name="connsiteX16-2751" fmla="*/ 11359402 w 11472232"/>
              <a:gd name="connsiteY16-2752" fmla="*/ 3975367 h 6283020"/>
              <a:gd name="connsiteX17-2753" fmla="*/ 11387977 w 11472232"/>
              <a:gd name="connsiteY17-2754" fmla="*/ 2772042 h 6283020"/>
              <a:gd name="connsiteX18-2755" fmla="*/ 11387977 w 11472232"/>
              <a:gd name="connsiteY18-2756" fmla="*/ 1797317 h 6283020"/>
              <a:gd name="connsiteX19-2757" fmla="*/ 11467352 w 11472232"/>
              <a:gd name="connsiteY19-2758" fmla="*/ 689242 h 6283020"/>
              <a:gd name="connsiteX20-2759" fmla="*/ 11226052 w 11472232"/>
              <a:gd name="connsiteY20-2760" fmla="*/ 174892 h 6283020"/>
              <a:gd name="connsiteX21-2761" fmla="*/ 10340227 w 11472232"/>
              <a:gd name="connsiteY21-2762" fmla="*/ 181242 h 6283020"/>
              <a:gd name="connsiteX22-2763" fmla="*/ 9171827 w 11472232"/>
              <a:gd name="connsiteY22-2764" fmla="*/ 82817 h 6283020"/>
              <a:gd name="connsiteX23-2765" fmla="*/ 7965327 w 11472232"/>
              <a:gd name="connsiteY23-2766" fmla="*/ 232042 h 6283020"/>
              <a:gd name="connsiteX24-2767" fmla="*/ 6758827 w 11472232"/>
              <a:gd name="connsiteY24-2768" fmla="*/ 95517 h 6283020"/>
              <a:gd name="connsiteX25-2769" fmla="*/ 5761877 w 11472232"/>
              <a:gd name="connsiteY25-2770" fmla="*/ 136792 h 6283020"/>
              <a:gd name="connsiteX26-2771" fmla="*/ 4701427 w 11472232"/>
              <a:gd name="connsiteY26-2772" fmla="*/ 108217 h 6283020"/>
              <a:gd name="connsiteX27-2773" fmla="*/ 3450477 w 11472232"/>
              <a:gd name="connsiteY27-2774" fmla="*/ 267 h 6283020"/>
              <a:gd name="connsiteX28-2775" fmla="*/ 2104277 w 11472232"/>
              <a:gd name="connsiteY28-2776" fmla="*/ 143142 h 6283020"/>
              <a:gd name="connsiteX29-2777" fmla="*/ 1278777 w 11472232"/>
              <a:gd name="connsiteY29-2778" fmla="*/ 32017 h 6283020"/>
              <a:gd name="connsiteX30-2779" fmla="*/ 97677 w 11472232"/>
              <a:gd name="connsiteY30-2780" fmla="*/ 114567 h 6283020"/>
              <a:gd name="connsiteX0-2781" fmla="*/ 97677 w 11472232"/>
              <a:gd name="connsiteY0-2782" fmla="*/ 114517 h 6282970"/>
              <a:gd name="connsiteX1-2783" fmla="*/ 69102 w 11472232"/>
              <a:gd name="connsiteY1-2784" fmla="*/ 860642 h 6282970"/>
              <a:gd name="connsiteX2-2785" fmla="*/ 8777 w 11472232"/>
              <a:gd name="connsiteY2-2786" fmla="*/ 2149692 h 6282970"/>
              <a:gd name="connsiteX3-2787" fmla="*/ 78627 w 11472232"/>
              <a:gd name="connsiteY3-2788" fmla="*/ 3518117 h 6282970"/>
              <a:gd name="connsiteX4-2789" fmla="*/ 50052 w 11472232"/>
              <a:gd name="connsiteY4-2790" fmla="*/ 4308692 h 6282970"/>
              <a:gd name="connsiteX5-2791" fmla="*/ 2427 w 11472232"/>
              <a:gd name="connsiteY5-2792" fmla="*/ 5572342 h 6282970"/>
              <a:gd name="connsiteX6-2793" fmla="*/ 132601 w 11472232"/>
              <a:gd name="connsiteY6-2794" fmla="*/ 6197817 h 6282970"/>
              <a:gd name="connsiteX7-2795" fmla="*/ 843802 w 11472232"/>
              <a:gd name="connsiteY7-2796" fmla="*/ 6274017 h 6282970"/>
              <a:gd name="connsiteX8-2797" fmla="*/ 2164602 w 11472232"/>
              <a:gd name="connsiteY8-2798" fmla="*/ 6270842 h 6282970"/>
              <a:gd name="connsiteX9-2799" fmla="*/ 3866402 w 11472232"/>
              <a:gd name="connsiteY9-2800" fmla="*/ 6178767 h 6282970"/>
              <a:gd name="connsiteX10-2801" fmla="*/ 5857127 w 11472232"/>
              <a:gd name="connsiteY10-2802" fmla="*/ 6280367 h 6282970"/>
              <a:gd name="connsiteX11-2803" fmla="*/ 7054102 w 11472232"/>
              <a:gd name="connsiteY11-2804" fmla="*/ 6153367 h 6282970"/>
              <a:gd name="connsiteX12-2805" fmla="*/ 8409827 w 11472232"/>
              <a:gd name="connsiteY12-2806" fmla="*/ 6204167 h 6282970"/>
              <a:gd name="connsiteX13-2807" fmla="*/ 10210052 w 11472232"/>
              <a:gd name="connsiteY13-2808" fmla="*/ 6150192 h 6282970"/>
              <a:gd name="connsiteX14-2809" fmla="*/ 11346702 w 11472232"/>
              <a:gd name="connsiteY14-2810" fmla="*/ 6150192 h 6282970"/>
              <a:gd name="connsiteX15-2811" fmla="*/ 11340352 w 11472232"/>
              <a:gd name="connsiteY15-2812" fmla="*/ 5099267 h 6282970"/>
              <a:gd name="connsiteX16-2813" fmla="*/ 11359402 w 11472232"/>
              <a:gd name="connsiteY16-2814" fmla="*/ 3975317 h 6282970"/>
              <a:gd name="connsiteX17-2815" fmla="*/ 11387977 w 11472232"/>
              <a:gd name="connsiteY17-2816" fmla="*/ 2771992 h 6282970"/>
              <a:gd name="connsiteX18-2817" fmla="*/ 11387977 w 11472232"/>
              <a:gd name="connsiteY18-2818" fmla="*/ 1797267 h 6282970"/>
              <a:gd name="connsiteX19-2819" fmla="*/ 11467352 w 11472232"/>
              <a:gd name="connsiteY19-2820" fmla="*/ 689192 h 6282970"/>
              <a:gd name="connsiteX20-2821" fmla="*/ 11226052 w 11472232"/>
              <a:gd name="connsiteY20-2822" fmla="*/ 174842 h 6282970"/>
              <a:gd name="connsiteX21-2823" fmla="*/ 10340227 w 11472232"/>
              <a:gd name="connsiteY21-2824" fmla="*/ 181192 h 6282970"/>
              <a:gd name="connsiteX22-2825" fmla="*/ 9171827 w 11472232"/>
              <a:gd name="connsiteY22-2826" fmla="*/ 82767 h 6282970"/>
              <a:gd name="connsiteX23-2827" fmla="*/ 7965327 w 11472232"/>
              <a:gd name="connsiteY23-2828" fmla="*/ 231992 h 6282970"/>
              <a:gd name="connsiteX24-2829" fmla="*/ 6758827 w 11472232"/>
              <a:gd name="connsiteY24-2830" fmla="*/ 95467 h 6282970"/>
              <a:gd name="connsiteX25-2831" fmla="*/ 5733302 w 11472232"/>
              <a:gd name="connsiteY25-2832" fmla="*/ 3392 h 6282970"/>
              <a:gd name="connsiteX26-2833" fmla="*/ 4701427 w 11472232"/>
              <a:gd name="connsiteY26-2834" fmla="*/ 108167 h 6282970"/>
              <a:gd name="connsiteX27-2835" fmla="*/ 3450477 w 11472232"/>
              <a:gd name="connsiteY27-2836" fmla="*/ 217 h 6282970"/>
              <a:gd name="connsiteX28-2837" fmla="*/ 2104277 w 11472232"/>
              <a:gd name="connsiteY28-2838" fmla="*/ 143092 h 6282970"/>
              <a:gd name="connsiteX29-2839" fmla="*/ 1278777 w 11472232"/>
              <a:gd name="connsiteY29-2840" fmla="*/ 31967 h 6282970"/>
              <a:gd name="connsiteX30-2841" fmla="*/ 97677 w 11472232"/>
              <a:gd name="connsiteY30-2842" fmla="*/ 114517 h 6282970"/>
              <a:gd name="connsiteX0-2843" fmla="*/ 97677 w 11472232"/>
              <a:gd name="connsiteY0-2844" fmla="*/ 114517 h 6282970"/>
              <a:gd name="connsiteX1-2845" fmla="*/ 69102 w 11472232"/>
              <a:gd name="connsiteY1-2846" fmla="*/ 860642 h 6282970"/>
              <a:gd name="connsiteX2-2847" fmla="*/ 8777 w 11472232"/>
              <a:gd name="connsiteY2-2848" fmla="*/ 2149692 h 6282970"/>
              <a:gd name="connsiteX3-2849" fmla="*/ 78627 w 11472232"/>
              <a:gd name="connsiteY3-2850" fmla="*/ 3518117 h 6282970"/>
              <a:gd name="connsiteX4-2851" fmla="*/ 50052 w 11472232"/>
              <a:gd name="connsiteY4-2852" fmla="*/ 4308692 h 6282970"/>
              <a:gd name="connsiteX5-2853" fmla="*/ 2427 w 11472232"/>
              <a:gd name="connsiteY5-2854" fmla="*/ 5572342 h 6282970"/>
              <a:gd name="connsiteX6-2855" fmla="*/ 132601 w 11472232"/>
              <a:gd name="connsiteY6-2856" fmla="*/ 6197817 h 6282970"/>
              <a:gd name="connsiteX7-2857" fmla="*/ 843802 w 11472232"/>
              <a:gd name="connsiteY7-2858" fmla="*/ 6274017 h 6282970"/>
              <a:gd name="connsiteX8-2859" fmla="*/ 2164602 w 11472232"/>
              <a:gd name="connsiteY8-2860" fmla="*/ 6270842 h 6282970"/>
              <a:gd name="connsiteX9-2861" fmla="*/ 3866402 w 11472232"/>
              <a:gd name="connsiteY9-2862" fmla="*/ 6178767 h 6282970"/>
              <a:gd name="connsiteX10-2863" fmla="*/ 5857127 w 11472232"/>
              <a:gd name="connsiteY10-2864" fmla="*/ 6280367 h 6282970"/>
              <a:gd name="connsiteX11-2865" fmla="*/ 7054102 w 11472232"/>
              <a:gd name="connsiteY11-2866" fmla="*/ 6153367 h 6282970"/>
              <a:gd name="connsiteX12-2867" fmla="*/ 8409827 w 11472232"/>
              <a:gd name="connsiteY12-2868" fmla="*/ 6204167 h 6282970"/>
              <a:gd name="connsiteX13-2869" fmla="*/ 10210052 w 11472232"/>
              <a:gd name="connsiteY13-2870" fmla="*/ 6150192 h 6282970"/>
              <a:gd name="connsiteX14-2871" fmla="*/ 11346702 w 11472232"/>
              <a:gd name="connsiteY14-2872" fmla="*/ 6150192 h 6282970"/>
              <a:gd name="connsiteX15-2873" fmla="*/ 11340352 w 11472232"/>
              <a:gd name="connsiteY15-2874" fmla="*/ 5099267 h 6282970"/>
              <a:gd name="connsiteX16-2875" fmla="*/ 11359402 w 11472232"/>
              <a:gd name="connsiteY16-2876" fmla="*/ 3975317 h 6282970"/>
              <a:gd name="connsiteX17-2877" fmla="*/ 11387977 w 11472232"/>
              <a:gd name="connsiteY17-2878" fmla="*/ 2771992 h 6282970"/>
              <a:gd name="connsiteX18-2879" fmla="*/ 11387977 w 11472232"/>
              <a:gd name="connsiteY18-2880" fmla="*/ 1797267 h 6282970"/>
              <a:gd name="connsiteX19-2881" fmla="*/ 11467352 w 11472232"/>
              <a:gd name="connsiteY19-2882" fmla="*/ 689192 h 6282970"/>
              <a:gd name="connsiteX20-2883" fmla="*/ 11226052 w 11472232"/>
              <a:gd name="connsiteY20-2884" fmla="*/ 174842 h 6282970"/>
              <a:gd name="connsiteX21-2885" fmla="*/ 10340227 w 11472232"/>
              <a:gd name="connsiteY21-2886" fmla="*/ 181192 h 6282970"/>
              <a:gd name="connsiteX22-2887" fmla="*/ 9171827 w 11472232"/>
              <a:gd name="connsiteY22-2888" fmla="*/ 82767 h 6282970"/>
              <a:gd name="connsiteX23-2889" fmla="*/ 8012952 w 11472232"/>
              <a:gd name="connsiteY23-2890" fmla="*/ 51017 h 6282970"/>
              <a:gd name="connsiteX24-2891" fmla="*/ 6758827 w 11472232"/>
              <a:gd name="connsiteY24-2892" fmla="*/ 95467 h 6282970"/>
              <a:gd name="connsiteX25-2893" fmla="*/ 5733302 w 11472232"/>
              <a:gd name="connsiteY25-2894" fmla="*/ 3392 h 6282970"/>
              <a:gd name="connsiteX26-2895" fmla="*/ 4701427 w 11472232"/>
              <a:gd name="connsiteY26-2896" fmla="*/ 108167 h 6282970"/>
              <a:gd name="connsiteX27-2897" fmla="*/ 3450477 w 11472232"/>
              <a:gd name="connsiteY27-2898" fmla="*/ 217 h 6282970"/>
              <a:gd name="connsiteX28-2899" fmla="*/ 2104277 w 11472232"/>
              <a:gd name="connsiteY28-2900" fmla="*/ 143092 h 6282970"/>
              <a:gd name="connsiteX29-2901" fmla="*/ 1278777 w 11472232"/>
              <a:gd name="connsiteY29-2902" fmla="*/ 31967 h 6282970"/>
              <a:gd name="connsiteX30-2903" fmla="*/ 97677 w 11472232"/>
              <a:gd name="connsiteY30-2904" fmla="*/ 114517 h 6282970"/>
              <a:gd name="connsiteX0-2905" fmla="*/ 97677 w 11472232"/>
              <a:gd name="connsiteY0-2906" fmla="*/ 114517 h 6282970"/>
              <a:gd name="connsiteX1-2907" fmla="*/ 69102 w 11472232"/>
              <a:gd name="connsiteY1-2908" fmla="*/ 860642 h 6282970"/>
              <a:gd name="connsiteX2-2909" fmla="*/ 8777 w 11472232"/>
              <a:gd name="connsiteY2-2910" fmla="*/ 2149692 h 6282970"/>
              <a:gd name="connsiteX3-2911" fmla="*/ 78627 w 11472232"/>
              <a:gd name="connsiteY3-2912" fmla="*/ 3518117 h 6282970"/>
              <a:gd name="connsiteX4-2913" fmla="*/ 50052 w 11472232"/>
              <a:gd name="connsiteY4-2914" fmla="*/ 4308692 h 6282970"/>
              <a:gd name="connsiteX5-2915" fmla="*/ 2427 w 11472232"/>
              <a:gd name="connsiteY5-2916" fmla="*/ 5572342 h 6282970"/>
              <a:gd name="connsiteX6-2917" fmla="*/ 132601 w 11472232"/>
              <a:gd name="connsiteY6-2918" fmla="*/ 6197817 h 6282970"/>
              <a:gd name="connsiteX7-2919" fmla="*/ 843802 w 11472232"/>
              <a:gd name="connsiteY7-2920" fmla="*/ 6274017 h 6282970"/>
              <a:gd name="connsiteX8-2921" fmla="*/ 2164602 w 11472232"/>
              <a:gd name="connsiteY8-2922" fmla="*/ 6270842 h 6282970"/>
              <a:gd name="connsiteX9-2923" fmla="*/ 3866402 w 11472232"/>
              <a:gd name="connsiteY9-2924" fmla="*/ 6178767 h 6282970"/>
              <a:gd name="connsiteX10-2925" fmla="*/ 5857127 w 11472232"/>
              <a:gd name="connsiteY10-2926" fmla="*/ 6280367 h 6282970"/>
              <a:gd name="connsiteX11-2927" fmla="*/ 7054102 w 11472232"/>
              <a:gd name="connsiteY11-2928" fmla="*/ 6153367 h 6282970"/>
              <a:gd name="connsiteX12-2929" fmla="*/ 8409827 w 11472232"/>
              <a:gd name="connsiteY12-2930" fmla="*/ 6204167 h 6282970"/>
              <a:gd name="connsiteX13-2931" fmla="*/ 10210052 w 11472232"/>
              <a:gd name="connsiteY13-2932" fmla="*/ 6150192 h 6282970"/>
              <a:gd name="connsiteX14-2933" fmla="*/ 11346702 w 11472232"/>
              <a:gd name="connsiteY14-2934" fmla="*/ 6150192 h 6282970"/>
              <a:gd name="connsiteX15-2935" fmla="*/ 11340352 w 11472232"/>
              <a:gd name="connsiteY15-2936" fmla="*/ 5099267 h 6282970"/>
              <a:gd name="connsiteX16-2937" fmla="*/ 11359402 w 11472232"/>
              <a:gd name="connsiteY16-2938" fmla="*/ 3975317 h 6282970"/>
              <a:gd name="connsiteX17-2939" fmla="*/ 11387977 w 11472232"/>
              <a:gd name="connsiteY17-2940" fmla="*/ 2771992 h 6282970"/>
              <a:gd name="connsiteX18-2941" fmla="*/ 11387977 w 11472232"/>
              <a:gd name="connsiteY18-2942" fmla="*/ 1797267 h 6282970"/>
              <a:gd name="connsiteX19-2943" fmla="*/ 11467352 w 11472232"/>
              <a:gd name="connsiteY19-2944" fmla="*/ 689192 h 6282970"/>
              <a:gd name="connsiteX20-2945" fmla="*/ 11226052 w 11472232"/>
              <a:gd name="connsiteY20-2946" fmla="*/ 174842 h 6282970"/>
              <a:gd name="connsiteX21-2947" fmla="*/ 10340227 w 11472232"/>
              <a:gd name="connsiteY21-2948" fmla="*/ 181192 h 6282970"/>
              <a:gd name="connsiteX22-2949" fmla="*/ 9171827 w 11472232"/>
              <a:gd name="connsiteY22-2950" fmla="*/ 82767 h 6282970"/>
              <a:gd name="connsiteX23-2951" fmla="*/ 8012952 w 11472232"/>
              <a:gd name="connsiteY23-2952" fmla="*/ 51017 h 6282970"/>
              <a:gd name="connsiteX24-2953" fmla="*/ 6758827 w 11472232"/>
              <a:gd name="connsiteY24-2954" fmla="*/ 133567 h 6282970"/>
              <a:gd name="connsiteX25-2955" fmla="*/ 5733302 w 11472232"/>
              <a:gd name="connsiteY25-2956" fmla="*/ 3392 h 6282970"/>
              <a:gd name="connsiteX26-2957" fmla="*/ 4701427 w 11472232"/>
              <a:gd name="connsiteY26-2958" fmla="*/ 108167 h 6282970"/>
              <a:gd name="connsiteX27-2959" fmla="*/ 3450477 w 11472232"/>
              <a:gd name="connsiteY27-2960" fmla="*/ 217 h 6282970"/>
              <a:gd name="connsiteX28-2961" fmla="*/ 2104277 w 11472232"/>
              <a:gd name="connsiteY28-2962" fmla="*/ 143092 h 6282970"/>
              <a:gd name="connsiteX29-2963" fmla="*/ 1278777 w 11472232"/>
              <a:gd name="connsiteY29-2964" fmla="*/ 31967 h 6282970"/>
              <a:gd name="connsiteX30-2965" fmla="*/ 97677 w 11472232"/>
              <a:gd name="connsiteY30-2966" fmla="*/ 114517 h 6282970"/>
              <a:gd name="connsiteX0-2967" fmla="*/ 97677 w 11472232"/>
              <a:gd name="connsiteY0-2968" fmla="*/ 114517 h 6282970"/>
              <a:gd name="connsiteX1-2969" fmla="*/ 69102 w 11472232"/>
              <a:gd name="connsiteY1-2970" fmla="*/ 860642 h 6282970"/>
              <a:gd name="connsiteX2-2971" fmla="*/ 8777 w 11472232"/>
              <a:gd name="connsiteY2-2972" fmla="*/ 2149692 h 6282970"/>
              <a:gd name="connsiteX3-2973" fmla="*/ 78627 w 11472232"/>
              <a:gd name="connsiteY3-2974" fmla="*/ 3518117 h 6282970"/>
              <a:gd name="connsiteX4-2975" fmla="*/ 50052 w 11472232"/>
              <a:gd name="connsiteY4-2976" fmla="*/ 4308692 h 6282970"/>
              <a:gd name="connsiteX5-2977" fmla="*/ 2427 w 11472232"/>
              <a:gd name="connsiteY5-2978" fmla="*/ 5572342 h 6282970"/>
              <a:gd name="connsiteX6-2979" fmla="*/ 132601 w 11472232"/>
              <a:gd name="connsiteY6-2980" fmla="*/ 6197817 h 6282970"/>
              <a:gd name="connsiteX7-2981" fmla="*/ 843802 w 11472232"/>
              <a:gd name="connsiteY7-2982" fmla="*/ 6274017 h 6282970"/>
              <a:gd name="connsiteX8-2983" fmla="*/ 2164602 w 11472232"/>
              <a:gd name="connsiteY8-2984" fmla="*/ 6270842 h 6282970"/>
              <a:gd name="connsiteX9-2985" fmla="*/ 3866402 w 11472232"/>
              <a:gd name="connsiteY9-2986" fmla="*/ 6178767 h 6282970"/>
              <a:gd name="connsiteX10-2987" fmla="*/ 5857127 w 11472232"/>
              <a:gd name="connsiteY10-2988" fmla="*/ 6280367 h 6282970"/>
              <a:gd name="connsiteX11-2989" fmla="*/ 7054102 w 11472232"/>
              <a:gd name="connsiteY11-2990" fmla="*/ 6153367 h 6282970"/>
              <a:gd name="connsiteX12-2991" fmla="*/ 8409827 w 11472232"/>
              <a:gd name="connsiteY12-2992" fmla="*/ 6204167 h 6282970"/>
              <a:gd name="connsiteX13-2993" fmla="*/ 10210052 w 11472232"/>
              <a:gd name="connsiteY13-2994" fmla="*/ 6150192 h 6282970"/>
              <a:gd name="connsiteX14-2995" fmla="*/ 11346702 w 11472232"/>
              <a:gd name="connsiteY14-2996" fmla="*/ 6150192 h 6282970"/>
              <a:gd name="connsiteX15-2997" fmla="*/ 11340352 w 11472232"/>
              <a:gd name="connsiteY15-2998" fmla="*/ 5099267 h 6282970"/>
              <a:gd name="connsiteX16-2999" fmla="*/ 11359402 w 11472232"/>
              <a:gd name="connsiteY16-3000" fmla="*/ 3975317 h 6282970"/>
              <a:gd name="connsiteX17-3001" fmla="*/ 11387977 w 11472232"/>
              <a:gd name="connsiteY17-3002" fmla="*/ 2771992 h 6282970"/>
              <a:gd name="connsiteX18-3003" fmla="*/ 11387977 w 11472232"/>
              <a:gd name="connsiteY18-3004" fmla="*/ 1797267 h 6282970"/>
              <a:gd name="connsiteX19-3005" fmla="*/ 11467352 w 11472232"/>
              <a:gd name="connsiteY19-3006" fmla="*/ 689192 h 6282970"/>
              <a:gd name="connsiteX20-3007" fmla="*/ 11226052 w 11472232"/>
              <a:gd name="connsiteY20-3008" fmla="*/ 174842 h 6282970"/>
              <a:gd name="connsiteX21-3009" fmla="*/ 10359277 w 11472232"/>
              <a:gd name="connsiteY21-3010" fmla="*/ 38317 h 6282970"/>
              <a:gd name="connsiteX22-3011" fmla="*/ 9171827 w 11472232"/>
              <a:gd name="connsiteY22-3012" fmla="*/ 82767 h 6282970"/>
              <a:gd name="connsiteX23-3013" fmla="*/ 8012952 w 11472232"/>
              <a:gd name="connsiteY23-3014" fmla="*/ 51017 h 6282970"/>
              <a:gd name="connsiteX24-3015" fmla="*/ 6758827 w 11472232"/>
              <a:gd name="connsiteY24-3016" fmla="*/ 133567 h 6282970"/>
              <a:gd name="connsiteX25-3017" fmla="*/ 5733302 w 11472232"/>
              <a:gd name="connsiteY25-3018" fmla="*/ 3392 h 6282970"/>
              <a:gd name="connsiteX26-3019" fmla="*/ 4701427 w 11472232"/>
              <a:gd name="connsiteY26-3020" fmla="*/ 108167 h 6282970"/>
              <a:gd name="connsiteX27-3021" fmla="*/ 3450477 w 11472232"/>
              <a:gd name="connsiteY27-3022" fmla="*/ 217 h 6282970"/>
              <a:gd name="connsiteX28-3023" fmla="*/ 2104277 w 11472232"/>
              <a:gd name="connsiteY28-3024" fmla="*/ 143092 h 6282970"/>
              <a:gd name="connsiteX29-3025" fmla="*/ 1278777 w 11472232"/>
              <a:gd name="connsiteY29-3026" fmla="*/ 31967 h 6282970"/>
              <a:gd name="connsiteX30-3027" fmla="*/ 97677 w 11472232"/>
              <a:gd name="connsiteY30-3028" fmla="*/ 114517 h 6282970"/>
              <a:gd name="connsiteX0-3029" fmla="*/ 97677 w 11472232"/>
              <a:gd name="connsiteY0-3030" fmla="*/ 114517 h 6282970"/>
              <a:gd name="connsiteX1-3031" fmla="*/ 69102 w 11472232"/>
              <a:gd name="connsiteY1-3032" fmla="*/ 860642 h 6282970"/>
              <a:gd name="connsiteX2-3033" fmla="*/ 8777 w 11472232"/>
              <a:gd name="connsiteY2-3034" fmla="*/ 2149692 h 6282970"/>
              <a:gd name="connsiteX3-3035" fmla="*/ 78627 w 11472232"/>
              <a:gd name="connsiteY3-3036" fmla="*/ 3518117 h 6282970"/>
              <a:gd name="connsiteX4-3037" fmla="*/ 50052 w 11472232"/>
              <a:gd name="connsiteY4-3038" fmla="*/ 4308692 h 6282970"/>
              <a:gd name="connsiteX5-3039" fmla="*/ 2427 w 11472232"/>
              <a:gd name="connsiteY5-3040" fmla="*/ 5572342 h 6282970"/>
              <a:gd name="connsiteX6-3041" fmla="*/ 132601 w 11472232"/>
              <a:gd name="connsiteY6-3042" fmla="*/ 6197817 h 6282970"/>
              <a:gd name="connsiteX7-3043" fmla="*/ 843802 w 11472232"/>
              <a:gd name="connsiteY7-3044" fmla="*/ 6274017 h 6282970"/>
              <a:gd name="connsiteX8-3045" fmla="*/ 2164602 w 11472232"/>
              <a:gd name="connsiteY8-3046" fmla="*/ 6270842 h 6282970"/>
              <a:gd name="connsiteX9-3047" fmla="*/ 3866402 w 11472232"/>
              <a:gd name="connsiteY9-3048" fmla="*/ 6178767 h 6282970"/>
              <a:gd name="connsiteX10-3049" fmla="*/ 5857127 w 11472232"/>
              <a:gd name="connsiteY10-3050" fmla="*/ 6280367 h 6282970"/>
              <a:gd name="connsiteX11-3051" fmla="*/ 7054102 w 11472232"/>
              <a:gd name="connsiteY11-3052" fmla="*/ 6153367 h 6282970"/>
              <a:gd name="connsiteX12-3053" fmla="*/ 8409827 w 11472232"/>
              <a:gd name="connsiteY12-3054" fmla="*/ 6204167 h 6282970"/>
              <a:gd name="connsiteX13-3055" fmla="*/ 10210052 w 11472232"/>
              <a:gd name="connsiteY13-3056" fmla="*/ 6150192 h 6282970"/>
              <a:gd name="connsiteX14-3057" fmla="*/ 11346702 w 11472232"/>
              <a:gd name="connsiteY14-3058" fmla="*/ 6150192 h 6282970"/>
              <a:gd name="connsiteX15-3059" fmla="*/ 11340352 w 11472232"/>
              <a:gd name="connsiteY15-3060" fmla="*/ 5099267 h 6282970"/>
              <a:gd name="connsiteX16-3061" fmla="*/ 11387977 w 11472232"/>
              <a:gd name="connsiteY16-3062" fmla="*/ 3994367 h 6282970"/>
              <a:gd name="connsiteX17-3063" fmla="*/ 11387977 w 11472232"/>
              <a:gd name="connsiteY17-3064" fmla="*/ 2771992 h 6282970"/>
              <a:gd name="connsiteX18-3065" fmla="*/ 11387977 w 11472232"/>
              <a:gd name="connsiteY18-3066" fmla="*/ 1797267 h 6282970"/>
              <a:gd name="connsiteX19-3067" fmla="*/ 11467352 w 11472232"/>
              <a:gd name="connsiteY19-3068" fmla="*/ 689192 h 6282970"/>
              <a:gd name="connsiteX20-3069" fmla="*/ 11226052 w 11472232"/>
              <a:gd name="connsiteY20-3070" fmla="*/ 174842 h 6282970"/>
              <a:gd name="connsiteX21-3071" fmla="*/ 10359277 w 11472232"/>
              <a:gd name="connsiteY21-3072" fmla="*/ 38317 h 6282970"/>
              <a:gd name="connsiteX22-3073" fmla="*/ 9171827 w 11472232"/>
              <a:gd name="connsiteY22-3074" fmla="*/ 82767 h 6282970"/>
              <a:gd name="connsiteX23-3075" fmla="*/ 8012952 w 11472232"/>
              <a:gd name="connsiteY23-3076" fmla="*/ 51017 h 6282970"/>
              <a:gd name="connsiteX24-3077" fmla="*/ 6758827 w 11472232"/>
              <a:gd name="connsiteY24-3078" fmla="*/ 133567 h 6282970"/>
              <a:gd name="connsiteX25-3079" fmla="*/ 5733302 w 11472232"/>
              <a:gd name="connsiteY25-3080" fmla="*/ 3392 h 6282970"/>
              <a:gd name="connsiteX26-3081" fmla="*/ 4701427 w 11472232"/>
              <a:gd name="connsiteY26-3082" fmla="*/ 108167 h 6282970"/>
              <a:gd name="connsiteX27-3083" fmla="*/ 3450477 w 11472232"/>
              <a:gd name="connsiteY27-3084" fmla="*/ 217 h 6282970"/>
              <a:gd name="connsiteX28-3085" fmla="*/ 2104277 w 11472232"/>
              <a:gd name="connsiteY28-3086" fmla="*/ 143092 h 6282970"/>
              <a:gd name="connsiteX29-3087" fmla="*/ 1278777 w 11472232"/>
              <a:gd name="connsiteY29-3088" fmla="*/ 31967 h 6282970"/>
              <a:gd name="connsiteX30-3089" fmla="*/ 97677 w 11472232"/>
              <a:gd name="connsiteY30-3090" fmla="*/ 114517 h 6282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361" y="connsiteY30-362"/>
              </a:cxn>
            </a:cxnLst>
            <a:rect l="l" t="t" r="r" b="b"/>
            <a:pathLst>
              <a:path w="11472232" h="6282970">
                <a:moveTo>
                  <a:pt x="97677" y="114517"/>
                </a:moveTo>
                <a:cubicBezTo>
                  <a:pt x="-103935" y="252629"/>
                  <a:pt x="83919" y="521446"/>
                  <a:pt x="69102" y="860642"/>
                </a:cubicBezTo>
                <a:cubicBezTo>
                  <a:pt x="54285" y="1199838"/>
                  <a:pt x="7190" y="1706780"/>
                  <a:pt x="8777" y="2149692"/>
                </a:cubicBezTo>
                <a:cubicBezTo>
                  <a:pt x="10364" y="2592604"/>
                  <a:pt x="71748" y="3158284"/>
                  <a:pt x="78627" y="3518117"/>
                </a:cubicBezTo>
                <a:cubicBezTo>
                  <a:pt x="85506" y="3877950"/>
                  <a:pt x="62752" y="3966321"/>
                  <a:pt x="50052" y="4308692"/>
                </a:cubicBezTo>
                <a:cubicBezTo>
                  <a:pt x="37352" y="4651063"/>
                  <a:pt x="-11331" y="5257488"/>
                  <a:pt x="2427" y="5572342"/>
                </a:cubicBezTo>
                <a:cubicBezTo>
                  <a:pt x="16185" y="5887196"/>
                  <a:pt x="28884" y="6095159"/>
                  <a:pt x="132601" y="6197817"/>
                </a:cubicBezTo>
                <a:cubicBezTo>
                  <a:pt x="236318" y="6300475"/>
                  <a:pt x="505135" y="6261846"/>
                  <a:pt x="843802" y="6274017"/>
                </a:cubicBezTo>
                <a:cubicBezTo>
                  <a:pt x="1182469" y="6286188"/>
                  <a:pt x="1660835" y="6286717"/>
                  <a:pt x="2164602" y="6270842"/>
                </a:cubicBezTo>
                <a:cubicBezTo>
                  <a:pt x="2668369" y="6254967"/>
                  <a:pt x="3250981" y="6177180"/>
                  <a:pt x="3866402" y="6178767"/>
                </a:cubicBezTo>
                <a:cubicBezTo>
                  <a:pt x="4481823" y="6180354"/>
                  <a:pt x="5325844" y="6284600"/>
                  <a:pt x="5857127" y="6280367"/>
                </a:cubicBezTo>
                <a:cubicBezTo>
                  <a:pt x="6388410" y="6276134"/>
                  <a:pt x="6628652" y="6166067"/>
                  <a:pt x="7054102" y="6153367"/>
                </a:cubicBezTo>
                <a:cubicBezTo>
                  <a:pt x="7479552" y="6140667"/>
                  <a:pt x="7883835" y="6204696"/>
                  <a:pt x="8409827" y="6204167"/>
                </a:cubicBezTo>
                <a:cubicBezTo>
                  <a:pt x="8935819" y="6203638"/>
                  <a:pt x="9720573" y="6159188"/>
                  <a:pt x="10210052" y="6150192"/>
                </a:cubicBezTo>
                <a:cubicBezTo>
                  <a:pt x="10699531" y="6141196"/>
                  <a:pt x="11158319" y="6325346"/>
                  <a:pt x="11346702" y="6150192"/>
                </a:cubicBezTo>
                <a:cubicBezTo>
                  <a:pt x="11535085" y="5975038"/>
                  <a:pt x="11333473" y="5458571"/>
                  <a:pt x="11340352" y="5099267"/>
                </a:cubicBezTo>
                <a:cubicBezTo>
                  <a:pt x="11347231" y="4739963"/>
                  <a:pt x="11380040" y="4382246"/>
                  <a:pt x="11387977" y="3994367"/>
                </a:cubicBezTo>
                <a:cubicBezTo>
                  <a:pt x="11395914" y="3606488"/>
                  <a:pt x="11387977" y="3138175"/>
                  <a:pt x="11387977" y="2771992"/>
                </a:cubicBezTo>
                <a:cubicBezTo>
                  <a:pt x="11387977" y="2405809"/>
                  <a:pt x="11374748" y="2144400"/>
                  <a:pt x="11387977" y="1797267"/>
                </a:cubicBezTo>
                <a:cubicBezTo>
                  <a:pt x="11401206" y="1450134"/>
                  <a:pt x="11494340" y="959596"/>
                  <a:pt x="11467352" y="689192"/>
                </a:cubicBezTo>
                <a:cubicBezTo>
                  <a:pt x="11440364" y="418788"/>
                  <a:pt x="11410731" y="283321"/>
                  <a:pt x="11226052" y="174842"/>
                </a:cubicBezTo>
                <a:cubicBezTo>
                  <a:pt x="11041373" y="66363"/>
                  <a:pt x="10701648" y="53663"/>
                  <a:pt x="10359277" y="38317"/>
                </a:cubicBezTo>
                <a:cubicBezTo>
                  <a:pt x="10016906" y="22971"/>
                  <a:pt x="9562881" y="80650"/>
                  <a:pt x="9171827" y="82767"/>
                </a:cubicBezTo>
                <a:cubicBezTo>
                  <a:pt x="8780773" y="84884"/>
                  <a:pt x="8415119" y="42550"/>
                  <a:pt x="8012952" y="51017"/>
                </a:cubicBezTo>
                <a:cubicBezTo>
                  <a:pt x="7610785" y="59484"/>
                  <a:pt x="7138769" y="141504"/>
                  <a:pt x="6758827" y="133567"/>
                </a:cubicBezTo>
                <a:cubicBezTo>
                  <a:pt x="6378885" y="125630"/>
                  <a:pt x="6076202" y="7625"/>
                  <a:pt x="5733302" y="3392"/>
                </a:cubicBezTo>
                <a:cubicBezTo>
                  <a:pt x="5390402" y="-841"/>
                  <a:pt x="5081898" y="108696"/>
                  <a:pt x="4701427" y="108167"/>
                </a:cubicBezTo>
                <a:cubicBezTo>
                  <a:pt x="4320956" y="107638"/>
                  <a:pt x="3883335" y="-5604"/>
                  <a:pt x="3450477" y="217"/>
                </a:cubicBezTo>
                <a:cubicBezTo>
                  <a:pt x="3017619" y="6038"/>
                  <a:pt x="2453527" y="128275"/>
                  <a:pt x="2104277" y="143092"/>
                </a:cubicBezTo>
                <a:cubicBezTo>
                  <a:pt x="1755027" y="157909"/>
                  <a:pt x="1613210" y="36729"/>
                  <a:pt x="1278777" y="31967"/>
                </a:cubicBezTo>
                <a:cubicBezTo>
                  <a:pt x="944344" y="27205"/>
                  <a:pt x="299289" y="-23595"/>
                  <a:pt x="97677" y="1145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rcRect t="36308" b="2107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: 形状 4"/>
          <p:cNvSpPr/>
          <p:nvPr/>
        </p:nvSpPr>
        <p:spPr>
          <a:xfrm>
            <a:off x="107950" y="123825"/>
            <a:ext cx="8940800" cy="4895850"/>
          </a:xfrm>
          <a:custGeom>
            <a:avLst/>
            <a:gdLst>
              <a:gd name="connsiteX0" fmla="*/ 195974 w 11156602"/>
              <a:gd name="connsiteY0" fmla="*/ 6991 h 6268100"/>
              <a:gd name="connsiteX1" fmla="*/ 5474 w 11156602"/>
              <a:gd name="connsiteY1" fmla="*/ 972191 h 6268100"/>
              <a:gd name="connsiteX2" fmla="*/ 335674 w 11156602"/>
              <a:gd name="connsiteY2" fmla="*/ 1975491 h 6268100"/>
              <a:gd name="connsiteX3" fmla="*/ 462674 w 11156602"/>
              <a:gd name="connsiteY3" fmla="*/ 3181991 h 6268100"/>
              <a:gd name="connsiteX4" fmla="*/ 119774 w 11156602"/>
              <a:gd name="connsiteY4" fmla="*/ 4210691 h 6268100"/>
              <a:gd name="connsiteX5" fmla="*/ 691274 w 11156602"/>
              <a:gd name="connsiteY5" fmla="*/ 5417191 h 6268100"/>
              <a:gd name="connsiteX6" fmla="*/ 475374 w 11156602"/>
              <a:gd name="connsiteY6" fmla="*/ 6166491 h 6268100"/>
              <a:gd name="connsiteX7" fmla="*/ 1872374 w 11156602"/>
              <a:gd name="connsiteY7" fmla="*/ 6153791 h 6268100"/>
              <a:gd name="connsiteX8" fmla="*/ 3574174 w 11156602"/>
              <a:gd name="connsiteY8" fmla="*/ 5899791 h 6268100"/>
              <a:gd name="connsiteX9" fmla="*/ 5631574 w 11156602"/>
              <a:gd name="connsiteY9" fmla="*/ 6268091 h 6268100"/>
              <a:gd name="connsiteX10" fmla="*/ 6533274 w 11156602"/>
              <a:gd name="connsiteY10" fmla="*/ 5912491 h 6268100"/>
              <a:gd name="connsiteX11" fmla="*/ 8184274 w 11156602"/>
              <a:gd name="connsiteY11" fmla="*/ 6191891 h 6268100"/>
              <a:gd name="connsiteX12" fmla="*/ 9708274 w 11156602"/>
              <a:gd name="connsiteY12" fmla="*/ 5671191 h 6268100"/>
              <a:gd name="connsiteX13" fmla="*/ 10902074 w 11156602"/>
              <a:gd name="connsiteY13" fmla="*/ 6166491 h 6268100"/>
              <a:gd name="connsiteX14" fmla="*/ 11067174 w 11156602"/>
              <a:gd name="connsiteY14" fmla="*/ 5086991 h 6268100"/>
              <a:gd name="connsiteX15" fmla="*/ 10686174 w 11156602"/>
              <a:gd name="connsiteY15" fmla="*/ 3982091 h 6268100"/>
              <a:gd name="connsiteX16" fmla="*/ 10952874 w 11156602"/>
              <a:gd name="connsiteY16" fmla="*/ 2826391 h 6268100"/>
              <a:gd name="connsiteX17" fmla="*/ 10914774 w 11156602"/>
              <a:gd name="connsiteY17" fmla="*/ 1784991 h 6268100"/>
              <a:gd name="connsiteX18" fmla="*/ 11156074 w 11156602"/>
              <a:gd name="connsiteY18" fmla="*/ 743591 h 6268100"/>
              <a:gd name="connsiteX19" fmla="*/ 10838574 w 11156602"/>
              <a:gd name="connsiteY19" fmla="*/ 210191 h 6268100"/>
              <a:gd name="connsiteX20" fmla="*/ 9886074 w 11156602"/>
              <a:gd name="connsiteY20" fmla="*/ 578491 h 6268100"/>
              <a:gd name="connsiteX21" fmla="*/ 8946274 w 11156602"/>
              <a:gd name="connsiteY21" fmla="*/ 70491 h 6268100"/>
              <a:gd name="connsiteX22" fmla="*/ 7663574 w 11156602"/>
              <a:gd name="connsiteY22" fmla="*/ 591191 h 6268100"/>
              <a:gd name="connsiteX23" fmla="*/ 6533274 w 11156602"/>
              <a:gd name="connsiteY23" fmla="*/ 83191 h 6268100"/>
              <a:gd name="connsiteX24" fmla="*/ 5060074 w 11156602"/>
              <a:gd name="connsiteY24" fmla="*/ 667391 h 6268100"/>
              <a:gd name="connsiteX25" fmla="*/ 4475874 w 11156602"/>
              <a:gd name="connsiteY25" fmla="*/ 95891 h 6268100"/>
              <a:gd name="connsiteX26" fmla="*/ 3091574 w 11156602"/>
              <a:gd name="connsiteY26" fmla="*/ 426091 h 6268100"/>
              <a:gd name="connsiteX27" fmla="*/ 1821574 w 11156602"/>
              <a:gd name="connsiteY27" fmla="*/ 121291 h 6268100"/>
              <a:gd name="connsiteX28" fmla="*/ 996074 w 11156602"/>
              <a:gd name="connsiteY28" fmla="*/ 514991 h 6268100"/>
              <a:gd name="connsiteX29" fmla="*/ 195974 w 11156602"/>
              <a:gd name="connsiteY29" fmla="*/ 6991 h 6268100"/>
              <a:gd name="connsiteX0-1" fmla="*/ 195527 w 11156155"/>
              <a:gd name="connsiteY0-2" fmla="*/ 41821 h 6302930"/>
              <a:gd name="connsiteX1-3" fmla="*/ 5027 w 11156155"/>
              <a:gd name="connsiteY1-4" fmla="*/ 1007021 h 6302930"/>
              <a:gd name="connsiteX2-5" fmla="*/ 335227 w 11156155"/>
              <a:gd name="connsiteY2-6" fmla="*/ 2010321 h 6302930"/>
              <a:gd name="connsiteX3-7" fmla="*/ 462227 w 11156155"/>
              <a:gd name="connsiteY3-8" fmla="*/ 3216821 h 6302930"/>
              <a:gd name="connsiteX4-9" fmla="*/ 119327 w 11156155"/>
              <a:gd name="connsiteY4-10" fmla="*/ 4245521 h 6302930"/>
              <a:gd name="connsiteX5-11" fmla="*/ 690827 w 11156155"/>
              <a:gd name="connsiteY5-12" fmla="*/ 5452021 h 6302930"/>
              <a:gd name="connsiteX6-13" fmla="*/ 474927 w 11156155"/>
              <a:gd name="connsiteY6-14" fmla="*/ 6201321 h 6302930"/>
              <a:gd name="connsiteX7-15" fmla="*/ 1871927 w 11156155"/>
              <a:gd name="connsiteY7-16" fmla="*/ 6188621 h 6302930"/>
              <a:gd name="connsiteX8-17" fmla="*/ 3573727 w 11156155"/>
              <a:gd name="connsiteY8-18" fmla="*/ 5934621 h 6302930"/>
              <a:gd name="connsiteX9-19" fmla="*/ 5631127 w 11156155"/>
              <a:gd name="connsiteY9-20" fmla="*/ 6302921 h 6302930"/>
              <a:gd name="connsiteX10-21" fmla="*/ 6532827 w 11156155"/>
              <a:gd name="connsiteY10-22" fmla="*/ 5947321 h 6302930"/>
              <a:gd name="connsiteX11-23" fmla="*/ 8183827 w 11156155"/>
              <a:gd name="connsiteY11-24" fmla="*/ 6226721 h 6302930"/>
              <a:gd name="connsiteX12-25" fmla="*/ 9707827 w 11156155"/>
              <a:gd name="connsiteY12-26" fmla="*/ 5706021 h 6302930"/>
              <a:gd name="connsiteX13-27" fmla="*/ 10901627 w 11156155"/>
              <a:gd name="connsiteY13-28" fmla="*/ 6201321 h 6302930"/>
              <a:gd name="connsiteX14-29" fmla="*/ 11066727 w 11156155"/>
              <a:gd name="connsiteY14-30" fmla="*/ 5121821 h 6302930"/>
              <a:gd name="connsiteX15-31" fmla="*/ 10685727 w 11156155"/>
              <a:gd name="connsiteY15-32" fmla="*/ 4016921 h 6302930"/>
              <a:gd name="connsiteX16-33" fmla="*/ 10952427 w 11156155"/>
              <a:gd name="connsiteY16-34" fmla="*/ 2861221 h 6302930"/>
              <a:gd name="connsiteX17-35" fmla="*/ 10914327 w 11156155"/>
              <a:gd name="connsiteY17-36" fmla="*/ 1819821 h 6302930"/>
              <a:gd name="connsiteX18-37" fmla="*/ 11155627 w 11156155"/>
              <a:gd name="connsiteY18-38" fmla="*/ 778421 h 6302930"/>
              <a:gd name="connsiteX19-39" fmla="*/ 10838127 w 11156155"/>
              <a:gd name="connsiteY19-40" fmla="*/ 245021 h 6302930"/>
              <a:gd name="connsiteX20-41" fmla="*/ 9885627 w 11156155"/>
              <a:gd name="connsiteY20-42" fmla="*/ 613321 h 6302930"/>
              <a:gd name="connsiteX21-43" fmla="*/ 8945827 w 11156155"/>
              <a:gd name="connsiteY21-44" fmla="*/ 105321 h 6302930"/>
              <a:gd name="connsiteX22-45" fmla="*/ 7663127 w 11156155"/>
              <a:gd name="connsiteY22-46" fmla="*/ 626021 h 6302930"/>
              <a:gd name="connsiteX23-47" fmla="*/ 6532827 w 11156155"/>
              <a:gd name="connsiteY23-48" fmla="*/ 118021 h 6302930"/>
              <a:gd name="connsiteX24-49" fmla="*/ 5059627 w 11156155"/>
              <a:gd name="connsiteY24-50" fmla="*/ 702221 h 6302930"/>
              <a:gd name="connsiteX25-51" fmla="*/ 4475427 w 11156155"/>
              <a:gd name="connsiteY25-52" fmla="*/ 130721 h 6302930"/>
              <a:gd name="connsiteX26-53" fmla="*/ 3091127 w 11156155"/>
              <a:gd name="connsiteY26-54" fmla="*/ 460921 h 6302930"/>
              <a:gd name="connsiteX27-55" fmla="*/ 1821127 w 11156155"/>
              <a:gd name="connsiteY27-56" fmla="*/ 156121 h 6302930"/>
              <a:gd name="connsiteX28-57" fmla="*/ 948002 w 11156155"/>
              <a:gd name="connsiteY28-58" fmla="*/ 168821 h 6302930"/>
              <a:gd name="connsiteX29-59" fmla="*/ 195527 w 11156155"/>
              <a:gd name="connsiteY29-60" fmla="*/ 41821 h 6302930"/>
              <a:gd name="connsiteX0-61" fmla="*/ 256143 w 11216771"/>
              <a:gd name="connsiteY0-62" fmla="*/ 41821 h 6302930"/>
              <a:gd name="connsiteX1-63" fmla="*/ 65643 w 11216771"/>
              <a:gd name="connsiteY1-64" fmla="*/ 1007021 h 6302930"/>
              <a:gd name="connsiteX2-65" fmla="*/ 33893 w 11216771"/>
              <a:gd name="connsiteY2-66" fmla="*/ 2057946 h 6302930"/>
              <a:gd name="connsiteX3-67" fmla="*/ 522843 w 11216771"/>
              <a:gd name="connsiteY3-68" fmla="*/ 3216821 h 6302930"/>
              <a:gd name="connsiteX4-69" fmla="*/ 179943 w 11216771"/>
              <a:gd name="connsiteY4-70" fmla="*/ 4245521 h 6302930"/>
              <a:gd name="connsiteX5-71" fmla="*/ 751443 w 11216771"/>
              <a:gd name="connsiteY5-72" fmla="*/ 5452021 h 6302930"/>
              <a:gd name="connsiteX6-73" fmla="*/ 535543 w 11216771"/>
              <a:gd name="connsiteY6-74" fmla="*/ 6201321 h 6302930"/>
              <a:gd name="connsiteX7-75" fmla="*/ 1932543 w 11216771"/>
              <a:gd name="connsiteY7-76" fmla="*/ 6188621 h 6302930"/>
              <a:gd name="connsiteX8-77" fmla="*/ 3634343 w 11216771"/>
              <a:gd name="connsiteY8-78" fmla="*/ 5934621 h 6302930"/>
              <a:gd name="connsiteX9-79" fmla="*/ 5691743 w 11216771"/>
              <a:gd name="connsiteY9-80" fmla="*/ 6302921 h 6302930"/>
              <a:gd name="connsiteX10-81" fmla="*/ 6593443 w 11216771"/>
              <a:gd name="connsiteY10-82" fmla="*/ 5947321 h 6302930"/>
              <a:gd name="connsiteX11-83" fmla="*/ 8244443 w 11216771"/>
              <a:gd name="connsiteY11-84" fmla="*/ 6226721 h 6302930"/>
              <a:gd name="connsiteX12-85" fmla="*/ 9768443 w 11216771"/>
              <a:gd name="connsiteY12-86" fmla="*/ 5706021 h 6302930"/>
              <a:gd name="connsiteX13-87" fmla="*/ 10962243 w 11216771"/>
              <a:gd name="connsiteY13-88" fmla="*/ 6201321 h 6302930"/>
              <a:gd name="connsiteX14-89" fmla="*/ 11127343 w 11216771"/>
              <a:gd name="connsiteY14-90" fmla="*/ 5121821 h 6302930"/>
              <a:gd name="connsiteX15-91" fmla="*/ 10746343 w 11216771"/>
              <a:gd name="connsiteY15-92" fmla="*/ 4016921 h 6302930"/>
              <a:gd name="connsiteX16-93" fmla="*/ 11013043 w 11216771"/>
              <a:gd name="connsiteY16-94" fmla="*/ 2861221 h 6302930"/>
              <a:gd name="connsiteX17-95" fmla="*/ 10974943 w 11216771"/>
              <a:gd name="connsiteY17-96" fmla="*/ 1819821 h 6302930"/>
              <a:gd name="connsiteX18-97" fmla="*/ 11216243 w 11216771"/>
              <a:gd name="connsiteY18-98" fmla="*/ 778421 h 6302930"/>
              <a:gd name="connsiteX19-99" fmla="*/ 10898743 w 11216771"/>
              <a:gd name="connsiteY19-100" fmla="*/ 245021 h 6302930"/>
              <a:gd name="connsiteX20-101" fmla="*/ 9946243 w 11216771"/>
              <a:gd name="connsiteY20-102" fmla="*/ 613321 h 6302930"/>
              <a:gd name="connsiteX21-103" fmla="*/ 9006443 w 11216771"/>
              <a:gd name="connsiteY21-104" fmla="*/ 105321 h 6302930"/>
              <a:gd name="connsiteX22-105" fmla="*/ 7723743 w 11216771"/>
              <a:gd name="connsiteY22-106" fmla="*/ 626021 h 6302930"/>
              <a:gd name="connsiteX23-107" fmla="*/ 6593443 w 11216771"/>
              <a:gd name="connsiteY23-108" fmla="*/ 118021 h 6302930"/>
              <a:gd name="connsiteX24-109" fmla="*/ 5120243 w 11216771"/>
              <a:gd name="connsiteY24-110" fmla="*/ 702221 h 6302930"/>
              <a:gd name="connsiteX25-111" fmla="*/ 4536043 w 11216771"/>
              <a:gd name="connsiteY25-112" fmla="*/ 130721 h 6302930"/>
              <a:gd name="connsiteX26-113" fmla="*/ 3151743 w 11216771"/>
              <a:gd name="connsiteY26-114" fmla="*/ 460921 h 6302930"/>
              <a:gd name="connsiteX27-115" fmla="*/ 1881743 w 11216771"/>
              <a:gd name="connsiteY27-116" fmla="*/ 156121 h 6302930"/>
              <a:gd name="connsiteX28-117" fmla="*/ 1008618 w 11216771"/>
              <a:gd name="connsiteY28-118" fmla="*/ 168821 h 6302930"/>
              <a:gd name="connsiteX29-119" fmla="*/ 256143 w 11216771"/>
              <a:gd name="connsiteY29-120" fmla="*/ 41821 h 6302930"/>
              <a:gd name="connsiteX0-121" fmla="*/ 224526 w 11185154"/>
              <a:gd name="connsiteY0-122" fmla="*/ 41821 h 6302930"/>
              <a:gd name="connsiteX1-123" fmla="*/ 34026 w 11185154"/>
              <a:gd name="connsiteY1-124" fmla="*/ 1007021 h 6302930"/>
              <a:gd name="connsiteX2-125" fmla="*/ 2276 w 11185154"/>
              <a:gd name="connsiteY2-126" fmla="*/ 2057946 h 6302930"/>
              <a:gd name="connsiteX3-127" fmla="*/ 62601 w 11185154"/>
              <a:gd name="connsiteY3-128" fmla="*/ 3216821 h 6302930"/>
              <a:gd name="connsiteX4-129" fmla="*/ 148326 w 11185154"/>
              <a:gd name="connsiteY4-130" fmla="*/ 4245521 h 6302930"/>
              <a:gd name="connsiteX5-131" fmla="*/ 719826 w 11185154"/>
              <a:gd name="connsiteY5-132" fmla="*/ 5452021 h 6302930"/>
              <a:gd name="connsiteX6-133" fmla="*/ 503926 w 11185154"/>
              <a:gd name="connsiteY6-134" fmla="*/ 6201321 h 6302930"/>
              <a:gd name="connsiteX7-135" fmla="*/ 1900926 w 11185154"/>
              <a:gd name="connsiteY7-136" fmla="*/ 6188621 h 6302930"/>
              <a:gd name="connsiteX8-137" fmla="*/ 3602726 w 11185154"/>
              <a:gd name="connsiteY8-138" fmla="*/ 5934621 h 6302930"/>
              <a:gd name="connsiteX9-139" fmla="*/ 5660126 w 11185154"/>
              <a:gd name="connsiteY9-140" fmla="*/ 6302921 h 6302930"/>
              <a:gd name="connsiteX10-141" fmla="*/ 6561826 w 11185154"/>
              <a:gd name="connsiteY10-142" fmla="*/ 5947321 h 6302930"/>
              <a:gd name="connsiteX11-143" fmla="*/ 8212826 w 11185154"/>
              <a:gd name="connsiteY11-144" fmla="*/ 6226721 h 6302930"/>
              <a:gd name="connsiteX12-145" fmla="*/ 9736826 w 11185154"/>
              <a:gd name="connsiteY12-146" fmla="*/ 5706021 h 6302930"/>
              <a:gd name="connsiteX13-147" fmla="*/ 10930626 w 11185154"/>
              <a:gd name="connsiteY13-148" fmla="*/ 6201321 h 6302930"/>
              <a:gd name="connsiteX14-149" fmla="*/ 11095726 w 11185154"/>
              <a:gd name="connsiteY14-150" fmla="*/ 5121821 h 6302930"/>
              <a:gd name="connsiteX15-151" fmla="*/ 10714726 w 11185154"/>
              <a:gd name="connsiteY15-152" fmla="*/ 4016921 h 6302930"/>
              <a:gd name="connsiteX16-153" fmla="*/ 10981426 w 11185154"/>
              <a:gd name="connsiteY16-154" fmla="*/ 2861221 h 6302930"/>
              <a:gd name="connsiteX17-155" fmla="*/ 10943326 w 11185154"/>
              <a:gd name="connsiteY17-156" fmla="*/ 1819821 h 6302930"/>
              <a:gd name="connsiteX18-157" fmla="*/ 11184626 w 11185154"/>
              <a:gd name="connsiteY18-158" fmla="*/ 778421 h 6302930"/>
              <a:gd name="connsiteX19-159" fmla="*/ 10867126 w 11185154"/>
              <a:gd name="connsiteY19-160" fmla="*/ 245021 h 6302930"/>
              <a:gd name="connsiteX20-161" fmla="*/ 9914626 w 11185154"/>
              <a:gd name="connsiteY20-162" fmla="*/ 613321 h 6302930"/>
              <a:gd name="connsiteX21-163" fmla="*/ 8974826 w 11185154"/>
              <a:gd name="connsiteY21-164" fmla="*/ 105321 h 6302930"/>
              <a:gd name="connsiteX22-165" fmla="*/ 7692126 w 11185154"/>
              <a:gd name="connsiteY22-166" fmla="*/ 626021 h 6302930"/>
              <a:gd name="connsiteX23-167" fmla="*/ 6561826 w 11185154"/>
              <a:gd name="connsiteY23-168" fmla="*/ 118021 h 6302930"/>
              <a:gd name="connsiteX24-169" fmla="*/ 5088626 w 11185154"/>
              <a:gd name="connsiteY24-170" fmla="*/ 702221 h 6302930"/>
              <a:gd name="connsiteX25-171" fmla="*/ 4504426 w 11185154"/>
              <a:gd name="connsiteY25-172" fmla="*/ 130721 h 6302930"/>
              <a:gd name="connsiteX26-173" fmla="*/ 3120126 w 11185154"/>
              <a:gd name="connsiteY26-174" fmla="*/ 460921 h 6302930"/>
              <a:gd name="connsiteX27-175" fmla="*/ 1850126 w 11185154"/>
              <a:gd name="connsiteY27-176" fmla="*/ 156121 h 6302930"/>
              <a:gd name="connsiteX28-177" fmla="*/ 977001 w 11185154"/>
              <a:gd name="connsiteY28-178" fmla="*/ 168821 h 6302930"/>
              <a:gd name="connsiteX29-179" fmla="*/ 224526 w 11185154"/>
              <a:gd name="connsiteY29-180" fmla="*/ 41821 h 6302930"/>
              <a:gd name="connsiteX0-181" fmla="*/ 350726 w 11311354"/>
              <a:gd name="connsiteY0-182" fmla="*/ 41821 h 6302930"/>
              <a:gd name="connsiteX1-183" fmla="*/ 160226 w 11311354"/>
              <a:gd name="connsiteY1-184" fmla="*/ 1007021 h 6302930"/>
              <a:gd name="connsiteX2-185" fmla="*/ 128476 w 11311354"/>
              <a:gd name="connsiteY2-186" fmla="*/ 2057946 h 6302930"/>
              <a:gd name="connsiteX3-187" fmla="*/ 188801 w 11311354"/>
              <a:gd name="connsiteY3-188" fmla="*/ 3216821 h 6302930"/>
              <a:gd name="connsiteX4-189" fmla="*/ 274526 w 11311354"/>
              <a:gd name="connsiteY4-190" fmla="*/ 4245521 h 6302930"/>
              <a:gd name="connsiteX5-191" fmla="*/ 7826 w 11311354"/>
              <a:gd name="connsiteY5-192" fmla="*/ 5585371 h 6302930"/>
              <a:gd name="connsiteX6-193" fmla="*/ 630126 w 11311354"/>
              <a:gd name="connsiteY6-194" fmla="*/ 6201321 h 6302930"/>
              <a:gd name="connsiteX7-195" fmla="*/ 2027126 w 11311354"/>
              <a:gd name="connsiteY7-196" fmla="*/ 6188621 h 6302930"/>
              <a:gd name="connsiteX8-197" fmla="*/ 3728926 w 11311354"/>
              <a:gd name="connsiteY8-198" fmla="*/ 5934621 h 6302930"/>
              <a:gd name="connsiteX9-199" fmla="*/ 5786326 w 11311354"/>
              <a:gd name="connsiteY9-200" fmla="*/ 6302921 h 6302930"/>
              <a:gd name="connsiteX10-201" fmla="*/ 6688026 w 11311354"/>
              <a:gd name="connsiteY10-202" fmla="*/ 5947321 h 6302930"/>
              <a:gd name="connsiteX11-203" fmla="*/ 8339026 w 11311354"/>
              <a:gd name="connsiteY11-204" fmla="*/ 6226721 h 6302930"/>
              <a:gd name="connsiteX12-205" fmla="*/ 9863026 w 11311354"/>
              <a:gd name="connsiteY12-206" fmla="*/ 5706021 h 6302930"/>
              <a:gd name="connsiteX13-207" fmla="*/ 11056826 w 11311354"/>
              <a:gd name="connsiteY13-208" fmla="*/ 6201321 h 6302930"/>
              <a:gd name="connsiteX14-209" fmla="*/ 11221926 w 11311354"/>
              <a:gd name="connsiteY14-210" fmla="*/ 5121821 h 6302930"/>
              <a:gd name="connsiteX15-211" fmla="*/ 10840926 w 11311354"/>
              <a:gd name="connsiteY15-212" fmla="*/ 4016921 h 6302930"/>
              <a:gd name="connsiteX16-213" fmla="*/ 11107626 w 11311354"/>
              <a:gd name="connsiteY16-214" fmla="*/ 2861221 h 6302930"/>
              <a:gd name="connsiteX17-215" fmla="*/ 11069526 w 11311354"/>
              <a:gd name="connsiteY17-216" fmla="*/ 1819821 h 6302930"/>
              <a:gd name="connsiteX18-217" fmla="*/ 11310826 w 11311354"/>
              <a:gd name="connsiteY18-218" fmla="*/ 778421 h 6302930"/>
              <a:gd name="connsiteX19-219" fmla="*/ 10993326 w 11311354"/>
              <a:gd name="connsiteY19-220" fmla="*/ 245021 h 6302930"/>
              <a:gd name="connsiteX20-221" fmla="*/ 10040826 w 11311354"/>
              <a:gd name="connsiteY20-222" fmla="*/ 613321 h 6302930"/>
              <a:gd name="connsiteX21-223" fmla="*/ 9101026 w 11311354"/>
              <a:gd name="connsiteY21-224" fmla="*/ 105321 h 6302930"/>
              <a:gd name="connsiteX22-225" fmla="*/ 7818326 w 11311354"/>
              <a:gd name="connsiteY22-226" fmla="*/ 626021 h 6302930"/>
              <a:gd name="connsiteX23-227" fmla="*/ 6688026 w 11311354"/>
              <a:gd name="connsiteY23-228" fmla="*/ 118021 h 6302930"/>
              <a:gd name="connsiteX24-229" fmla="*/ 5214826 w 11311354"/>
              <a:gd name="connsiteY24-230" fmla="*/ 702221 h 6302930"/>
              <a:gd name="connsiteX25-231" fmla="*/ 4630626 w 11311354"/>
              <a:gd name="connsiteY25-232" fmla="*/ 130721 h 6302930"/>
              <a:gd name="connsiteX26-233" fmla="*/ 3246326 w 11311354"/>
              <a:gd name="connsiteY26-234" fmla="*/ 460921 h 6302930"/>
              <a:gd name="connsiteX27-235" fmla="*/ 1976326 w 11311354"/>
              <a:gd name="connsiteY27-236" fmla="*/ 156121 h 6302930"/>
              <a:gd name="connsiteX28-237" fmla="*/ 1103201 w 11311354"/>
              <a:gd name="connsiteY28-238" fmla="*/ 168821 h 6302930"/>
              <a:gd name="connsiteX29-239" fmla="*/ 350726 w 11311354"/>
              <a:gd name="connsiteY29-240" fmla="*/ 41821 h 6302930"/>
              <a:gd name="connsiteX0-241" fmla="*/ 343066 w 11303694"/>
              <a:gd name="connsiteY0-242" fmla="*/ 41821 h 6302930"/>
              <a:gd name="connsiteX1-243" fmla="*/ 152566 w 11303694"/>
              <a:gd name="connsiteY1-244" fmla="*/ 1007021 h 6302930"/>
              <a:gd name="connsiteX2-245" fmla="*/ 120816 w 11303694"/>
              <a:gd name="connsiteY2-246" fmla="*/ 2057946 h 6302930"/>
              <a:gd name="connsiteX3-247" fmla="*/ 181141 w 11303694"/>
              <a:gd name="connsiteY3-248" fmla="*/ 3216821 h 6302930"/>
              <a:gd name="connsiteX4-249" fmla="*/ 266866 w 11303694"/>
              <a:gd name="connsiteY4-250" fmla="*/ 4245521 h 6302930"/>
              <a:gd name="connsiteX5-251" fmla="*/ 166 w 11303694"/>
              <a:gd name="connsiteY5-252" fmla="*/ 5585371 h 6302930"/>
              <a:gd name="connsiteX6-253" fmla="*/ 311315 w 11303694"/>
              <a:gd name="connsiteY6-254" fmla="*/ 6144171 h 6302930"/>
              <a:gd name="connsiteX7-255" fmla="*/ 622466 w 11303694"/>
              <a:gd name="connsiteY7-256" fmla="*/ 6201321 h 6302930"/>
              <a:gd name="connsiteX8-257" fmla="*/ 2019466 w 11303694"/>
              <a:gd name="connsiteY8-258" fmla="*/ 6188621 h 6302930"/>
              <a:gd name="connsiteX9-259" fmla="*/ 3721266 w 11303694"/>
              <a:gd name="connsiteY9-260" fmla="*/ 5934621 h 6302930"/>
              <a:gd name="connsiteX10-261" fmla="*/ 5778666 w 11303694"/>
              <a:gd name="connsiteY10-262" fmla="*/ 6302921 h 6302930"/>
              <a:gd name="connsiteX11-263" fmla="*/ 6680366 w 11303694"/>
              <a:gd name="connsiteY11-264" fmla="*/ 5947321 h 6302930"/>
              <a:gd name="connsiteX12-265" fmla="*/ 8331366 w 11303694"/>
              <a:gd name="connsiteY12-266" fmla="*/ 6226721 h 6302930"/>
              <a:gd name="connsiteX13-267" fmla="*/ 9855366 w 11303694"/>
              <a:gd name="connsiteY13-268" fmla="*/ 5706021 h 6302930"/>
              <a:gd name="connsiteX14-269" fmla="*/ 11049166 w 11303694"/>
              <a:gd name="connsiteY14-270" fmla="*/ 6201321 h 6302930"/>
              <a:gd name="connsiteX15-271" fmla="*/ 11214266 w 11303694"/>
              <a:gd name="connsiteY15-272" fmla="*/ 5121821 h 6302930"/>
              <a:gd name="connsiteX16-273" fmla="*/ 10833266 w 11303694"/>
              <a:gd name="connsiteY16-274" fmla="*/ 4016921 h 6302930"/>
              <a:gd name="connsiteX17-275" fmla="*/ 11099966 w 11303694"/>
              <a:gd name="connsiteY17-276" fmla="*/ 2861221 h 6302930"/>
              <a:gd name="connsiteX18-277" fmla="*/ 11061866 w 11303694"/>
              <a:gd name="connsiteY18-278" fmla="*/ 1819821 h 6302930"/>
              <a:gd name="connsiteX19-279" fmla="*/ 11303166 w 11303694"/>
              <a:gd name="connsiteY19-280" fmla="*/ 778421 h 6302930"/>
              <a:gd name="connsiteX20-281" fmla="*/ 10985666 w 11303694"/>
              <a:gd name="connsiteY20-282" fmla="*/ 245021 h 6302930"/>
              <a:gd name="connsiteX21-283" fmla="*/ 10033166 w 11303694"/>
              <a:gd name="connsiteY21-284" fmla="*/ 613321 h 6302930"/>
              <a:gd name="connsiteX22-285" fmla="*/ 9093366 w 11303694"/>
              <a:gd name="connsiteY22-286" fmla="*/ 105321 h 6302930"/>
              <a:gd name="connsiteX23-287" fmla="*/ 7810666 w 11303694"/>
              <a:gd name="connsiteY23-288" fmla="*/ 626021 h 6302930"/>
              <a:gd name="connsiteX24-289" fmla="*/ 6680366 w 11303694"/>
              <a:gd name="connsiteY24-290" fmla="*/ 118021 h 6302930"/>
              <a:gd name="connsiteX25-291" fmla="*/ 5207166 w 11303694"/>
              <a:gd name="connsiteY25-292" fmla="*/ 702221 h 6302930"/>
              <a:gd name="connsiteX26-293" fmla="*/ 4622966 w 11303694"/>
              <a:gd name="connsiteY26-294" fmla="*/ 130721 h 6302930"/>
              <a:gd name="connsiteX27-295" fmla="*/ 3238666 w 11303694"/>
              <a:gd name="connsiteY27-296" fmla="*/ 460921 h 6302930"/>
              <a:gd name="connsiteX28-297" fmla="*/ 1968666 w 11303694"/>
              <a:gd name="connsiteY28-298" fmla="*/ 156121 h 6302930"/>
              <a:gd name="connsiteX29-299" fmla="*/ 1095541 w 11303694"/>
              <a:gd name="connsiteY29-300" fmla="*/ 168821 h 6302930"/>
              <a:gd name="connsiteX30" fmla="*/ 343066 w 11303694"/>
              <a:gd name="connsiteY30" fmla="*/ 41821 h 6302930"/>
              <a:gd name="connsiteX0-301" fmla="*/ 353004 w 11313632"/>
              <a:gd name="connsiteY0-302" fmla="*/ 41821 h 6302930"/>
              <a:gd name="connsiteX1-303" fmla="*/ 162504 w 11313632"/>
              <a:gd name="connsiteY1-304" fmla="*/ 1007021 h 6302930"/>
              <a:gd name="connsiteX2-305" fmla="*/ 130754 w 11313632"/>
              <a:gd name="connsiteY2-306" fmla="*/ 2057946 h 6302930"/>
              <a:gd name="connsiteX3-307" fmla="*/ 191079 w 11313632"/>
              <a:gd name="connsiteY3-308" fmla="*/ 3216821 h 6302930"/>
              <a:gd name="connsiteX4-309" fmla="*/ 86304 w 11313632"/>
              <a:gd name="connsiteY4-310" fmla="*/ 4340771 h 6302930"/>
              <a:gd name="connsiteX5-311" fmla="*/ 10104 w 11313632"/>
              <a:gd name="connsiteY5-312" fmla="*/ 5585371 h 6302930"/>
              <a:gd name="connsiteX6-313" fmla="*/ 321253 w 11313632"/>
              <a:gd name="connsiteY6-314" fmla="*/ 6144171 h 6302930"/>
              <a:gd name="connsiteX7-315" fmla="*/ 632404 w 11313632"/>
              <a:gd name="connsiteY7-316" fmla="*/ 6201321 h 6302930"/>
              <a:gd name="connsiteX8-317" fmla="*/ 2029404 w 11313632"/>
              <a:gd name="connsiteY8-318" fmla="*/ 6188621 h 6302930"/>
              <a:gd name="connsiteX9-319" fmla="*/ 3731204 w 11313632"/>
              <a:gd name="connsiteY9-320" fmla="*/ 5934621 h 6302930"/>
              <a:gd name="connsiteX10-321" fmla="*/ 5788604 w 11313632"/>
              <a:gd name="connsiteY10-322" fmla="*/ 6302921 h 6302930"/>
              <a:gd name="connsiteX11-323" fmla="*/ 6690304 w 11313632"/>
              <a:gd name="connsiteY11-324" fmla="*/ 5947321 h 6302930"/>
              <a:gd name="connsiteX12-325" fmla="*/ 8341304 w 11313632"/>
              <a:gd name="connsiteY12-326" fmla="*/ 6226721 h 6302930"/>
              <a:gd name="connsiteX13-327" fmla="*/ 9865304 w 11313632"/>
              <a:gd name="connsiteY13-328" fmla="*/ 5706021 h 6302930"/>
              <a:gd name="connsiteX14-329" fmla="*/ 11059104 w 11313632"/>
              <a:gd name="connsiteY14-330" fmla="*/ 6201321 h 6302930"/>
              <a:gd name="connsiteX15-331" fmla="*/ 11224204 w 11313632"/>
              <a:gd name="connsiteY15-332" fmla="*/ 5121821 h 6302930"/>
              <a:gd name="connsiteX16-333" fmla="*/ 10843204 w 11313632"/>
              <a:gd name="connsiteY16-334" fmla="*/ 4016921 h 6302930"/>
              <a:gd name="connsiteX17-335" fmla="*/ 11109904 w 11313632"/>
              <a:gd name="connsiteY17-336" fmla="*/ 2861221 h 6302930"/>
              <a:gd name="connsiteX18-337" fmla="*/ 11071804 w 11313632"/>
              <a:gd name="connsiteY18-338" fmla="*/ 1819821 h 6302930"/>
              <a:gd name="connsiteX19-339" fmla="*/ 11313104 w 11313632"/>
              <a:gd name="connsiteY19-340" fmla="*/ 778421 h 6302930"/>
              <a:gd name="connsiteX20-341" fmla="*/ 10995604 w 11313632"/>
              <a:gd name="connsiteY20-342" fmla="*/ 245021 h 6302930"/>
              <a:gd name="connsiteX21-343" fmla="*/ 10043104 w 11313632"/>
              <a:gd name="connsiteY21-344" fmla="*/ 613321 h 6302930"/>
              <a:gd name="connsiteX22-345" fmla="*/ 9103304 w 11313632"/>
              <a:gd name="connsiteY22-346" fmla="*/ 105321 h 6302930"/>
              <a:gd name="connsiteX23-347" fmla="*/ 7820604 w 11313632"/>
              <a:gd name="connsiteY23-348" fmla="*/ 626021 h 6302930"/>
              <a:gd name="connsiteX24-349" fmla="*/ 6690304 w 11313632"/>
              <a:gd name="connsiteY24-350" fmla="*/ 118021 h 6302930"/>
              <a:gd name="connsiteX25-351" fmla="*/ 5217104 w 11313632"/>
              <a:gd name="connsiteY25-352" fmla="*/ 702221 h 6302930"/>
              <a:gd name="connsiteX26-353" fmla="*/ 4632904 w 11313632"/>
              <a:gd name="connsiteY26-354" fmla="*/ 130721 h 6302930"/>
              <a:gd name="connsiteX27-355" fmla="*/ 3248604 w 11313632"/>
              <a:gd name="connsiteY27-356" fmla="*/ 460921 h 6302930"/>
              <a:gd name="connsiteX28-357" fmla="*/ 1978604 w 11313632"/>
              <a:gd name="connsiteY28-358" fmla="*/ 156121 h 6302930"/>
              <a:gd name="connsiteX29-359" fmla="*/ 1105479 w 11313632"/>
              <a:gd name="connsiteY29-360" fmla="*/ 168821 h 6302930"/>
              <a:gd name="connsiteX30-361" fmla="*/ 353004 w 11313632"/>
              <a:gd name="connsiteY30-362" fmla="*/ 41821 h 6302930"/>
              <a:gd name="connsiteX0-363" fmla="*/ 353401 w 11314029"/>
              <a:gd name="connsiteY0-364" fmla="*/ 41821 h 6302930"/>
              <a:gd name="connsiteX1-365" fmla="*/ 162901 w 11314029"/>
              <a:gd name="connsiteY1-366" fmla="*/ 1007021 h 6302930"/>
              <a:gd name="connsiteX2-367" fmla="*/ 131151 w 11314029"/>
              <a:gd name="connsiteY2-368" fmla="*/ 2057946 h 6302930"/>
              <a:gd name="connsiteX3-369" fmla="*/ 220051 w 11314029"/>
              <a:gd name="connsiteY3-370" fmla="*/ 3578771 h 6302930"/>
              <a:gd name="connsiteX4-371" fmla="*/ 86701 w 11314029"/>
              <a:gd name="connsiteY4-372" fmla="*/ 4340771 h 6302930"/>
              <a:gd name="connsiteX5-373" fmla="*/ 10501 w 11314029"/>
              <a:gd name="connsiteY5-374" fmla="*/ 5585371 h 6302930"/>
              <a:gd name="connsiteX6-375" fmla="*/ 321650 w 11314029"/>
              <a:gd name="connsiteY6-376" fmla="*/ 6144171 h 6302930"/>
              <a:gd name="connsiteX7-377" fmla="*/ 632801 w 11314029"/>
              <a:gd name="connsiteY7-378" fmla="*/ 6201321 h 6302930"/>
              <a:gd name="connsiteX8-379" fmla="*/ 2029801 w 11314029"/>
              <a:gd name="connsiteY8-380" fmla="*/ 6188621 h 6302930"/>
              <a:gd name="connsiteX9-381" fmla="*/ 3731601 w 11314029"/>
              <a:gd name="connsiteY9-382" fmla="*/ 5934621 h 6302930"/>
              <a:gd name="connsiteX10-383" fmla="*/ 5789001 w 11314029"/>
              <a:gd name="connsiteY10-384" fmla="*/ 6302921 h 6302930"/>
              <a:gd name="connsiteX11-385" fmla="*/ 6690701 w 11314029"/>
              <a:gd name="connsiteY11-386" fmla="*/ 5947321 h 6302930"/>
              <a:gd name="connsiteX12-387" fmla="*/ 8341701 w 11314029"/>
              <a:gd name="connsiteY12-388" fmla="*/ 6226721 h 6302930"/>
              <a:gd name="connsiteX13-389" fmla="*/ 9865701 w 11314029"/>
              <a:gd name="connsiteY13-390" fmla="*/ 5706021 h 6302930"/>
              <a:gd name="connsiteX14-391" fmla="*/ 11059501 w 11314029"/>
              <a:gd name="connsiteY14-392" fmla="*/ 6201321 h 6302930"/>
              <a:gd name="connsiteX15-393" fmla="*/ 11224601 w 11314029"/>
              <a:gd name="connsiteY15-394" fmla="*/ 5121821 h 6302930"/>
              <a:gd name="connsiteX16-395" fmla="*/ 10843601 w 11314029"/>
              <a:gd name="connsiteY16-396" fmla="*/ 4016921 h 6302930"/>
              <a:gd name="connsiteX17-397" fmla="*/ 11110301 w 11314029"/>
              <a:gd name="connsiteY17-398" fmla="*/ 2861221 h 6302930"/>
              <a:gd name="connsiteX18-399" fmla="*/ 11072201 w 11314029"/>
              <a:gd name="connsiteY18-400" fmla="*/ 1819821 h 6302930"/>
              <a:gd name="connsiteX19-401" fmla="*/ 11313501 w 11314029"/>
              <a:gd name="connsiteY19-402" fmla="*/ 778421 h 6302930"/>
              <a:gd name="connsiteX20-403" fmla="*/ 10996001 w 11314029"/>
              <a:gd name="connsiteY20-404" fmla="*/ 245021 h 6302930"/>
              <a:gd name="connsiteX21-405" fmla="*/ 10043501 w 11314029"/>
              <a:gd name="connsiteY21-406" fmla="*/ 613321 h 6302930"/>
              <a:gd name="connsiteX22-407" fmla="*/ 9103701 w 11314029"/>
              <a:gd name="connsiteY22-408" fmla="*/ 105321 h 6302930"/>
              <a:gd name="connsiteX23-409" fmla="*/ 7821001 w 11314029"/>
              <a:gd name="connsiteY23-410" fmla="*/ 626021 h 6302930"/>
              <a:gd name="connsiteX24-411" fmla="*/ 6690701 w 11314029"/>
              <a:gd name="connsiteY24-412" fmla="*/ 118021 h 6302930"/>
              <a:gd name="connsiteX25-413" fmla="*/ 5217501 w 11314029"/>
              <a:gd name="connsiteY25-414" fmla="*/ 702221 h 6302930"/>
              <a:gd name="connsiteX26-415" fmla="*/ 4633301 w 11314029"/>
              <a:gd name="connsiteY26-416" fmla="*/ 130721 h 6302930"/>
              <a:gd name="connsiteX27-417" fmla="*/ 3249001 w 11314029"/>
              <a:gd name="connsiteY27-418" fmla="*/ 460921 h 6302930"/>
              <a:gd name="connsiteX28-419" fmla="*/ 1979001 w 11314029"/>
              <a:gd name="connsiteY28-420" fmla="*/ 156121 h 6302930"/>
              <a:gd name="connsiteX29-421" fmla="*/ 1105876 w 11314029"/>
              <a:gd name="connsiteY29-422" fmla="*/ 168821 h 6302930"/>
              <a:gd name="connsiteX30-423" fmla="*/ 353401 w 11314029"/>
              <a:gd name="connsiteY30-424" fmla="*/ 41821 h 6302930"/>
              <a:gd name="connsiteX0-425" fmla="*/ 365646 w 11326274"/>
              <a:gd name="connsiteY0-426" fmla="*/ 41821 h 6302930"/>
              <a:gd name="connsiteX1-427" fmla="*/ 175146 w 11326274"/>
              <a:gd name="connsiteY1-428" fmla="*/ 1007021 h 6302930"/>
              <a:gd name="connsiteX2-429" fmla="*/ 521 w 11326274"/>
              <a:gd name="connsiteY2-430" fmla="*/ 2172246 h 6302930"/>
              <a:gd name="connsiteX3-431" fmla="*/ 232296 w 11326274"/>
              <a:gd name="connsiteY3-432" fmla="*/ 3578771 h 6302930"/>
              <a:gd name="connsiteX4-433" fmla="*/ 98946 w 11326274"/>
              <a:gd name="connsiteY4-434" fmla="*/ 4340771 h 6302930"/>
              <a:gd name="connsiteX5-435" fmla="*/ 22746 w 11326274"/>
              <a:gd name="connsiteY5-436" fmla="*/ 5585371 h 6302930"/>
              <a:gd name="connsiteX6-437" fmla="*/ 333895 w 11326274"/>
              <a:gd name="connsiteY6-438" fmla="*/ 6144171 h 6302930"/>
              <a:gd name="connsiteX7-439" fmla="*/ 645046 w 11326274"/>
              <a:gd name="connsiteY7-440" fmla="*/ 6201321 h 6302930"/>
              <a:gd name="connsiteX8-441" fmla="*/ 2042046 w 11326274"/>
              <a:gd name="connsiteY8-442" fmla="*/ 6188621 h 6302930"/>
              <a:gd name="connsiteX9-443" fmla="*/ 3743846 w 11326274"/>
              <a:gd name="connsiteY9-444" fmla="*/ 5934621 h 6302930"/>
              <a:gd name="connsiteX10-445" fmla="*/ 5801246 w 11326274"/>
              <a:gd name="connsiteY10-446" fmla="*/ 6302921 h 6302930"/>
              <a:gd name="connsiteX11-447" fmla="*/ 6702946 w 11326274"/>
              <a:gd name="connsiteY11-448" fmla="*/ 5947321 h 6302930"/>
              <a:gd name="connsiteX12-449" fmla="*/ 8353946 w 11326274"/>
              <a:gd name="connsiteY12-450" fmla="*/ 6226721 h 6302930"/>
              <a:gd name="connsiteX13-451" fmla="*/ 9877946 w 11326274"/>
              <a:gd name="connsiteY13-452" fmla="*/ 5706021 h 6302930"/>
              <a:gd name="connsiteX14-453" fmla="*/ 11071746 w 11326274"/>
              <a:gd name="connsiteY14-454" fmla="*/ 6201321 h 6302930"/>
              <a:gd name="connsiteX15-455" fmla="*/ 11236846 w 11326274"/>
              <a:gd name="connsiteY15-456" fmla="*/ 5121821 h 6302930"/>
              <a:gd name="connsiteX16-457" fmla="*/ 10855846 w 11326274"/>
              <a:gd name="connsiteY16-458" fmla="*/ 4016921 h 6302930"/>
              <a:gd name="connsiteX17-459" fmla="*/ 11122546 w 11326274"/>
              <a:gd name="connsiteY17-460" fmla="*/ 2861221 h 6302930"/>
              <a:gd name="connsiteX18-461" fmla="*/ 11084446 w 11326274"/>
              <a:gd name="connsiteY18-462" fmla="*/ 1819821 h 6302930"/>
              <a:gd name="connsiteX19-463" fmla="*/ 11325746 w 11326274"/>
              <a:gd name="connsiteY19-464" fmla="*/ 778421 h 6302930"/>
              <a:gd name="connsiteX20-465" fmla="*/ 11008246 w 11326274"/>
              <a:gd name="connsiteY20-466" fmla="*/ 245021 h 6302930"/>
              <a:gd name="connsiteX21-467" fmla="*/ 10055746 w 11326274"/>
              <a:gd name="connsiteY21-468" fmla="*/ 613321 h 6302930"/>
              <a:gd name="connsiteX22-469" fmla="*/ 9115946 w 11326274"/>
              <a:gd name="connsiteY22-470" fmla="*/ 105321 h 6302930"/>
              <a:gd name="connsiteX23-471" fmla="*/ 7833246 w 11326274"/>
              <a:gd name="connsiteY23-472" fmla="*/ 626021 h 6302930"/>
              <a:gd name="connsiteX24-473" fmla="*/ 6702946 w 11326274"/>
              <a:gd name="connsiteY24-474" fmla="*/ 118021 h 6302930"/>
              <a:gd name="connsiteX25-475" fmla="*/ 5229746 w 11326274"/>
              <a:gd name="connsiteY25-476" fmla="*/ 702221 h 6302930"/>
              <a:gd name="connsiteX26-477" fmla="*/ 4645546 w 11326274"/>
              <a:gd name="connsiteY26-478" fmla="*/ 130721 h 6302930"/>
              <a:gd name="connsiteX27-479" fmla="*/ 3261246 w 11326274"/>
              <a:gd name="connsiteY27-480" fmla="*/ 460921 h 6302930"/>
              <a:gd name="connsiteX28-481" fmla="*/ 1991246 w 11326274"/>
              <a:gd name="connsiteY28-482" fmla="*/ 156121 h 6302930"/>
              <a:gd name="connsiteX29-483" fmla="*/ 1118121 w 11326274"/>
              <a:gd name="connsiteY29-484" fmla="*/ 168821 h 6302930"/>
              <a:gd name="connsiteX30-485" fmla="*/ 365646 w 11326274"/>
              <a:gd name="connsiteY30-486" fmla="*/ 41821 h 6302930"/>
              <a:gd name="connsiteX0-487" fmla="*/ 382120 w 11342748"/>
              <a:gd name="connsiteY0-488" fmla="*/ 32512 h 6293621"/>
              <a:gd name="connsiteX1-489" fmla="*/ 58270 w 11342748"/>
              <a:gd name="connsiteY1-490" fmla="*/ 854837 h 6293621"/>
              <a:gd name="connsiteX2-491" fmla="*/ 16995 w 11342748"/>
              <a:gd name="connsiteY2-492" fmla="*/ 2162937 h 6293621"/>
              <a:gd name="connsiteX3-493" fmla="*/ 248770 w 11342748"/>
              <a:gd name="connsiteY3-494" fmla="*/ 3569462 h 6293621"/>
              <a:gd name="connsiteX4-495" fmla="*/ 115420 w 11342748"/>
              <a:gd name="connsiteY4-496" fmla="*/ 4331462 h 6293621"/>
              <a:gd name="connsiteX5-497" fmla="*/ 39220 w 11342748"/>
              <a:gd name="connsiteY5-498" fmla="*/ 5576062 h 6293621"/>
              <a:gd name="connsiteX6-499" fmla="*/ 350369 w 11342748"/>
              <a:gd name="connsiteY6-500" fmla="*/ 6134862 h 6293621"/>
              <a:gd name="connsiteX7-501" fmla="*/ 661520 w 11342748"/>
              <a:gd name="connsiteY7-502" fmla="*/ 6192012 h 6293621"/>
              <a:gd name="connsiteX8-503" fmla="*/ 2058520 w 11342748"/>
              <a:gd name="connsiteY8-504" fmla="*/ 6179312 h 6293621"/>
              <a:gd name="connsiteX9-505" fmla="*/ 3760320 w 11342748"/>
              <a:gd name="connsiteY9-506" fmla="*/ 5925312 h 6293621"/>
              <a:gd name="connsiteX10-507" fmla="*/ 5817720 w 11342748"/>
              <a:gd name="connsiteY10-508" fmla="*/ 6293612 h 6293621"/>
              <a:gd name="connsiteX11-509" fmla="*/ 6719420 w 11342748"/>
              <a:gd name="connsiteY11-510" fmla="*/ 5938012 h 6293621"/>
              <a:gd name="connsiteX12-511" fmla="*/ 8370420 w 11342748"/>
              <a:gd name="connsiteY12-512" fmla="*/ 6217412 h 6293621"/>
              <a:gd name="connsiteX13-513" fmla="*/ 9894420 w 11342748"/>
              <a:gd name="connsiteY13-514" fmla="*/ 5696712 h 6293621"/>
              <a:gd name="connsiteX14-515" fmla="*/ 11088220 w 11342748"/>
              <a:gd name="connsiteY14-516" fmla="*/ 6192012 h 6293621"/>
              <a:gd name="connsiteX15-517" fmla="*/ 11253320 w 11342748"/>
              <a:gd name="connsiteY15-518" fmla="*/ 5112512 h 6293621"/>
              <a:gd name="connsiteX16-519" fmla="*/ 10872320 w 11342748"/>
              <a:gd name="connsiteY16-520" fmla="*/ 4007612 h 6293621"/>
              <a:gd name="connsiteX17-521" fmla="*/ 11139020 w 11342748"/>
              <a:gd name="connsiteY17-522" fmla="*/ 2851912 h 6293621"/>
              <a:gd name="connsiteX18-523" fmla="*/ 11100920 w 11342748"/>
              <a:gd name="connsiteY18-524" fmla="*/ 1810512 h 6293621"/>
              <a:gd name="connsiteX19-525" fmla="*/ 11342220 w 11342748"/>
              <a:gd name="connsiteY19-526" fmla="*/ 769112 h 6293621"/>
              <a:gd name="connsiteX20-527" fmla="*/ 11024720 w 11342748"/>
              <a:gd name="connsiteY20-528" fmla="*/ 235712 h 6293621"/>
              <a:gd name="connsiteX21-529" fmla="*/ 10072220 w 11342748"/>
              <a:gd name="connsiteY21-530" fmla="*/ 604012 h 6293621"/>
              <a:gd name="connsiteX22-531" fmla="*/ 9132420 w 11342748"/>
              <a:gd name="connsiteY22-532" fmla="*/ 96012 h 6293621"/>
              <a:gd name="connsiteX23-533" fmla="*/ 7849720 w 11342748"/>
              <a:gd name="connsiteY23-534" fmla="*/ 616712 h 6293621"/>
              <a:gd name="connsiteX24-535" fmla="*/ 6719420 w 11342748"/>
              <a:gd name="connsiteY24-536" fmla="*/ 108712 h 6293621"/>
              <a:gd name="connsiteX25-537" fmla="*/ 5246220 w 11342748"/>
              <a:gd name="connsiteY25-538" fmla="*/ 692912 h 6293621"/>
              <a:gd name="connsiteX26-539" fmla="*/ 4662020 w 11342748"/>
              <a:gd name="connsiteY26-540" fmla="*/ 121412 h 6293621"/>
              <a:gd name="connsiteX27-541" fmla="*/ 3277720 w 11342748"/>
              <a:gd name="connsiteY27-542" fmla="*/ 451612 h 6293621"/>
              <a:gd name="connsiteX28-543" fmla="*/ 2007720 w 11342748"/>
              <a:gd name="connsiteY28-544" fmla="*/ 146812 h 6293621"/>
              <a:gd name="connsiteX29-545" fmla="*/ 1134595 w 11342748"/>
              <a:gd name="connsiteY29-546" fmla="*/ 159512 h 6293621"/>
              <a:gd name="connsiteX30-547" fmla="*/ 382120 w 11342748"/>
              <a:gd name="connsiteY30-548" fmla="*/ 32512 h 6293621"/>
              <a:gd name="connsiteX0-549" fmla="*/ 382120 w 11342748"/>
              <a:gd name="connsiteY0-550" fmla="*/ 59512 h 6320621"/>
              <a:gd name="connsiteX1-551" fmla="*/ 58270 w 11342748"/>
              <a:gd name="connsiteY1-552" fmla="*/ 881837 h 6320621"/>
              <a:gd name="connsiteX2-553" fmla="*/ 16995 w 11342748"/>
              <a:gd name="connsiteY2-554" fmla="*/ 2189937 h 6320621"/>
              <a:gd name="connsiteX3-555" fmla="*/ 248770 w 11342748"/>
              <a:gd name="connsiteY3-556" fmla="*/ 3596462 h 6320621"/>
              <a:gd name="connsiteX4-557" fmla="*/ 115420 w 11342748"/>
              <a:gd name="connsiteY4-558" fmla="*/ 4358462 h 6320621"/>
              <a:gd name="connsiteX5-559" fmla="*/ 39220 w 11342748"/>
              <a:gd name="connsiteY5-560" fmla="*/ 5603062 h 6320621"/>
              <a:gd name="connsiteX6-561" fmla="*/ 350369 w 11342748"/>
              <a:gd name="connsiteY6-562" fmla="*/ 6161862 h 6320621"/>
              <a:gd name="connsiteX7-563" fmla="*/ 661520 w 11342748"/>
              <a:gd name="connsiteY7-564" fmla="*/ 6219012 h 6320621"/>
              <a:gd name="connsiteX8-565" fmla="*/ 2058520 w 11342748"/>
              <a:gd name="connsiteY8-566" fmla="*/ 6206312 h 6320621"/>
              <a:gd name="connsiteX9-567" fmla="*/ 3760320 w 11342748"/>
              <a:gd name="connsiteY9-568" fmla="*/ 5952312 h 6320621"/>
              <a:gd name="connsiteX10-569" fmla="*/ 5817720 w 11342748"/>
              <a:gd name="connsiteY10-570" fmla="*/ 6320612 h 6320621"/>
              <a:gd name="connsiteX11-571" fmla="*/ 6719420 w 11342748"/>
              <a:gd name="connsiteY11-572" fmla="*/ 5965012 h 6320621"/>
              <a:gd name="connsiteX12-573" fmla="*/ 8370420 w 11342748"/>
              <a:gd name="connsiteY12-574" fmla="*/ 6244412 h 6320621"/>
              <a:gd name="connsiteX13-575" fmla="*/ 9894420 w 11342748"/>
              <a:gd name="connsiteY13-576" fmla="*/ 5723712 h 6320621"/>
              <a:gd name="connsiteX14-577" fmla="*/ 11088220 w 11342748"/>
              <a:gd name="connsiteY14-578" fmla="*/ 6219012 h 6320621"/>
              <a:gd name="connsiteX15-579" fmla="*/ 11253320 w 11342748"/>
              <a:gd name="connsiteY15-580" fmla="*/ 5139512 h 6320621"/>
              <a:gd name="connsiteX16-581" fmla="*/ 10872320 w 11342748"/>
              <a:gd name="connsiteY16-582" fmla="*/ 4034612 h 6320621"/>
              <a:gd name="connsiteX17-583" fmla="*/ 11139020 w 11342748"/>
              <a:gd name="connsiteY17-584" fmla="*/ 2878912 h 6320621"/>
              <a:gd name="connsiteX18-585" fmla="*/ 11100920 w 11342748"/>
              <a:gd name="connsiteY18-586" fmla="*/ 1837512 h 6320621"/>
              <a:gd name="connsiteX19-587" fmla="*/ 11342220 w 11342748"/>
              <a:gd name="connsiteY19-588" fmla="*/ 796112 h 6320621"/>
              <a:gd name="connsiteX20-589" fmla="*/ 11024720 w 11342748"/>
              <a:gd name="connsiteY20-590" fmla="*/ 262712 h 6320621"/>
              <a:gd name="connsiteX21-591" fmla="*/ 10072220 w 11342748"/>
              <a:gd name="connsiteY21-592" fmla="*/ 631012 h 6320621"/>
              <a:gd name="connsiteX22-593" fmla="*/ 9132420 w 11342748"/>
              <a:gd name="connsiteY22-594" fmla="*/ 123012 h 6320621"/>
              <a:gd name="connsiteX23-595" fmla="*/ 7849720 w 11342748"/>
              <a:gd name="connsiteY23-596" fmla="*/ 643712 h 6320621"/>
              <a:gd name="connsiteX24-597" fmla="*/ 6719420 w 11342748"/>
              <a:gd name="connsiteY24-598" fmla="*/ 135712 h 6320621"/>
              <a:gd name="connsiteX25-599" fmla="*/ 5246220 w 11342748"/>
              <a:gd name="connsiteY25-600" fmla="*/ 719912 h 6320621"/>
              <a:gd name="connsiteX26-601" fmla="*/ 4662020 w 11342748"/>
              <a:gd name="connsiteY26-602" fmla="*/ 148412 h 6320621"/>
              <a:gd name="connsiteX27-603" fmla="*/ 3277720 w 11342748"/>
              <a:gd name="connsiteY27-604" fmla="*/ 478612 h 6320621"/>
              <a:gd name="connsiteX28-605" fmla="*/ 2007720 w 11342748"/>
              <a:gd name="connsiteY28-606" fmla="*/ 173812 h 6320621"/>
              <a:gd name="connsiteX29-607" fmla="*/ 1239370 w 11342748"/>
              <a:gd name="connsiteY29-608" fmla="*/ 72212 h 6320621"/>
              <a:gd name="connsiteX30-609" fmla="*/ 382120 w 11342748"/>
              <a:gd name="connsiteY30-610" fmla="*/ 59512 h 6320621"/>
              <a:gd name="connsiteX0-611" fmla="*/ 366751 w 11327379"/>
              <a:gd name="connsiteY0-612" fmla="*/ 59512 h 6320621"/>
              <a:gd name="connsiteX1-613" fmla="*/ 42901 w 11327379"/>
              <a:gd name="connsiteY1-614" fmla="*/ 881837 h 6320621"/>
              <a:gd name="connsiteX2-615" fmla="*/ 1626 w 11327379"/>
              <a:gd name="connsiteY2-616" fmla="*/ 2189937 h 6320621"/>
              <a:gd name="connsiteX3-617" fmla="*/ 23851 w 11327379"/>
              <a:gd name="connsiteY3-618" fmla="*/ 3558362 h 6320621"/>
              <a:gd name="connsiteX4-619" fmla="*/ 100051 w 11327379"/>
              <a:gd name="connsiteY4-620" fmla="*/ 4358462 h 6320621"/>
              <a:gd name="connsiteX5-621" fmla="*/ 23851 w 11327379"/>
              <a:gd name="connsiteY5-622" fmla="*/ 5603062 h 6320621"/>
              <a:gd name="connsiteX6-623" fmla="*/ 335000 w 11327379"/>
              <a:gd name="connsiteY6-624" fmla="*/ 6161862 h 6320621"/>
              <a:gd name="connsiteX7-625" fmla="*/ 646151 w 11327379"/>
              <a:gd name="connsiteY7-626" fmla="*/ 6219012 h 6320621"/>
              <a:gd name="connsiteX8-627" fmla="*/ 2043151 w 11327379"/>
              <a:gd name="connsiteY8-628" fmla="*/ 6206312 h 6320621"/>
              <a:gd name="connsiteX9-629" fmla="*/ 3744951 w 11327379"/>
              <a:gd name="connsiteY9-630" fmla="*/ 5952312 h 6320621"/>
              <a:gd name="connsiteX10-631" fmla="*/ 5802351 w 11327379"/>
              <a:gd name="connsiteY10-632" fmla="*/ 6320612 h 6320621"/>
              <a:gd name="connsiteX11-633" fmla="*/ 6704051 w 11327379"/>
              <a:gd name="connsiteY11-634" fmla="*/ 5965012 h 6320621"/>
              <a:gd name="connsiteX12-635" fmla="*/ 8355051 w 11327379"/>
              <a:gd name="connsiteY12-636" fmla="*/ 6244412 h 6320621"/>
              <a:gd name="connsiteX13-637" fmla="*/ 9879051 w 11327379"/>
              <a:gd name="connsiteY13-638" fmla="*/ 5723712 h 6320621"/>
              <a:gd name="connsiteX14-639" fmla="*/ 11072851 w 11327379"/>
              <a:gd name="connsiteY14-640" fmla="*/ 6219012 h 6320621"/>
              <a:gd name="connsiteX15-641" fmla="*/ 11237951 w 11327379"/>
              <a:gd name="connsiteY15-642" fmla="*/ 5139512 h 6320621"/>
              <a:gd name="connsiteX16-643" fmla="*/ 10856951 w 11327379"/>
              <a:gd name="connsiteY16-644" fmla="*/ 4034612 h 6320621"/>
              <a:gd name="connsiteX17-645" fmla="*/ 11123651 w 11327379"/>
              <a:gd name="connsiteY17-646" fmla="*/ 2878912 h 6320621"/>
              <a:gd name="connsiteX18-647" fmla="*/ 11085551 w 11327379"/>
              <a:gd name="connsiteY18-648" fmla="*/ 1837512 h 6320621"/>
              <a:gd name="connsiteX19-649" fmla="*/ 11326851 w 11327379"/>
              <a:gd name="connsiteY19-650" fmla="*/ 796112 h 6320621"/>
              <a:gd name="connsiteX20-651" fmla="*/ 11009351 w 11327379"/>
              <a:gd name="connsiteY20-652" fmla="*/ 262712 h 6320621"/>
              <a:gd name="connsiteX21-653" fmla="*/ 10056851 w 11327379"/>
              <a:gd name="connsiteY21-654" fmla="*/ 631012 h 6320621"/>
              <a:gd name="connsiteX22-655" fmla="*/ 9117051 w 11327379"/>
              <a:gd name="connsiteY22-656" fmla="*/ 123012 h 6320621"/>
              <a:gd name="connsiteX23-657" fmla="*/ 7834351 w 11327379"/>
              <a:gd name="connsiteY23-658" fmla="*/ 643712 h 6320621"/>
              <a:gd name="connsiteX24-659" fmla="*/ 6704051 w 11327379"/>
              <a:gd name="connsiteY24-660" fmla="*/ 135712 h 6320621"/>
              <a:gd name="connsiteX25-661" fmla="*/ 5230851 w 11327379"/>
              <a:gd name="connsiteY25-662" fmla="*/ 719912 h 6320621"/>
              <a:gd name="connsiteX26-663" fmla="*/ 4646651 w 11327379"/>
              <a:gd name="connsiteY26-664" fmla="*/ 148412 h 6320621"/>
              <a:gd name="connsiteX27-665" fmla="*/ 3262351 w 11327379"/>
              <a:gd name="connsiteY27-666" fmla="*/ 478612 h 6320621"/>
              <a:gd name="connsiteX28-667" fmla="*/ 1992351 w 11327379"/>
              <a:gd name="connsiteY28-668" fmla="*/ 173812 h 6320621"/>
              <a:gd name="connsiteX29-669" fmla="*/ 1224001 w 11327379"/>
              <a:gd name="connsiteY29-670" fmla="*/ 72212 h 6320621"/>
              <a:gd name="connsiteX30-671" fmla="*/ 366751 w 11327379"/>
              <a:gd name="connsiteY30-672" fmla="*/ 59512 h 6320621"/>
              <a:gd name="connsiteX0-673" fmla="*/ 424692 w 11385320"/>
              <a:gd name="connsiteY0-674" fmla="*/ 59512 h 6320621"/>
              <a:gd name="connsiteX1-675" fmla="*/ 100842 w 11385320"/>
              <a:gd name="connsiteY1-676" fmla="*/ 881837 h 6320621"/>
              <a:gd name="connsiteX2-677" fmla="*/ 59567 w 11385320"/>
              <a:gd name="connsiteY2-678" fmla="*/ 2189937 h 6320621"/>
              <a:gd name="connsiteX3-679" fmla="*/ 81792 w 11385320"/>
              <a:gd name="connsiteY3-680" fmla="*/ 3558362 h 6320621"/>
              <a:gd name="connsiteX4-681" fmla="*/ 157992 w 11385320"/>
              <a:gd name="connsiteY4-682" fmla="*/ 4358462 h 6320621"/>
              <a:gd name="connsiteX5-683" fmla="*/ 5592 w 11385320"/>
              <a:gd name="connsiteY5-684" fmla="*/ 5612587 h 6320621"/>
              <a:gd name="connsiteX6-685" fmla="*/ 392941 w 11385320"/>
              <a:gd name="connsiteY6-686" fmla="*/ 6161862 h 6320621"/>
              <a:gd name="connsiteX7-687" fmla="*/ 704092 w 11385320"/>
              <a:gd name="connsiteY7-688" fmla="*/ 6219012 h 6320621"/>
              <a:gd name="connsiteX8-689" fmla="*/ 2101092 w 11385320"/>
              <a:gd name="connsiteY8-690" fmla="*/ 6206312 h 6320621"/>
              <a:gd name="connsiteX9-691" fmla="*/ 3802892 w 11385320"/>
              <a:gd name="connsiteY9-692" fmla="*/ 5952312 h 6320621"/>
              <a:gd name="connsiteX10-693" fmla="*/ 5860292 w 11385320"/>
              <a:gd name="connsiteY10-694" fmla="*/ 6320612 h 6320621"/>
              <a:gd name="connsiteX11-695" fmla="*/ 6761992 w 11385320"/>
              <a:gd name="connsiteY11-696" fmla="*/ 5965012 h 6320621"/>
              <a:gd name="connsiteX12-697" fmla="*/ 8412992 w 11385320"/>
              <a:gd name="connsiteY12-698" fmla="*/ 6244412 h 6320621"/>
              <a:gd name="connsiteX13-699" fmla="*/ 9936992 w 11385320"/>
              <a:gd name="connsiteY13-700" fmla="*/ 5723712 h 6320621"/>
              <a:gd name="connsiteX14-701" fmla="*/ 11130792 w 11385320"/>
              <a:gd name="connsiteY14-702" fmla="*/ 6219012 h 6320621"/>
              <a:gd name="connsiteX15-703" fmla="*/ 11295892 w 11385320"/>
              <a:gd name="connsiteY15-704" fmla="*/ 5139512 h 6320621"/>
              <a:gd name="connsiteX16-705" fmla="*/ 10914892 w 11385320"/>
              <a:gd name="connsiteY16-706" fmla="*/ 4034612 h 6320621"/>
              <a:gd name="connsiteX17-707" fmla="*/ 11181592 w 11385320"/>
              <a:gd name="connsiteY17-708" fmla="*/ 2878912 h 6320621"/>
              <a:gd name="connsiteX18-709" fmla="*/ 11143492 w 11385320"/>
              <a:gd name="connsiteY18-710" fmla="*/ 1837512 h 6320621"/>
              <a:gd name="connsiteX19-711" fmla="*/ 11384792 w 11385320"/>
              <a:gd name="connsiteY19-712" fmla="*/ 796112 h 6320621"/>
              <a:gd name="connsiteX20-713" fmla="*/ 11067292 w 11385320"/>
              <a:gd name="connsiteY20-714" fmla="*/ 262712 h 6320621"/>
              <a:gd name="connsiteX21-715" fmla="*/ 10114792 w 11385320"/>
              <a:gd name="connsiteY21-716" fmla="*/ 631012 h 6320621"/>
              <a:gd name="connsiteX22-717" fmla="*/ 9174992 w 11385320"/>
              <a:gd name="connsiteY22-718" fmla="*/ 123012 h 6320621"/>
              <a:gd name="connsiteX23-719" fmla="*/ 7892292 w 11385320"/>
              <a:gd name="connsiteY23-720" fmla="*/ 643712 h 6320621"/>
              <a:gd name="connsiteX24-721" fmla="*/ 6761992 w 11385320"/>
              <a:gd name="connsiteY24-722" fmla="*/ 135712 h 6320621"/>
              <a:gd name="connsiteX25-723" fmla="*/ 5288792 w 11385320"/>
              <a:gd name="connsiteY25-724" fmla="*/ 719912 h 6320621"/>
              <a:gd name="connsiteX26-725" fmla="*/ 4704592 w 11385320"/>
              <a:gd name="connsiteY26-726" fmla="*/ 148412 h 6320621"/>
              <a:gd name="connsiteX27-727" fmla="*/ 3320292 w 11385320"/>
              <a:gd name="connsiteY27-728" fmla="*/ 478612 h 6320621"/>
              <a:gd name="connsiteX28-729" fmla="*/ 2050292 w 11385320"/>
              <a:gd name="connsiteY28-730" fmla="*/ 173812 h 6320621"/>
              <a:gd name="connsiteX29-731" fmla="*/ 1281942 w 11385320"/>
              <a:gd name="connsiteY29-732" fmla="*/ 72212 h 6320621"/>
              <a:gd name="connsiteX30-733" fmla="*/ 424692 w 11385320"/>
              <a:gd name="connsiteY30-734" fmla="*/ 59512 h 6320621"/>
              <a:gd name="connsiteX0-735" fmla="*/ 421104 w 11381732"/>
              <a:gd name="connsiteY0-736" fmla="*/ 59512 h 6320621"/>
              <a:gd name="connsiteX1-737" fmla="*/ 97254 w 11381732"/>
              <a:gd name="connsiteY1-738" fmla="*/ 881837 h 6320621"/>
              <a:gd name="connsiteX2-739" fmla="*/ 55979 w 11381732"/>
              <a:gd name="connsiteY2-740" fmla="*/ 2189937 h 6320621"/>
              <a:gd name="connsiteX3-741" fmla="*/ 78204 w 11381732"/>
              <a:gd name="connsiteY3-742" fmla="*/ 3558362 h 6320621"/>
              <a:gd name="connsiteX4-743" fmla="*/ 154404 w 11381732"/>
              <a:gd name="connsiteY4-744" fmla="*/ 4358462 h 6320621"/>
              <a:gd name="connsiteX5-745" fmla="*/ 2004 w 11381732"/>
              <a:gd name="connsiteY5-746" fmla="*/ 5612587 h 6320621"/>
              <a:gd name="connsiteX6-747" fmla="*/ 284578 w 11381732"/>
              <a:gd name="connsiteY6-748" fmla="*/ 6285687 h 6320621"/>
              <a:gd name="connsiteX7-749" fmla="*/ 700504 w 11381732"/>
              <a:gd name="connsiteY7-750" fmla="*/ 6219012 h 6320621"/>
              <a:gd name="connsiteX8-751" fmla="*/ 2097504 w 11381732"/>
              <a:gd name="connsiteY8-752" fmla="*/ 6206312 h 6320621"/>
              <a:gd name="connsiteX9-753" fmla="*/ 3799304 w 11381732"/>
              <a:gd name="connsiteY9-754" fmla="*/ 5952312 h 6320621"/>
              <a:gd name="connsiteX10-755" fmla="*/ 5856704 w 11381732"/>
              <a:gd name="connsiteY10-756" fmla="*/ 6320612 h 6320621"/>
              <a:gd name="connsiteX11-757" fmla="*/ 6758404 w 11381732"/>
              <a:gd name="connsiteY11-758" fmla="*/ 5965012 h 6320621"/>
              <a:gd name="connsiteX12-759" fmla="*/ 8409404 w 11381732"/>
              <a:gd name="connsiteY12-760" fmla="*/ 6244412 h 6320621"/>
              <a:gd name="connsiteX13-761" fmla="*/ 9933404 w 11381732"/>
              <a:gd name="connsiteY13-762" fmla="*/ 5723712 h 6320621"/>
              <a:gd name="connsiteX14-763" fmla="*/ 11127204 w 11381732"/>
              <a:gd name="connsiteY14-764" fmla="*/ 6219012 h 6320621"/>
              <a:gd name="connsiteX15-765" fmla="*/ 11292304 w 11381732"/>
              <a:gd name="connsiteY15-766" fmla="*/ 5139512 h 6320621"/>
              <a:gd name="connsiteX16-767" fmla="*/ 10911304 w 11381732"/>
              <a:gd name="connsiteY16-768" fmla="*/ 4034612 h 6320621"/>
              <a:gd name="connsiteX17-769" fmla="*/ 11178004 w 11381732"/>
              <a:gd name="connsiteY17-770" fmla="*/ 2878912 h 6320621"/>
              <a:gd name="connsiteX18-771" fmla="*/ 11139904 w 11381732"/>
              <a:gd name="connsiteY18-772" fmla="*/ 1837512 h 6320621"/>
              <a:gd name="connsiteX19-773" fmla="*/ 11381204 w 11381732"/>
              <a:gd name="connsiteY19-774" fmla="*/ 796112 h 6320621"/>
              <a:gd name="connsiteX20-775" fmla="*/ 11063704 w 11381732"/>
              <a:gd name="connsiteY20-776" fmla="*/ 262712 h 6320621"/>
              <a:gd name="connsiteX21-777" fmla="*/ 10111204 w 11381732"/>
              <a:gd name="connsiteY21-778" fmla="*/ 631012 h 6320621"/>
              <a:gd name="connsiteX22-779" fmla="*/ 9171404 w 11381732"/>
              <a:gd name="connsiteY22-780" fmla="*/ 123012 h 6320621"/>
              <a:gd name="connsiteX23-781" fmla="*/ 7888704 w 11381732"/>
              <a:gd name="connsiteY23-782" fmla="*/ 643712 h 6320621"/>
              <a:gd name="connsiteX24-783" fmla="*/ 6758404 w 11381732"/>
              <a:gd name="connsiteY24-784" fmla="*/ 135712 h 6320621"/>
              <a:gd name="connsiteX25-785" fmla="*/ 5285204 w 11381732"/>
              <a:gd name="connsiteY25-786" fmla="*/ 719912 h 6320621"/>
              <a:gd name="connsiteX26-787" fmla="*/ 4701004 w 11381732"/>
              <a:gd name="connsiteY26-788" fmla="*/ 148412 h 6320621"/>
              <a:gd name="connsiteX27-789" fmla="*/ 3316704 w 11381732"/>
              <a:gd name="connsiteY27-790" fmla="*/ 478612 h 6320621"/>
              <a:gd name="connsiteX28-791" fmla="*/ 2046704 w 11381732"/>
              <a:gd name="connsiteY28-792" fmla="*/ 173812 h 6320621"/>
              <a:gd name="connsiteX29-793" fmla="*/ 1278354 w 11381732"/>
              <a:gd name="connsiteY29-794" fmla="*/ 72212 h 6320621"/>
              <a:gd name="connsiteX30-795" fmla="*/ 421104 w 11381732"/>
              <a:gd name="connsiteY30-796" fmla="*/ 59512 h 6320621"/>
              <a:gd name="connsiteX0-797" fmla="*/ 421104 w 11381732"/>
              <a:gd name="connsiteY0-798" fmla="*/ 59512 h 6344214"/>
              <a:gd name="connsiteX1-799" fmla="*/ 97254 w 11381732"/>
              <a:gd name="connsiteY1-800" fmla="*/ 881837 h 6344214"/>
              <a:gd name="connsiteX2-801" fmla="*/ 55979 w 11381732"/>
              <a:gd name="connsiteY2-802" fmla="*/ 2189937 h 6344214"/>
              <a:gd name="connsiteX3-803" fmla="*/ 78204 w 11381732"/>
              <a:gd name="connsiteY3-804" fmla="*/ 3558362 h 6344214"/>
              <a:gd name="connsiteX4-805" fmla="*/ 154404 w 11381732"/>
              <a:gd name="connsiteY4-806" fmla="*/ 4358462 h 6344214"/>
              <a:gd name="connsiteX5-807" fmla="*/ 2004 w 11381732"/>
              <a:gd name="connsiteY5-808" fmla="*/ 5612587 h 6344214"/>
              <a:gd name="connsiteX6-809" fmla="*/ 284578 w 11381732"/>
              <a:gd name="connsiteY6-810" fmla="*/ 6285687 h 6344214"/>
              <a:gd name="connsiteX7-811" fmla="*/ 843379 w 11381732"/>
              <a:gd name="connsiteY7-812" fmla="*/ 6314262 h 6344214"/>
              <a:gd name="connsiteX8-813" fmla="*/ 2097504 w 11381732"/>
              <a:gd name="connsiteY8-814" fmla="*/ 6206312 h 6344214"/>
              <a:gd name="connsiteX9-815" fmla="*/ 3799304 w 11381732"/>
              <a:gd name="connsiteY9-816" fmla="*/ 5952312 h 6344214"/>
              <a:gd name="connsiteX10-817" fmla="*/ 5856704 w 11381732"/>
              <a:gd name="connsiteY10-818" fmla="*/ 6320612 h 6344214"/>
              <a:gd name="connsiteX11-819" fmla="*/ 6758404 w 11381732"/>
              <a:gd name="connsiteY11-820" fmla="*/ 5965012 h 6344214"/>
              <a:gd name="connsiteX12-821" fmla="*/ 8409404 w 11381732"/>
              <a:gd name="connsiteY12-822" fmla="*/ 6244412 h 6344214"/>
              <a:gd name="connsiteX13-823" fmla="*/ 9933404 w 11381732"/>
              <a:gd name="connsiteY13-824" fmla="*/ 5723712 h 6344214"/>
              <a:gd name="connsiteX14-825" fmla="*/ 11127204 w 11381732"/>
              <a:gd name="connsiteY14-826" fmla="*/ 6219012 h 6344214"/>
              <a:gd name="connsiteX15-827" fmla="*/ 11292304 w 11381732"/>
              <a:gd name="connsiteY15-828" fmla="*/ 5139512 h 6344214"/>
              <a:gd name="connsiteX16-829" fmla="*/ 10911304 w 11381732"/>
              <a:gd name="connsiteY16-830" fmla="*/ 4034612 h 6344214"/>
              <a:gd name="connsiteX17-831" fmla="*/ 11178004 w 11381732"/>
              <a:gd name="connsiteY17-832" fmla="*/ 2878912 h 6344214"/>
              <a:gd name="connsiteX18-833" fmla="*/ 11139904 w 11381732"/>
              <a:gd name="connsiteY18-834" fmla="*/ 1837512 h 6344214"/>
              <a:gd name="connsiteX19-835" fmla="*/ 11381204 w 11381732"/>
              <a:gd name="connsiteY19-836" fmla="*/ 796112 h 6344214"/>
              <a:gd name="connsiteX20-837" fmla="*/ 11063704 w 11381732"/>
              <a:gd name="connsiteY20-838" fmla="*/ 262712 h 6344214"/>
              <a:gd name="connsiteX21-839" fmla="*/ 10111204 w 11381732"/>
              <a:gd name="connsiteY21-840" fmla="*/ 631012 h 6344214"/>
              <a:gd name="connsiteX22-841" fmla="*/ 9171404 w 11381732"/>
              <a:gd name="connsiteY22-842" fmla="*/ 123012 h 6344214"/>
              <a:gd name="connsiteX23-843" fmla="*/ 7888704 w 11381732"/>
              <a:gd name="connsiteY23-844" fmla="*/ 643712 h 6344214"/>
              <a:gd name="connsiteX24-845" fmla="*/ 6758404 w 11381732"/>
              <a:gd name="connsiteY24-846" fmla="*/ 135712 h 6344214"/>
              <a:gd name="connsiteX25-847" fmla="*/ 5285204 w 11381732"/>
              <a:gd name="connsiteY25-848" fmla="*/ 719912 h 6344214"/>
              <a:gd name="connsiteX26-849" fmla="*/ 4701004 w 11381732"/>
              <a:gd name="connsiteY26-850" fmla="*/ 148412 h 6344214"/>
              <a:gd name="connsiteX27-851" fmla="*/ 3316704 w 11381732"/>
              <a:gd name="connsiteY27-852" fmla="*/ 478612 h 6344214"/>
              <a:gd name="connsiteX28-853" fmla="*/ 2046704 w 11381732"/>
              <a:gd name="connsiteY28-854" fmla="*/ 173812 h 6344214"/>
              <a:gd name="connsiteX29-855" fmla="*/ 1278354 w 11381732"/>
              <a:gd name="connsiteY29-856" fmla="*/ 72212 h 6344214"/>
              <a:gd name="connsiteX30-857" fmla="*/ 421104 w 11381732"/>
              <a:gd name="connsiteY30-858" fmla="*/ 59512 h 6344214"/>
              <a:gd name="connsiteX0-859" fmla="*/ 421104 w 11381732"/>
              <a:gd name="connsiteY0-860" fmla="*/ 59512 h 6339765"/>
              <a:gd name="connsiteX1-861" fmla="*/ 97254 w 11381732"/>
              <a:gd name="connsiteY1-862" fmla="*/ 881837 h 6339765"/>
              <a:gd name="connsiteX2-863" fmla="*/ 55979 w 11381732"/>
              <a:gd name="connsiteY2-864" fmla="*/ 2189937 h 6339765"/>
              <a:gd name="connsiteX3-865" fmla="*/ 78204 w 11381732"/>
              <a:gd name="connsiteY3-866" fmla="*/ 3558362 h 6339765"/>
              <a:gd name="connsiteX4-867" fmla="*/ 154404 w 11381732"/>
              <a:gd name="connsiteY4-868" fmla="*/ 4358462 h 6339765"/>
              <a:gd name="connsiteX5-869" fmla="*/ 2004 w 11381732"/>
              <a:gd name="connsiteY5-870" fmla="*/ 5612587 h 6339765"/>
              <a:gd name="connsiteX6-871" fmla="*/ 284578 w 11381732"/>
              <a:gd name="connsiteY6-872" fmla="*/ 6285687 h 6339765"/>
              <a:gd name="connsiteX7-873" fmla="*/ 843379 w 11381732"/>
              <a:gd name="connsiteY7-874" fmla="*/ 6314262 h 6339765"/>
              <a:gd name="connsiteX8-875" fmla="*/ 2164179 w 11381732"/>
              <a:gd name="connsiteY8-876" fmla="*/ 6311087 h 6339765"/>
              <a:gd name="connsiteX9-877" fmla="*/ 3799304 w 11381732"/>
              <a:gd name="connsiteY9-878" fmla="*/ 5952312 h 6339765"/>
              <a:gd name="connsiteX10-879" fmla="*/ 5856704 w 11381732"/>
              <a:gd name="connsiteY10-880" fmla="*/ 6320612 h 6339765"/>
              <a:gd name="connsiteX11-881" fmla="*/ 6758404 w 11381732"/>
              <a:gd name="connsiteY11-882" fmla="*/ 5965012 h 6339765"/>
              <a:gd name="connsiteX12-883" fmla="*/ 8409404 w 11381732"/>
              <a:gd name="connsiteY12-884" fmla="*/ 6244412 h 6339765"/>
              <a:gd name="connsiteX13-885" fmla="*/ 9933404 w 11381732"/>
              <a:gd name="connsiteY13-886" fmla="*/ 5723712 h 6339765"/>
              <a:gd name="connsiteX14-887" fmla="*/ 11127204 w 11381732"/>
              <a:gd name="connsiteY14-888" fmla="*/ 6219012 h 6339765"/>
              <a:gd name="connsiteX15-889" fmla="*/ 11292304 w 11381732"/>
              <a:gd name="connsiteY15-890" fmla="*/ 5139512 h 6339765"/>
              <a:gd name="connsiteX16-891" fmla="*/ 10911304 w 11381732"/>
              <a:gd name="connsiteY16-892" fmla="*/ 4034612 h 6339765"/>
              <a:gd name="connsiteX17-893" fmla="*/ 11178004 w 11381732"/>
              <a:gd name="connsiteY17-894" fmla="*/ 2878912 h 6339765"/>
              <a:gd name="connsiteX18-895" fmla="*/ 11139904 w 11381732"/>
              <a:gd name="connsiteY18-896" fmla="*/ 1837512 h 6339765"/>
              <a:gd name="connsiteX19-897" fmla="*/ 11381204 w 11381732"/>
              <a:gd name="connsiteY19-898" fmla="*/ 796112 h 6339765"/>
              <a:gd name="connsiteX20-899" fmla="*/ 11063704 w 11381732"/>
              <a:gd name="connsiteY20-900" fmla="*/ 262712 h 6339765"/>
              <a:gd name="connsiteX21-901" fmla="*/ 10111204 w 11381732"/>
              <a:gd name="connsiteY21-902" fmla="*/ 631012 h 6339765"/>
              <a:gd name="connsiteX22-903" fmla="*/ 9171404 w 11381732"/>
              <a:gd name="connsiteY22-904" fmla="*/ 123012 h 6339765"/>
              <a:gd name="connsiteX23-905" fmla="*/ 7888704 w 11381732"/>
              <a:gd name="connsiteY23-906" fmla="*/ 643712 h 6339765"/>
              <a:gd name="connsiteX24-907" fmla="*/ 6758404 w 11381732"/>
              <a:gd name="connsiteY24-908" fmla="*/ 135712 h 6339765"/>
              <a:gd name="connsiteX25-909" fmla="*/ 5285204 w 11381732"/>
              <a:gd name="connsiteY25-910" fmla="*/ 719912 h 6339765"/>
              <a:gd name="connsiteX26-911" fmla="*/ 4701004 w 11381732"/>
              <a:gd name="connsiteY26-912" fmla="*/ 148412 h 6339765"/>
              <a:gd name="connsiteX27-913" fmla="*/ 3316704 w 11381732"/>
              <a:gd name="connsiteY27-914" fmla="*/ 478612 h 6339765"/>
              <a:gd name="connsiteX28-915" fmla="*/ 2046704 w 11381732"/>
              <a:gd name="connsiteY28-916" fmla="*/ 173812 h 6339765"/>
              <a:gd name="connsiteX29-917" fmla="*/ 1278354 w 11381732"/>
              <a:gd name="connsiteY29-918" fmla="*/ 72212 h 6339765"/>
              <a:gd name="connsiteX30-919" fmla="*/ 421104 w 11381732"/>
              <a:gd name="connsiteY30-920" fmla="*/ 59512 h 6339765"/>
              <a:gd name="connsiteX0-921" fmla="*/ 421104 w 11381732"/>
              <a:gd name="connsiteY0-922" fmla="*/ 59512 h 6338874"/>
              <a:gd name="connsiteX1-923" fmla="*/ 97254 w 11381732"/>
              <a:gd name="connsiteY1-924" fmla="*/ 881837 h 6338874"/>
              <a:gd name="connsiteX2-925" fmla="*/ 55979 w 11381732"/>
              <a:gd name="connsiteY2-926" fmla="*/ 2189937 h 6338874"/>
              <a:gd name="connsiteX3-927" fmla="*/ 78204 w 11381732"/>
              <a:gd name="connsiteY3-928" fmla="*/ 3558362 h 6338874"/>
              <a:gd name="connsiteX4-929" fmla="*/ 154404 w 11381732"/>
              <a:gd name="connsiteY4-930" fmla="*/ 4358462 h 6338874"/>
              <a:gd name="connsiteX5-931" fmla="*/ 2004 w 11381732"/>
              <a:gd name="connsiteY5-932" fmla="*/ 5612587 h 6338874"/>
              <a:gd name="connsiteX6-933" fmla="*/ 284578 w 11381732"/>
              <a:gd name="connsiteY6-934" fmla="*/ 6285687 h 6338874"/>
              <a:gd name="connsiteX7-935" fmla="*/ 843379 w 11381732"/>
              <a:gd name="connsiteY7-936" fmla="*/ 6314262 h 6338874"/>
              <a:gd name="connsiteX8-937" fmla="*/ 2164179 w 11381732"/>
              <a:gd name="connsiteY8-938" fmla="*/ 6311087 h 6338874"/>
              <a:gd name="connsiteX9-939" fmla="*/ 3856454 w 11381732"/>
              <a:gd name="connsiteY9-940" fmla="*/ 6161862 h 6338874"/>
              <a:gd name="connsiteX10-941" fmla="*/ 5856704 w 11381732"/>
              <a:gd name="connsiteY10-942" fmla="*/ 6320612 h 6338874"/>
              <a:gd name="connsiteX11-943" fmla="*/ 6758404 w 11381732"/>
              <a:gd name="connsiteY11-944" fmla="*/ 5965012 h 6338874"/>
              <a:gd name="connsiteX12-945" fmla="*/ 8409404 w 11381732"/>
              <a:gd name="connsiteY12-946" fmla="*/ 6244412 h 6338874"/>
              <a:gd name="connsiteX13-947" fmla="*/ 9933404 w 11381732"/>
              <a:gd name="connsiteY13-948" fmla="*/ 5723712 h 6338874"/>
              <a:gd name="connsiteX14-949" fmla="*/ 11127204 w 11381732"/>
              <a:gd name="connsiteY14-950" fmla="*/ 6219012 h 6338874"/>
              <a:gd name="connsiteX15-951" fmla="*/ 11292304 w 11381732"/>
              <a:gd name="connsiteY15-952" fmla="*/ 5139512 h 6338874"/>
              <a:gd name="connsiteX16-953" fmla="*/ 10911304 w 11381732"/>
              <a:gd name="connsiteY16-954" fmla="*/ 4034612 h 6338874"/>
              <a:gd name="connsiteX17-955" fmla="*/ 11178004 w 11381732"/>
              <a:gd name="connsiteY17-956" fmla="*/ 2878912 h 6338874"/>
              <a:gd name="connsiteX18-957" fmla="*/ 11139904 w 11381732"/>
              <a:gd name="connsiteY18-958" fmla="*/ 1837512 h 6338874"/>
              <a:gd name="connsiteX19-959" fmla="*/ 11381204 w 11381732"/>
              <a:gd name="connsiteY19-960" fmla="*/ 796112 h 6338874"/>
              <a:gd name="connsiteX20-961" fmla="*/ 11063704 w 11381732"/>
              <a:gd name="connsiteY20-962" fmla="*/ 262712 h 6338874"/>
              <a:gd name="connsiteX21-963" fmla="*/ 10111204 w 11381732"/>
              <a:gd name="connsiteY21-964" fmla="*/ 631012 h 6338874"/>
              <a:gd name="connsiteX22-965" fmla="*/ 9171404 w 11381732"/>
              <a:gd name="connsiteY22-966" fmla="*/ 123012 h 6338874"/>
              <a:gd name="connsiteX23-967" fmla="*/ 7888704 w 11381732"/>
              <a:gd name="connsiteY23-968" fmla="*/ 643712 h 6338874"/>
              <a:gd name="connsiteX24-969" fmla="*/ 6758404 w 11381732"/>
              <a:gd name="connsiteY24-970" fmla="*/ 135712 h 6338874"/>
              <a:gd name="connsiteX25-971" fmla="*/ 5285204 w 11381732"/>
              <a:gd name="connsiteY25-972" fmla="*/ 719912 h 6338874"/>
              <a:gd name="connsiteX26-973" fmla="*/ 4701004 w 11381732"/>
              <a:gd name="connsiteY26-974" fmla="*/ 148412 h 6338874"/>
              <a:gd name="connsiteX27-975" fmla="*/ 3316704 w 11381732"/>
              <a:gd name="connsiteY27-976" fmla="*/ 478612 h 6338874"/>
              <a:gd name="connsiteX28-977" fmla="*/ 2046704 w 11381732"/>
              <a:gd name="connsiteY28-978" fmla="*/ 173812 h 6338874"/>
              <a:gd name="connsiteX29-979" fmla="*/ 1278354 w 11381732"/>
              <a:gd name="connsiteY29-980" fmla="*/ 72212 h 6338874"/>
              <a:gd name="connsiteX30-981" fmla="*/ 421104 w 11381732"/>
              <a:gd name="connsiteY30-982" fmla="*/ 59512 h 6338874"/>
              <a:gd name="connsiteX0-983" fmla="*/ 421104 w 11381732"/>
              <a:gd name="connsiteY0-984" fmla="*/ 59512 h 6338874"/>
              <a:gd name="connsiteX1-985" fmla="*/ 97254 w 11381732"/>
              <a:gd name="connsiteY1-986" fmla="*/ 881837 h 6338874"/>
              <a:gd name="connsiteX2-987" fmla="*/ 55979 w 11381732"/>
              <a:gd name="connsiteY2-988" fmla="*/ 2189937 h 6338874"/>
              <a:gd name="connsiteX3-989" fmla="*/ 78204 w 11381732"/>
              <a:gd name="connsiteY3-990" fmla="*/ 3558362 h 6338874"/>
              <a:gd name="connsiteX4-991" fmla="*/ 154404 w 11381732"/>
              <a:gd name="connsiteY4-992" fmla="*/ 4358462 h 6338874"/>
              <a:gd name="connsiteX5-993" fmla="*/ 2004 w 11381732"/>
              <a:gd name="connsiteY5-994" fmla="*/ 5612587 h 6338874"/>
              <a:gd name="connsiteX6-995" fmla="*/ 284578 w 11381732"/>
              <a:gd name="connsiteY6-996" fmla="*/ 6285687 h 6338874"/>
              <a:gd name="connsiteX7-997" fmla="*/ 843379 w 11381732"/>
              <a:gd name="connsiteY7-998" fmla="*/ 6314262 h 6338874"/>
              <a:gd name="connsiteX8-999" fmla="*/ 2164179 w 11381732"/>
              <a:gd name="connsiteY8-1000" fmla="*/ 6311087 h 6338874"/>
              <a:gd name="connsiteX9-1001" fmla="*/ 3856454 w 11381732"/>
              <a:gd name="connsiteY9-1002" fmla="*/ 6161862 h 6338874"/>
              <a:gd name="connsiteX10-1003" fmla="*/ 5856704 w 11381732"/>
              <a:gd name="connsiteY10-1004" fmla="*/ 6320612 h 6338874"/>
              <a:gd name="connsiteX11-1005" fmla="*/ 7034629 w 11381732"/>
              <a:gd name="connsiteY11-1006" fmla="*/ 6145987 h 6338874"/>
              <a:gd name="connsiteX12-1007" fmla="*/ 8409404 w 11381732"/>
              <a:gd name="connsiteY12-1008" fmla="*/ 6244412 h 6338874"/>
              <a:gd name="connsiteX13-1009" fmla="*/ 9933404 w 11381732"/>
              <a:gd name="connsiteY13-1010" fmla="*/ 5723712 h 6338874"/>
              <a:gd name="connsiteX14-1011" fmla="*/ 11127204 w 11381732"/>
              <a:gd name="connsiteY14-1012" fmla="*/ 6219012 h 6338874"/>
              <a:gd name="connsiteX15-1013" fmla="*/ 11292304 w 11381732"/>
              <a:gd name="connsiteY15-1014" fmla="*/ 5139512 h 6338874"/>
              <a:gd name="connsiteX16-1015" fmla="*/ 10911304 w 11381732"/>
              <a:gd name="connsiteY16-1016" fmla="*/ 4034612 h 6338874"/>
              <a:gd name="connsiteX17-1017" fmla="*/ 11178004 w 11381732"/>
              <a:gd name="connsiteY17-1018" fmla="*/ 2878912 h 6338874"/>
              <a:gd name="connsiteX18-1019" fmla="*/ 11139904 w 11381732"/>
              <a:gd name="connsiteY18-1020" fmla="*/ 1837512 h 6338874"/>
              <a:gd name="connsiteX19-1021" fmla="*/ 11381204 w 11381732"/>
              <a:gd name="connsiteY19-1022" fmla="*/ 796112 h 6338874"/>
              <a:gd name="connsiteX20-1023" fmla="*/ 11063704 w 11381732"/>
              <a:gd name="connsiteY20-1024" fmla="*/ 262712 h 6338874"/>
              <a:gd name="connsiteX21-1025" fmla="*/ 10111204 w 11381732"/>
              <a:gd name="connsiteY21-1026" fmla="*/ 631012 h 6338874"/>
              <a:gd name="connsiteX22-1027" fmla="*/ 9171404 w 11381732"/>
              <a:gd name="connsiteY22-1028" fmla="*/ 123012 h 6338874"/>
              <a:gd name="connsiteX23-1029" fmla="*/ 7888704 w 11381732"/>
              <a:gd name="connsiteY23-1030" fmla="*/ 643712 h 6338874"/>
              <a:gd name="connsiteX24-1031" fmla="*/ 6758404 w 11381732"/>
              <a:gd name="connsiteY24-1032" fmla="*/ 135712 h 6338874"/>
              <a:gd name="connsiteX25-1033" fmla="*/ 5285204 w 11381732"/>
              <a:gd name="connsiteY25-1034" fmla="*/ 719912 h 6338874"/>
              <a:gd name="connsiteX26-1035" fmla="*/ 4701004 w 11381732"/>
              <a:gd name="connsiteY26-1036" fmla="*/ 148412 h 6338874"/>
              <a:gd name="connsiteX27-1037" fmla="*/ 3316704 w 11381732"/>
              <a:gd name="connsiteY27-1038" fmla="*/ 478612 h 6338874"/>
              <a:gd name="connsiteX28-1039" fmla="*/ 2046704 w 11381732"/>
              <a:gd name="connsiteY28-1040" fmla="*/ 173812 h 6338874"/>
              <a:gd name="connsiteX29-1041" fmla="*/ 1278354 w 11381732"/>
              <a:gd name="connsiteY29-1042" fmla="*/ 72212 h 6338874"/>
              <a:gd name="connsiteX30-1043" fmla="*/ 421104 w 11381732"/>
              <a:gd name="connsiteY30-1044" fmla="*/ 59512 h 6338874"/>
              <a:gd name="connsiteX0-1045" fmla="*/ 421104 w 11381732"/>
              <a:gd name="connsiteY0-1046" fmla="*/ 59512 h 6338874"/>
              <a:gd name="connsiteX1-1047" fmla="*/ 97254 w 11381732"/>
              <a:gd name="connsiteY1-1048" fmla="*/ 881837 h 6338874"/>
              <a:gd name="connsiteX2-1049" fmla="*/ 55979 w 11381732"/>
              <a:gd name="connsiteY2-1050" fmla="*/ 2189937 h 6338874"/>
              <a:gd name="connsiteX3-1051" fmla="*/ 78204 w 11381732"/>
              <a:gd name="connsiteY3-1052" fmla="*/ 3558362 h 6338874"/>
              <a:gd name="connsiteX4-1053" fmla="*/ 154404 w 11381732"/>
              <a:gd name="connsiteY4-1054" fmla="*/ 4358462 h 6338874"/>
              <a:gd name="connsiteX5-1055" fmla="*/ 2004 w 11381732"/>
              <a:gd name="connsiteY5-1056" fmla="*/ 5612587 h 6338874"/>
              <a:gd name="connsiteX6-1057" fmla="*/ 284578 w 11381732"/>
              <a:gd name="connsiteY6-1058" fmla="*/ 6285687 h 6338874"/>
              <a:gd name="connsiteX7-1059" fmla="*/ 843379 w 11381732"/>
              <a:gd name="connsiteY7-1060" fmla="*/ 6314262 h 6338874"/>
              <a:gd name="connsiteX8-1061" fmla="*/ 2164179 w 11381732"/>
              <a:gd name="connsiteY8-1062" fmla="*/ 6311087 h 6338874"/>
              <a:gd name="connsiteX9-1063" fmla="*/ 3856454 w 11381732"/>
              <a:gd name="connsiteY9-1064" fmla="*/ 6161862 h 6338874"/>
              <a:gd name="connsiteX10-1065" fmla="*/ 5856704 w 11381732"/>
              <a:gd name="connsiteY10-1066" fmla="*/ 6320612 h 6338874"/>
              <a:gd name="connsiteX11-1067" fmla="*/ 7034629 w 11381732"/>
              <a:gd name="connsiteY11-1068" fmla="*/ 6145987 h 6338874"/>
              <a:gd name="connsiteX12-1069" fmla="*/ 8409404 w 11381732"/>
              <a:gd name="connsiteY12-1070" fmla="*/ 6244412 h 6338874"/>
              <a:gd name="connsiteX13-1071" fmla="*/ 10142954 w 11381732"/>
              <a:gd name="connsiteY13-1072" fmla="*/ 6095187 h 6338874"/>
              <a:gd name="connsiteX14-1073" fmla="*/ 11127204 w 11381732"/>
              <a:gd name="connsiteY14-1074" fmla="*/ 6219012 h 6338874"/>
              <a:gd name="connsiteX15-1075" fmla="*/ 11292304 w 11381732"/>
              <a:gd name="connsiteY15-1076" fmla="*/ 5139512 h 6338874"/>
              <a:gd name="connsiteX16-1077" fmla="*/ 10911304 w 11381732"/>
              <a:gd name="connsiteY16-1078" fmla="*/ 4034612 h 6338874"/>
              <a:gd name="connsiteX17-1079" fmla="*/ 11178004 w 11381732"/>
              <a:gd name="connsiteY17-1080" fmla="*/ 2878912 h 6338874"/>
              <a:gd name="connsiteX18-1081" fmla="*/ 11139904 w 11381732"/>
              <a:gd name="connsiteY18-1082" fmla="*/ 1837512 h 6338874"/>
              <a:gd name="connsiteX19-1083" fmla="*/ 11381204 w 11381732"/>
              <a:gd name="connsiteY19-1084" fmla="*/ 796112 h 6338874"/>
              <a:gd name="connsiteX20-1085" fmla="*/ 11063704 w 11381732"/>
              <a:gd name="connsiteY20-1086" fmla="*/ 262712 h 6338874"/>
              <a:gd name="connsiteX21-1087" fmla="*/ 10111204 w 11381732"/>
              <a:gd name="connsiteY21-1088" fmla="*/ 631012 h 6338874"/>
              <a:gd name="connsiteX22-1089" fmla="*/ 9171404 w 11381732"/>
              <a:gd name="connsiteY22-1090" fmla="*/ 123012 h 6338874"/>
              <a:gd name="connsiteX23-1091" fmla="*/ 7888704 w 11381732"/>
              <a:gd name="connsiteY23-1092" fmla="*/ 643712 h 6338874"/>
              <a:gd name="connsiteX24-1093" fmla="*/ 6758404 w 11381732"/>
              <a:gd name="connsiteY24-1094" fmla="*/ 135712 h 6338874"/>
              <a:gd name="connsiteX25-1095" fmla="*/ 5285204 w 11381732"/>
              <a:gd name="connsiteY25-1096" fmla="*/ 719912 h 6338874"/>
              <a:gd name="connsiteX26-1097" fmla="*/ 4701004 w 11381732"/>
              <a:gd name="connsiteY26-1098" fmla="*/ 148412 h 6338874"/>
              <a:gd name="connsiteX27-1099" fmla="*/ 3316704 w 11381732"/>
              <a:gd name="connsiteY27-1100" fmla="*/ 478612 h 6338874"/>
              <a:gd name="connsiteX28-1101" fmla="*/ 2046704 w 11381732"/>
              <a:gd name="connsiteY28-1102" fmla="*/ 173812 h 6338874"/>
              <a:gd name="connsiteX29-1103" fmla="*/ 1278354 w 11381732"/>
              <a:gd name="connsiteY29-1104" fmla="*/ 72212 h 6338874"/>
              <a:gd name="connsiteX30-1105" fmla="*/ 421104 w 11381732"/>
              <a:gd name="connsiteY30-1106" fmla="*/ 59512 h 6338874"/>
              <a:gd name="connsiteX0-1107" fmla="*/ 421104 w 11381732"/>
              <a:gd name="connsiteY0-1108" fmla="*/ 59512 h 6338874"/>
              <a:gd name="connsiteX1-1109" fmla="*/ 97254 w 11381732"/>
              <a:gd name="connsiteY1-1110" fmla="*/ 881837 h 6338874"/>
              <a:gd name="connsiteX2-1111" fmla="*/ 55979 w 11381732"/>
              <a:gd name="connsiteY2-1112" fmla="*/ 2189937 h 6338874"/>
              <a:gd name="connsiteX3-1113" fmla="*/ 78204 w 11381732"/>
              <a:gd name="connsiteY3-1114" fmla="*/ 3558362 h 6338874"/>
              <a:gd name="connsiteX4-1115" fmla="*/ 154404 w 11381732"/>
              <a:gd name="connsiteY4-1116" fmla="*/ 4358462 h 6338874"/>
              <a:gd name="connsiteX5-1117" fmla="*/ 2004 w 11381732"/>
              <a:gd name="connsiteY5-1118" fmla="*/ 5612587 h 6338874"/>
              <a:gd name="connsiteX6-1119" fmla="*/ 284578 w 11381732"/>
              <a:gd name="connsiteY6-1120" fmla="*/ 6285687 h 6338874"/>
              <a:gd name="connsiteX7-1121" fmla="*/ 843379 w 11381732"/>
              <a:gd name="connsiteY7-1122" fmla="*/ 6314262 h 6338874"/>
              <a:gd name="connsiteX8-1123" fmla="*/ 2164179 w 11381732"/>
              <a:gd name="connsiteY8-1124" fmla="*/ 6311087 h 6338874"/>
              <a:gd name="connsiteX9-1125" fmla="*/ 3856454 w 11381732"/>
              <a:gd name="connsiteY9-1126" fmla="*/ 6161862 h 6338874"/>
              <a:gd name="connsiteX10-1127" fmla="*/ 5856704 w 11381732"/>
              <a:gd name="connsiteY10-1128" fmla="*/ 6320612 h 6338874"/>
              <a:gd name="connsiteX11-1129" fmla="*/ 7034629 w 11381732"/>
              <a:gd name="connsiteY11-1130" fmla="*/ 6145987 h 6338874"/>
              <a:gd name="connsiteX12-1131" fmla="*/ 8409404 w 11381732"/>
              <a:gd name="connsiteY12-1132" fmla="*/ 6244412 h 6338874"/>
              <a:gd name="connsiteX13-1133" fmla="*/ 10209629 w 11381732"/>
              <a:gd name="connsiteY13-1134" fmla="*/ 6190437 h 6338874"/>
              <a:gd name="connsiteX14-1135" fmla="*/ 11127204 w 11381732"/>
              <a:gd name="connsiteY14-1136" fmla="*/ 6219012 h 6338874"/>
              <a:gd name="connsiteX15-1137" fmla="*/ 11292304 w 11381732"/>
              <a:gd name="connsiteY15-1138" fmla="*/ 5139512 h 6338874"/>
              <a:gd name="connsiteX16-1139" fmla="*/ 10911304 w 11381732"/>
              <a:gd name="connsiteY16-1140" fmla="*/ 4034612 h 6338874"/>
              <a:gd name="connsiteX17-1141" fmla="*/ 11178004 w 11381732"/>
              <a:gd name="connsiteY17-1142" fmla="*/ 2878912 h 6338874"/>
              <a:gd name="connsiteX18-1143" fmla="*/ 11139904 w 11381732"/>
              <a:gd name="connsiteY18-1144" fmla="*/ 1837512 h 6338874"/>
              <a:gd name="connsiteX19-1145" fmla="*/ 11381204 w 11381732"/>
              <a:gd name="connsiteY19-1146" fmla="*/ 796112 h 6338874"/>
              <a:gd name="connsiteX20-1147" fmla="*/ 11063704 w 11381732"/>
              <a:gd name="connsiteY20-1148" fmla="*/ 262712 h 6338874"/>
              <a:gd name="connsiteX21-1149" fmla="*/ 10111204 w 11381732"/>
              <a:gd name="connsiteY21-1150" fmla="*/ 631012 h 6338874"/>
              <a:gd name="connsiteX22-1151" fmla="*/ 9171404 w 11381732"/>
              <a:gd name="connsiteY22-1152" fmla="*/ 123012 h 6338874"/>
              <a:gd name="connsiteX23-1153" fmla="*/ 7888704 w 11381732"/>
              <a:gd name="connsiteY23-1154" fmla="*/ 643712 h 6338874"/>
              <a:gd name="connsiteX24-1155" fmla="*/ 6758404 w 11381732"/>
              <a:gd name="connsiteY24-1156" fmla="*/ 135712 h 6338874"/>
              <a:gd name="connsiteX25-1157" fmla="*/ 5285204 w 11381732"/>
              <a:gd name="connsiteY25-1158" fmla="*/ 719912 h 6338874"/>
              <a:gd name="connsiteX26-1159" fmla="*/ 4701004 w 11381732"/>
              <a:gd name="connsiteY26-1160" fmla="*/ 148412 h 6338874"/>
              <a:gd name="connsiteX27-1161" fmla="*/ 3316704 w 11381732"/>
              <a:gd name="connsiteY27-1162" fmla="*/ 478612 h 6338874"/>
              <a:gd name="connsiteX28-1163" fmla="*/ 2046704 w 11381732"/>
              <a:gd name="connsiteY28-1164" fmla="*/ 173812 h 6338874"/>
              <a:gd name="connsiteX29-1165" fmla="*/ 1278354 w 11381732"/>
              <a:gd name="connsiteY29-1166" fmla="*/ 72212 h 6338874"/>
              <a:gd name="connsiteX30-1167" fmla="*/ 421104 w 11381732"/>
              <a:gd name="connsiteY30-1168" fmla="*/ 59512 h 6338874"/>
              <a:gd name="connsiteX0-1169" fmla="*/ 421104 w 11428594"/>
              <a:gd name="connsiteY0-1170" fmla="*/ 59512 h 6338874"/>
              <a:gd name="connsiteX1-1171" fmla="*/ 97254 w 11428594"/>
              <a:gd name="connsiteY1-1172" fmla="*/ 881837 h 6338874"/>
              <a:gd name="connsiteX2-1173" fmla="*/ 55979 w 11428594"/>
              <a:gd name="connsiteY2-1174" fmla="*/ 2189937 h 6338874"/>
              <a:gd name="connsiteX3-1175" fmla="*/ 78204 w 11428594"/>
              <a:gd name="connsiteY3-1176" fmla="*/ 3558362 h 6338874"/>
              <a:gd name="connsiteX4-1177" fmla="*/ 154404 w 11428594"/>
              <a:gd name="connsiteY4-1178" fmla="*/ 4358462 h 6338874"/>
              <a:gd name="connsiteX5-1179" fmla="*/ 2004 w 11428594"/>
              <a:gd name="connsiteY5-1180" fmla="*/ 5612587 h 6338874"/>
              <a:gd name="connsiteX6-1181" fmla="*/ 284578 w 11428594"/>
              <a:gd name="connsiteY6-1182" fmla="*/ 6285687 h 6338874"/>
              <a:gd name="connsiteX7-1183" fmla="*/ 843379 w 11428594"/>
              <a:gd name="connsiteY7-1184" fmla="*/ 6314262 h 6338874"/>
              <a:gd name="connsiteX8-1185" fmla="*/ 2164179 w 11428594"/>
              <a:gd name="connsiteY8-1186" fmla="*/ 6311087 h 6338874"/>
              <a:gd name="connsiteX9-1187" fmla="*/ 3856454 w 11428594"/>
              <a:gd name="connsiteY9-1188" fmla="*/ 6161862 h 6338874"/>
              <a:gd name="connsiteX10-1189" fmla="*/ 5856704 w 11428594"/>
              <a:gd name="connsiteY10-1190" fmla="*/ 6320612 h 6338874"/>
              <a:gd name="connsiteX11-1191" fmla="*/ 7034629 w 11428594"/>
              <a:gd name="connsiteY11-1192" fmla="*/ 6145987 h 6338874"/>
              <a:gd name="connsiteX12-1193" fmla="*/ 8409404 w 11428594"/>
              <a:gd name="connsiteY12-1194" fmla="*/ 6244412 h 6338874"/>
              <a:gd name="connsiteX13-1195" fmla="*/ 10209629 w 11428594"/>
              <a:gd name="connsiteY13-1196" fmla="*/ 6190437 h 6338874"/>
              <a:gd name="connsiteX14-1197" fmla="*/ 11346279 w 11428594"/>
              <a:gd name="connsiteY14-1198" fmla="*/ 6190437 h 6338874"/>
              <a:gd name="connsiteX15-1199" fmla="*/ 11292304 w 11428594"/>
              <a:gd name="connsiteY15-1200" fmla="*/ 5139512 h 6338874"/>
              <a:gd name="connsiteX16-1201" fmla="*/ 10911304 w 11428594"/>
              <a:gd name="connsiteY16-1202" fmla="*/ 4034612 h 6338874"/>
              <a:gd name="connsiteX17-1203" fmla="*/ 11178004 w 11428594"/>
              <a:gd name="connsiteY17-1204" fmla="*/ 2878912 h 6338874"/>
              <a:gd name="connsiteX18-1205" fmla="*/ 11139904 w 11428594"/>
              <a:gd name="connsiteY18-1206" fmla="*/ 1837512 h 6338874"/>
              <a:gd name="connsiteX19-1207" fmla="*/ 11381204 w 11428594"/>
              <a:gd name="connsiteY19-1208" fmla="*/ 796112 h 6338874"/>
              <a:gd name="connsiteX20-1209" fmla="*/ 11063704 w 11428594"/>
              <a:gd name="connsiteY20-1210" fmla="*/ 262712 h 6338874"/>
              <a:gd name="connsiteX21-1211" fmla="*/ 10111204 w 11428594"/>
              <a:gd name="connsiteY21-1212" fmla="*/ 631012 h 6338874"/>
              <a:gd name="connsiteX22-1213" fmla="*/ 9171404 w 11428594"/>
              <a:gd name="connsiteY22-1214" fmla="*/ 123012 h 6338874"/>
              <a:gd name="connsiteX23-1215" fmla="*/ 7888704 w 11428594"/>
              <a:gd name="connsiteY23-1216" fmla="*/ 643712 h 6338874"/>
              <a:gd name="connsiteX24-1217" fmla="*/ 6758404 w 11428594"/>
              <a:gd name="connsiteY24-1218" fmla="*/ 135712 h 6338874"/>
              <a:gd name="connsiteX25-1219" fmla="*/ 5285204 w 11428594"/>
              <a:gd name="connsiteY25-1220" fmla="*/ 719912 h 6338874"/>
              <a:gd name="connsiteX26-1221" fmla="*/ 4701004 w 11428594"/>
              <a:gd name="connsiteY26-1222" fmla="*/ 148412 h 6338874"/>
              <a:gd name="connsiteX27-1223" fmla="*/ 3316704 w 11428594"/>
              <a:gd name="connsiteY27-1224" fmla="*/ 478612 h 6338874"/>
              <a:gd name="connsiteX28-1225" fmla="*/ 2046704 w 11428594"/>
              <a:gd name="connsiteY28-1226" fmla="*/ 173812 h 6338874"/>
              <a:gd name="connsiteX29-1227" fmla="*/ 1278354 w 11428594"/>
              <a:gd name="connsiteY29-1228" fmla="*/ 72212 h 6338874"/>
              <a:gd name="connsiteX30-1229" fmla="*/ 421104 w 11428594"/>
              <a:gd name="connsiteY30-1230" fmla="*/ 59512 h 6338874"/>
              <a:gd name="connsiteX0-1231" fmla="*/ 421104 w 11446331"/>
              <a:gd name="connsiteY0-1232" fmla="*/ 59512 h 6338874"/>
              <a:gd name="connsiteX1-1233" fmla="*/ 97254 w 11446331"/>
              <a:gd name="connsiteY1-1234" fmla="*/ 881837 h 6338874"/>
              <a:gd name="connsiteX2-1235" fmla="*/ 55979 w 11446331"/>
              <a:gd name="connsiteY2-1236" fmla="*/ 2189937 h 6338874"/>
              <a:gd name="connsiteX3-1237" fmla="*/ 78204 w 11446331"/>
              <a:gd name="connsiteY3-1238" fmla="*/ 3558362 h 6338874"/>
              <a:gd name="connsiteX4-1239" fmla="*/ 154404 w 11446331"/>
              <a:gd name="connsiteY4-1240" fmla="*/ 4358462 h 6338874"/>
              <a:gd name="connsiteX5-1241" fmla="*/ 2004 w 11446331"/>
              <a:gd name="connsiteY5-1242" fmla="*/ 5612587 h 6338874"/>
              <a:gd name="connsiteX6-1243" fmla="*/ 284578 w 11446331"/>
              <a:gd name="connsiteY6-1244" fmla="*/ 6285687 h 6338874"/>
              <a:gd name="connsiteX7-1245" fmla="*/ 843379 w 11446331"/>
              <a:gd name="connsiteY7-1246" fmla="*/ 6314262 h 6338874"/>
              <a:gd name="connsiteX8-1247" fmla="*/ 2164179 w 11446331"/>
              <a:gd name="connsiteY8-1248" fmla="*/ 6311087 h 6338874"/>
              <a:gd name="connsiteX9-1249" fmla="*/ 3856454 w 11446331"/>
              <a:gd name="connsiteY9-1250" fmla="*/ 6161862 h 6338874"/>
              <a:gd name="connsiteX10-1251" fmla="*/ 5856704 w 11446331"/>
              <a:gd name="connsiteY10-1252" fmla="*/ 6320612 h 6338874"/>
              <a:gd name="connsiteX11-1253" fmla="*/ 7034629 w 11446331"/>
              <a:gd name="connsiteY11-1254" fmla="*/ 6145987 h 6338874"/>
              <a:gd name="connsiteX12-1255" fmla="*/ 8409404 w 11446331"/>
              <a:gd name="connsiteY12-1256" fmla="*/ 6244412 h 6338874"/>
              <a:gd name="connsiteX13-1257" fmla="*/ 10209629 w 11446331"/>
              <a:gd name="connsiteY13-1258" fmla="*/ 6190437 h 6338874"/>
              <a:gd name="connsiteX14-1259" fmla="*/ 11346279 w 11446331"/>
              <a:gd name="connsiteY14-1260" fmla="*/ 6190437 h 6338874"/>
              <a:gd name="connsiteX15-1261" fmla="*/ 11339929 w 11446331"/>
              <a:gd name="connsiteY15-1262" fmla="*/ 5139512 h 6338874"/>
              <a:gd name="connsiteX16-1263" fmla="*/ 10911304 w 11446331"/>
              <a:gd name="connsiteY16-1264" fmla="*/ 4034612 h 6338874"/>
              <a:gd name="connsiteX17-1265" fmla="*/ 11178004 w 11446331"/>
              <a:gd name="connsiteY17-1266" fmla="*/ 2878912 h 6338874"/>
              <a:gd name="connsiteX18-1267" fmla="*/ 11139904 w 11446331"/>
              <a:gd name="connsiteY18-1268" fmla="*/ 1837512 h 6338874"/>
              <a:gd name="connsiteX19-1269" fmla="*/ 11381204 w 11446331"/>
              <a:gd name="connsiteY19-1270" fmla="*/ 796112 h 6338874"/>
              <a:gd name="connsiteX20-1271" fmla="*/ 11063704 w 11446331"/>
              <a:gd name="connsiteY20-1272" fmla="*/ 262712 h 6338874"/>
              <a:gd name="connsiteX21-1273" fmla="*/ 10111204 w 11446331"/>
              <a:gd name="connsiteY21-1274" fmla="*/ 631012 h 6338874"/>
              <a:gd name="connsiteX22-1275" fmla="*/ 9171404 w 11446331"/>
              <a:gd name="connsiteY22-1276" fmla="*/ 123012 h 6338874"/>
              <a:gd name="connsiteX23-1277" fmla="*/ 7888704 w 11446331"/>
              <a:gd name="connsiteY23-1278" fmla="*/ 643712 h 6338874"/>
              <a:gd name="connsiteX24-1279" fmla="*/ 6758404 w 11446331"/>
              <a:gd name="connsiteY24-1280" fmla="*/ 135712 h 6338874"/>
              <a:gd name="connsiteX25-1281" fmla="*/ 5285204 w 11446331"/>
              <a:gd name="connsiteY25-1282" fmla="*/ 719912 h 6338874"/>
              <a:gd name="connsiteX26-1283" fmla="*/ 4701004 w 11446331"/>
              <a:gd name="connsiteY26-1284" fmla="*/ 148412 h 6338874"/>
              <a:gd name="connsiteX27-1285" fmla="*/ 3316704 w 11446331"/>
              <a:gd name="connsiteY27-1286" fmla="*/ 478612 h 6338874"/>
              <a:gd name="connsiteX28-1287" fmla="*/ 2046704 w 11446331"/>
              <a:gd name="connsiteY28-1288" fmla="*/ 173812 h 6338874"/>
              <a:gd name="connsiteX29-1289" fmla="*/ 1278354 w 11446331"/>
              <a:gd name="connsiteY29-1290" fmla="*/ 72212 h 6338874"/>
              <a:gd name="connsiteX30-1291" fmla="*/ 421104 w 11446331"/>
              <a:gd name="connsiteY30-1292" fmla="*/ 59512 h 6338874"/>
              <a:gd name="connsiteX0-1293" fmla="*/ 421104 w 11427936"/>
              <a:gd name="connsiteY0-1294" fmla="*/ 59512 h 6338874"/>
              <a:gd name="connsiteX1-1295" fmla="*/ 97254 w 11427936"/>
              <a:gd name="connsiteY1-1296" fmla="*/ 881837 h 6338874"/>
              <a:gd name="connsiteX2-1297" fmla="*/ 55979 w 11427936"/>
              <a:gd name="connsiteY2-1298" fmla="*/ 2189937 h 6338874"/>
              <a:gd name="connsiteX3-1299" fmla="*/ 78204 w 11427936"/>
              <a:gd name="connsiteY3-1300" fmla="*/ 3558362 h 6338874"/>
              <a:gd name="connsiteX4-1301" fmla="*/ 154404 w 11427936"/>
              <a:gd name="connsiteY4-1302" fmla="*/ 4358462 h 6338874"/>
              <a:gd name="connsiteX5-1303" fmla="*/ 2004 w 11427936"/>
              <a:gd name="connsiteY5-1304" fmla="*/ 5612587 h 6338874"/>
              <a:gd name="connsiteX6-1305" fmla="*/ 284578 w 11427936"/>
              <a:gd name="connsiteY6-1306" fmla="*/ 6285687 h 6338874"/>
              <a:gd name="connsiteX7-1307" fmla="*/ 843379 w 11427936"/>
              <a:gd name="connsiteY7-1308" fmla="*/ 6314262 h 6338874"/>
              <a:gd name="connsiteX8-1309" fmla="*/ 2164179 w 11427936"/>
              <a:gd name="connsiteY8-1310" fmla="*/ 6311087 h 6338874"/>
              <a:gd name="connsiteX9-1311" fmla="*/ 3856454 w 11427936"/>
              <a:gd name="connsiteY9-1312" fmla="*/ 6161862 h 6338874"/>
              <a:gd name="connsiteX10-1313" fmla="*/ 5856704 w 11427936"/>
              <a:gd name="connsiteY10-1314" fmla="*/ 6320612 h 6338874"/>
              <a:gd name="connsiteX11-1315" fmla="*/ 7034629 w 11427936"/>
              <a:gd name="connsiteY11-1316" fmla="*/ 6145987 h 6338874"/>
              <a:gd name="connsiteX12-1317" fmla="*/ 8409404 w 11427936"/>
              <a:gd name="connsiteY12-1318" fmla="*/ 6244412 h 6338874"/>
              <a:gd name="connsiteX13-1319" fmla="*/ 10209629 w 11427936"/>
              <a:gd name="connsiteY13-1320" fmla="*/ 6190437 h 6338874"/>
              <a:gd name="connsiteX14-1321" fmla="*/ 11346279 w 11427936"/>
              <a:gd name="connsiteY14-1322" fmla="*/ 6190437 h 6338874"/>
              <a:gd name="connsiteX15-1323" fmla="*/ 11339929 w 11427936"/>
              <a:gd name="connsiteY15-1324" fmla="*/ 5139512 h 6338874"/>
              <a:gd name="connsiteX16-1325" fmla="*/ 11358979 w 11427936"/>
              <a:gd name="connsiteY16-1326" fmla="*/ 4015562 h 6338874"/>
              <a:gd name="connsiteX17-1327" fmla="*/ 11178004 w 11427936"/>
              <a:gd name="connsiteY17-1328" fmla="*/ 2878912 h 6338874"/>
              <a:gd name="connsiteX18-1329" fmla="*/ 11139904 w 11427936"/>
              <a:gd name="connsiteY18-1330" fmla="*/ 1837512 h 6338874"/>
              <a:gd name="connsiteX19-1331" fmla="*/ 11381204 w 11427936"/>
              <a:gd name="connsiteY19-1332" fmla="*/ 796112 h 6338874"/>
              <a:gd name="connsiteX20-1333" fmla="*/ 11063704 w 11427936"/>
              <a:gd name="connsiteY20-1334" fmla="*/ 262712 h 6338874"/>
              <a:gd name="connsiteX21-1335" fmla="*/ 10111204 w 11427936"/>
              <a:gd name="connsiteY21-1336" fmla="*/ 631012 h 6338874"/>
              <a:gd name="connsiteX22-1337" fmla="*/ 9171404 w 11427936"/>
              <a:gd name="connsiteY22-1338" fmla="*/ 123012 h 6338874"/>
              <a:gd name="connsiteX23-1339" fmla="*/ 7888704 w 11427936"/>
              <a:gd name="connsiteY23-1340" fmla="*/ 643712 h 6338874"/>
              <a:gd name="connsiteX24-1341" fmla="*/ 6758404 w 11427936"/>
              <a:gd name="connsiteY24-1342" fmla="*/ 135712 h 6338874"/>
              <a:gd name="connsiteX25-1343" fmla="*/ 5285204 w 11427936"/>
              <a:gd name="connsiteY25-1344" fmla="*/ 719912 h 6338874"/>
              <a:gd name="connsiteX26-1345" fmla="*/ 4701004 w 11427936"/>
              <a:gd name="connsiteY26-1346" fmla="*/ 148412 h 6338874"/>
              <a:gd name="connsiteX27-1347" fmla="*/ 3316704 w 11427936"/>
              <a:gd name="connsiteY27-1348" fmla="*/ 478612 h 6338874"/>
              <a:gd name="connsiteX28-1349" fmla="*/ 2046704 w 11427936"/>
              <a:gd name="connsiteY28-1350" fmla="*/ 173812 h 6338874"/>
              <a:gd name="connsiteX29-1351" fmla="*/ 1278354 w 11427936"/>
              <a:gd name="connsiteY29-1352" fmla="*/ 72212 h 6338874"/>
              <a:gd name="connsiteX30-1353" fmla="*/ 421104 w 11427936"/>
              <a:gd name="connsiteY30-1354" fmla="*/ 59512 h 6338874"/>
              <a:gd name="connsiteX0-1355" fmla="*/ 421104 w 11427936"/>
              <a:gd name="connsiteY0-1356" fmla="*/ 59512 h 6338874"/>
              <a:gd name="connsiteX1-1357" fmla="*/ 97254 w 11427936"/>
              <a:gd name="connsiteY1-1358" fmla="*/ 881837 h 6338874"/>
              <a:gd name="connsiteX2-1359" fmla="*/ 55979 w 11427936"/>
              <a:gd name="connsiteY2-1360" fmla="*/ 2189937 h 6338874"/>
              <a:gd name="connsiteX3-1361" fmla="*/ 78204 w 11427936"/>
              <a:gd name="connsiteY3-1362" fmla="*/ 3558362 h 6338874"/>
              <a:gd name="connsiteX4-1363" fmla="*/ 154404 w 11427936"/>
              <a:gd name="connsiteY4-1364" fmla="*/ 4358462 h 6338874"/>
              <a:gd name="connsiteX5-1365" fmla="*/ 2004 w 11427936"/>
              <a:gd name="connsiteY5-1366" fmla="*/ 5612587 h 6338874"/>
              <a:gd name="connsiteX6-1367" fmla="*/ 284578 w 11427936"/>
              <a:gd name="connsiteY6-1368" fmla="*/ 6285687 h 6338874"/>
              <a:gd name="connsiteX7-1369" fmla="*/ 843379 w 11427936"/>
              <a:gd name="connsiteY7-1370" fmla="*/ 6314262 h 6338874"/>
              <a:gd name="connsiteX8-1371" fmla="*/ 2164179 w 11427936"/>
              <a:gd name="connsiteY8-1372" fmla="*/ 6311087 h 6338874"/>
              <a:gd name="connsiteX9-1373" fmla="*/ 3856454 w 11427936"/>
              <a:gd name="connsiteY9-1374" fmla="*/ 6161862 h 6338874"/>
              <a:gd name="connsiteX10-1375" fmla="*/ 5856704 w 11427936"/>
              <a:gd name="connsiteY10-1376" fmla="*/ 6320612 h 6338874"/>
              <a:gd name="connsiteX11-1377" fmla="*/ 7034629 w 11427936"/>
              <a:gd name="connsiteY11-1378" fmla="*/ 6145987 h 6338874"/>
              <a:gd name="connsiteX12-1379" fmla="*/ 8409404 w 11427936"/>
              <a:gd name="connsiteY12-1380" fmla="*/ 6244412 h 6338874"/>
              <a:gd name="connsiteX13-1381" fmla="*/ 10209629 w 11427936"/>
              <a:gd name="connsiteY13-1382" fmla="*/ 6190437 h 6338874"/>
              <a:gd name="connsiteX14-1383" fmla="*/ 11346279 w 11427936"/>
              <a:gd name="connsiteY14-1384" fmla="*/ 6190437 h 6338874"/>
              <a:gd name="connsiteX15-1385" fmla="*/ 11339929 w 11427936"/>
              <a:gd name="connsiteY15-1386" fmla="*/ 5139512 h 6338874"/>
              <a:gd name="connsiteX16-1387" fmla="*/ 11358979 w 11427936"/>
              <a:gd name="connsiteY16-1388" fmla="*/ 4015562 h 6338874"/>
              <a:gd name="connsiteX17-1389" fmla="*/ 11387554 w 11427936"/>
              <a:gd name="connsiteY17-1390" fmla="*/ 2812237 h 6338874"/>
              <a:gd name="connsiteX18-1391" fmla="*/ 11139904 w 11427936"/>
              <a:gd name="connsiteY18-1392" fmla="*/ 1837512 h 6338874"/>
              <a:gd name="connsiteX19-1393" fmla="*/ 11381204 w 11427936"/>
              <a:gd name="connsiteY19-1394" fmla="*/ 796112 h 6338874"/>
              <a:gd name="connsiteX20-1395" fmla="*/ 11063704 w 11427936"/>
              <a:gd name="connsiteY20-1396" fmla="*/ 262712 h 6338874"/>
              <a:gd name="connsiteX21-1397" fmla="*/ 10111204 w 11427936"/>
              <a:gd name="connsiteY21-1398" fmla="*/ 631012 h 6338874"/>
              <a:gd name="connsiteX22-1399" fmla="*/ 9171404 w 11427936"/>
              <a:gd name="connsiteY22-1400" fmla="*/ 123012 h 6338874"/>
              <a:gd name="connsiteX23-1401" fmla="*/ 7888704 w 11427936"/>
              <a:gd name="connsiteY23-1402" fmla="*/ 643712 h 6338874"/>
              <a:gd name="connsiteX24-1403" fmla="*/ 6758404 w 11427936"/>
              <a:gd name="connsiteY24-1404" fmla="*/ 135712 h 6338874"/>
              <a:gd name="connsiteX25-1405" fmla="*/ 5285204 w 11427936"/>
              <a:gd name="connsiteY25-1406" fmla="*/ 719912 h 6338874"/>
              <a:gd name="connsiteX26-1407" fmla="*/ 4701004 w 11427936"/>
              <a:gd name="connsiteY26-1408" fmla="*/ 148412 h 6338874"/>
              <a:gd name="connsiteX27-1409" fmla="*/ 3316704 w 11427936"/>
              <a:gd name="connsiteY27-1410" fmla="*/ 478612 h 6338874"/>
              <a:gd name="connsiteX28-1411" fmla="*/ 2046704 w 11427936"/>
              <a:gd name="connsiteY28-1412" fmla="*/ 173812 h 6338874"/>
              <a:gd name="connsiteX29-1413" fmla="*/ 1278354 w 11427936"/>
              <a:gd name="connsiteY29-1414" fmla="*/ 72212 h 6338874"/>
              <a:gd name="connsiteX30-1415" fmla="*/ 421104 w 11427936"/>
              <a:gd name="connsiteY30-1416" fmla="*/ 59512 h 6338874"/>
              <a:gd name="connsiteX0-1417" fmla="*/ 421104 w 11427936"/>
              <a:gd name="connsiteY0-1418" fmla="*/ 59512 h 6338874"/>
              <a:gd name="connsiteX1-1419" fmla="*/ 97254 w 11427936"/>
              <a:gd name="connsiteY1-1420" fmla="*/ 881837 h 6338874"/>
              <a:gd name="connsiteX2-1421" fmla="*/ 55979 w 11427936"/>
              <a:gd name="connsiteY2-1422" fmla="*/ 2189937 h 6338874"/>
              <a:gd name="connsiteX3-1423" fmla="*/ 78204 w 11427936"/>
              <a:gd name="connsiteY3-1424" fmla="*/ 3558362 h 6338874"/>
              <a:gd name="connsiteX4-1425" fmla="*/ 154404 w 11427936"/>
              <a:gd name="connsiteY4-1426" fmla="*/ 4358462 h 6338874"/>
              <a:gd name="connsiteX5-1427" fmla="*/ 2004 w 11427936"/>
              <a:gd name="connsiteY5-1428" fmla="*/ 5612587 h 6338874"/>
              <a:gd name="connsiteX6-1429" fmla="*/ 284578 w 11427936"/>
              <a:gd name="connsiteY6-1430" fmla="*/ 6285687 h 6338874"/>
              <a:gd name="connsiteX7-1431" fmla="*/ 843379 w 11427936"/>
              <a:gd name="connsiteY7-1432" fmla="*/ 6314262 h 6338874"/>
              <a:gd name="connsiteX8-1433" fmla="*/ 2164179 w 11427936"/>
              <a:gd name="connsiteY8-1434" fmla="*/ 6311087 h 6338874"/>
              <a:gd name="connsiteX9-1435" fmla="*/ 3856454 w 11427936"/>
              <a:gd name="connsiteY9-1436" fmla="*/ 6161862 h 6338874"/>
              <a:gd name="connsiteX10-1437" fmla="*/ 5856704 w 11427936"/>
              <a:gd name="connsiteY10-1438" fmla="*/ 6320612 h 6338874"/>
              <a:gd name="connsiteX11-1439" fmla="*/ 7034629 w 11427936"/>
              <a:gd name="connsiteY11-1440" fmla="*/ 6145987 h 6338874"/>
              <a:gd name="connsiteX12-1441" fmla="*/ 8409404 w 11427936"/>
              <a:gd name="connsiteY12-1442" fmla="*/ 6244412 h 6338874"/>
              <a:gd name="connsiteX13-1443" fmla="*/ 10209629 w 11427936"/>
              <a:gd name="connsiteY13-1444" fmla="*/ 6190437 h 6338874"/>
              <a:gd name="connsiteX14-1445" fmla="*/ 11346279 w 11427936"/>
              <a:gd name="connsiteY14-1446" fmla="*/ 6190437 h 6338874"/>
              <a:gd name="connsiteX15-1447" fmla="*/ 11339929 w 11427936"/>
              <a:gd name="connsiteY15-1448" fmla="*/ 5139512 h 6338874"/>
              <a:gd name="connsiteX16-1449" fmla="*/ 11358979 w 11427936"/>
              <a:gd name="connsiteY16-1450" fmla="*/ 4015562 h 6338874"/>
              <a:gd name="connsiteX17-1451" fmla="*/ 11387554 w 11427936"/>
              <a:gd name="connsiteY17-1452" fmla="*/ 2812237 h 6338874"/>
              <a:gd name="connsiteX18-1453" fmla="*/ 11387554 w 11427936"/>
              <a:gd name="connsiteY18-1454" fmla="*/ 1837512 h 6338874"/>
              <a:gd name="connsiteX19-1455" fmla="*/ 11381204 w 11427936"/>
              <a:gd name="connsiteY19-1456" fmla="*/ 796112 h 6338874"/>
              <a:gd name="connsiteX20-1457" fmla="*/ 11063704 w 11427936"/>
              <a:gd name="connsiteY20-1458" fmla="*/ 262712 h 6338874"/>
              <a:gd name="connsiteX21-1459" fmla="*/ 10111204 w 11427936"/>
              <a:gd name="connsiteY21-1460" fmla="*/ 631012 h 6338874"/>
              <a:gd name="connsiteX22-1461" fmla="*/ 9171404 w 11427936"/>
              <a:gd name="connsiteY22-1462" fmla="*/ 123012 h 6338874"/>
              <a:gd name="connsiteX23-1463" fmla="*/ 7888704 w 11427936"/>
              <a:gd name="connsiteY23-1464" fmla="*/ 643712 h 6338874"/>
              <a:gd name="connsiteX24-1465" fmla="*/ 6758404 w 11427936"/>
              <a:gd name="connsiteY24-1466" fmla="*/ 135712 h 6338874"/>
              <a:gd name="connsiteX25-1467" fmla="*/ 5285204 w 11427936"/>
              <a:gd name="connsiteY25-1468" fmla="*/ 719912 h 6338874"/>
              <a:gd name="connsiteX26-1469" fmla="*/ 4701004 w 11427936"/>
              <a:gd name="connsiteY26-1470" fmla="*/ 148412 h 6338874"/>
              <a:gd name="connsiteX27-1471" fmla="*/ 3316704 w 11427936"/>
              <a:gd name="connsiteY27-1472" fmla="*/ 478612 h 6338874"/>
              <a:gd name="connsiteX28-1473" fmla="*/ 2046704 w 11427936"/>
              <a:gd name="connsiteY28-1474" fmla="*/ 173812 h 6338874"/>
              <a:gd name="connsiteX29-1475" fmla="*/ 1278354 w 11427936"/>
              <a:gd name="connsiteY29-1476" fmla="*/ 72212 h 6338874"/>
              <a:gd name="connsiteX30-1477" fmla="*/ 421104 w 11427936"/>
              <a:gd name="connsiteY30-1478" fmla="*/ 59512 h 6338874"/>
              <a:gd name="connsiteX0-1479" fmla="*/ 421104 w 11480793"/>
              <a:gd name="connsiteY0-1480" fmla="*/ 59512 h 6338874"/>
              <a:gd name="connsiteX1-1481" fmla="*/ 97254 w 11480793"/>
              <a:gd name="connsiteY1-1482" fmla="*/ 881837 h 6338874"/>
              <a:gd name="connsiteX2-1483" fmla="*/ 55979 w 11480793"/>
              <a:gd name="connsiteY2-1484" fmla="*/ 2189937 h 6338874"/>
              <a:gd name="connsiteX3-1485" fmla="*/ 78204 w 11480793"/>
              <a:gd name="connsiteY3-1486" fmla="*/ 3558362 h 6338874"/>
              <a:gd name="connsiteX4-1487" fmla="*/ 154404 w 11480793"/>
              <a:gd name="connsiteY4-1488" fmla="*/ 4358462 h 6338874"/>
              <a:gd name="connsiteX5-1489" fmla="*/ 2004 w 11480793"/>
              <a:gd name="connsiteY5-1490" fmla="*/ 5612587 h 6338874"/>
              <a:gd name="connsiteX6-1491" fmla="*/ 284578 w 11480793"/>
              <a:gd name="connsiteY6-1492" fmla="*/ 6285687 h 6338874"/>
              <a:gd name="connsiteX7-1493" fmla="*/ 843379 w 11480793"/>
              <a:gd name="connsiteY7-1494" fmla="*/ 6314262 h 6338874"/>
              <a:gd name="connsiteX8-1495" fmla="*/ 2164179 w 11480793"/>
              <a:gd name="connsiteY8-1496" fmla="*/ 6311087 h 6338874"/>
              <a:gd name="connsiteX9-1497" fmla="*/ 3856454 w 11480793"/>
              <a:gd name="connsiteY9-1498" fmla="*/ 6161862 h 6338874"/>
              <a:gd name="connsiteX10-1499" fmla="*/ 5856704 w 11480793"/>
              <a:gd name="connsiteY10-1500" fmla="*/ 6320612 h 6338874"/>
              <a:gd name="connsiteX11-1501" fmla="*/ 7034629 w 11480793"/>
              <a:gd name="connsiteY11-1502" fmla="*/ 6145987 h 6338874"/>
              <a:gd name="connsiteX12-1503" fmla="*/ 8409404 w 11480793"/>
              <a:gd name="connsiteY12-1504" fmla="*/ 6244412 h 6338874"/>
              <a:gd name="connsiteX13-1505" fmla="*/ 10209629 w 11480793"/>
              <a:gd name="connsiteY13-1506" fmla="*/ 6190437 h 6338874"/>
              <a:gd name="connsiteX14-1507" fmla="*/ 11346279 w 11480793"/>
              <a:gd name="connsiteY14-1508" fmla="*/ 6190437 h 6338874"/>
              <a:gd name="connsiteX15-1509" fmla="*/ 11339929 w 11480793"/>
              <a:gd name="connsiteY15-1510" fmla="*/ 5139512 h 6338874"/>
              <a:gd name="connsiteX16-1511" fmla="*/ 11358979 w 11480793"/>
              <a:gd name="connsiteY16-1512" fmla="*/ 4015562 h 6338874"/>
              <a:gd name="connsiteX17-1513" fmla="*/ 11387554 w 11480793"/>
              <a:gd name="connsiteY17-1514" fmla="*/ 2812237 h 6338874"/>
              <a:gd name="connsiteX18-1515" fmla="*/ 11387554 w 11480793"/>
              <a:gd name="connsiteY18-1516" fmla="*/ 1837512 h 6338874"/>
              <a:gd name="connsiteX19-1517" fmla="*/ 11466929 w 11480793"/>
              <a:gd name="connsiteY19-1518" fmla="*/ 729437 h 6338874"/>
              <a:gd name="connsiteX20-1519" fmla="*/ 11063704 w 11480793"/>
              <a:gd name="connsiteY20-1520" fmla="*/ 262712 h 6338874"/>
              <a:gd name="connsiteX21-1521" fmla="*/ 10111204 w 11480793"/>
              <a:gd name="connsiteY21-1522" fmla="*/ 631012 h 6338874"/>
              <a:gd name="connsiteX22-1523" fmla="*/ 9171404 w 11480793"/>
              <a:gd name="connsiteY22-1524" fmla="*/ 123012 h 6338874"/>
              <a:gd name="connsiteX23-1525" fmla="*/ 7888704 w 11480793"/>
              <a:gd name="connsiteY23-1526" fmla="*/ 643712 h 6338874"/>
              <a:gd name="connsiteX24-1527" fmla="*/ 6758404 w 11480793"/>
              <a:gd name="connsiteY24-1528" fmla="*/ 135712 h 6338874"/>
              <a:gd name="connsiteX25-1529" fmla="*/ 5285204 w 11480793"/>
              <a:gd name="connsiteY25-1530" fmla="*/ 719912 h 6338874"/>
              <a:gd name="connsiteX26-1531" fmla="*/ 4701004 w 11480793"/>
              <a:gd name="connsiteY26-1532" fmla="*/ 148412 h 6338874"/>
              <a:gd name="connsiteX27-1533" fmla="*/ 3316704 w 11480793"/>
              <a:gd name="connsiteY27-1534" fmla="*/ 478612 h 6338874"/>
              <a:gd name="connsiteX28-1535" fmla="*/ 2046704 w 11480793"/>
              <a:gd name="connsiteY28-1536" fmla="*/ 173812 h 6338874"/>
              <a:gd name="connsiteX29-1537" fmla="*/ 1278354 w 11480793"/>
              <a:gd name="connsiteY29-1538" fmla="*/ 72212 h 6338874"/>
              <a:gd name="connsiteX30-1539" fmla="*/ 421104 w 11480793"/>
              <a:gd name="connsiteY30-1540" fmla="*/ 59512 h 6338874"/>
              <a:gd name="connsiteX0-1541" fmla="*/ 421104 w 11471809"/>
              <a:gd name="connsiteY0-1542" fmla="*/ 59512 h 6338874"/>
              <a:gd name="connsiteX1-1543" fmla="*/ 97254 w 11471809"/>
              <a:gd name="connsiteY1-1544" fmla="*/ 881837 h 6338874"/>
              <a:gd name="connsiteX2-1545" fmla="*/ 55979 w 11471809"/>
              <a:gd name="connsiteY2-1546" fmla="*/ 2189937 h 6338874"/>
              <a:gd name="connsiteX3-1547" fmla="*/ 78204 w 11471809"/>
              <a:gd name="connsiteY3-1548" fmla="*/ 3558362 h 6338874"/>
              <a:gd name="connsiteX4-1549" fmla="*/ 154404 w 11471809"/>
              <a:gd name="connsiteY4-1550" fmla="*/ 4358462 h 6338874"/>
              <a:gd name="connsiteX5-1551" fmla="*/ 2004 w 11471809"/>
              <a:gd name="connsiteY5-1552" fmla="*/ 5612587 h 6338874"/>
              <a:gd name="connsiteX6-1553" fmla="*/ 284578 w 11471809"/>
              <a:gd name="connsiteY6-1554" fmla="*/ 6285687 h 6338874"/>
              <a:gd name="connsiteX7-1555" fmla="*/ 843379 w 11471809"/>
              <a:gd name="connsiteY7-1556" fmla="*/ 6314262 h 6338874"/>
              <a:gd name="connsiteX8-1557" fmla="*/ 2164179 w 11471809"/>
              <a:gd name="connsiteY8-1558" fmla="*/ 6311087 h 6338874"/>
              <a:gd name="connsiteX9-1559" fmla="*/ 3856454 w 11471809"/>
              <a:gd name="connsiteY9-1560" fmla="*/ 6161862 h 6338874"/>
              <a:gd name="connsiteX10-1561" fmla="*/ 5856704 w 11471809"/>
              <a:gd name="connsiteY10-1562" fmla="*/ 6320612 h 6338874"/>
              <a:gd name="connsiteX11-1563" fmla="*/ 7034629 w 11471809"/>
              <a:gd name="connsiteY11-1564" fmla="*/ 6145987 h 6338874"/>
              <a:gd name="connsiteX12-1565" fmla="*/ 8409404 w 11471809"/>
              <a:gd name="connsiteY12-1566" fmla="*/ 6244412 h 6338874"/>
              <a:gd name="connsiteX13-1567" fmla="*/ 10209629 w 11471809"/>
              <a:gd name="connsiteY13-1568" fmla="*/ 6190437 h 6338874"/>
              <a:gd name="connsiteX14-1569" fmla="*/ 11346279 w 11471809"/>
              <a:gd name="connsiteY14-1570" fmla="*/ 6190437 h 6338874"/>
              <a:gd name="connsiteX15-1571" fmla="*/ 11339929 w 11471809"/>
              <a:gd name="connsiteY15-1572" fmla="*/ 5139512 h 6338874"/>
              <a:gd name="connsiteX16-1573" fmla="*/ 11358979 w 11471809"/>
              <a:gd name="connsiteY16-1574" fmla="*/ 4015562 h 6338874"/>
              <a:gd name="connsiteX17-1575" fmla="*/ 11387554 w 11471809"/>
              <a:gd name="connsiteY17-1576" fmla="*/ 2812237 h 6338874"/>
              <a:gd name="connsiteX18-1577" fmla="*/ 11387554 w 11471809"/>
              <a:gd name="connsiteY18-1578" fmla="*/ 1837512 h 6338874"/>
              <a:gd name="connsiteX19-1579" fmla="*/ 11466929 w 11471809"/>
              <a:gd name="connsiteY19-1580" fmla="*/ 729437 h 6338874"/>
              <a:gd name="connsiteX20-1581" fmla="*/ 11225629 w 11471809"/>
              <a:gd name="connsiteY20-1582" fmla="*/ 215087 h 6338874"/>
              <a:gd name="connsiteX21-1583" fmla="*/ 10111204 w 11471809"/>
              <a:gd name="connsiteY21-1584" fmla="*/ 631012 h 6338874"/>
              <a:gd name="connsiteX22-1585" fmla="*/ 9171404 w 11471809"/>
              <a:gd name="connsiteY22-1586" fmla="*/ 123012 h 6338874"/>
              <a:gd name="connsiteX23-1587" fmla="*/ 7888704 w 11471809"/>
              <a:gd name="connsiteY23-1588" fmla="*/ 643712 h 6338874"/>
              <a:gd name="connsiteX24-1589" fmla="*/ 6758404 w 11471809"/>
              <a:gd name="connsiteY24-1590" fmla="*/ 135712 h 6338874"/>
              <a:gd name="connsiteX25-1591" fmla="*/ 5285204 w 11471809"/>
              <a:gd name="connsiteY25-1592" fmla="*/ 719912 h 6338874"/>
              <a:gd name="connsiteX26-1593" fmla="*/ 4701004 w 11471809"/>
              <a:gd name="connsiteY26-1594" fmla="*/ 148412 h 6338874"/>
              <a:gd name="connsiteX27-1595" fmla="*/ 3316704 w 11471809"/>
              <a:gd name="connsiteY27-1596" fmla="*/ 478612 h 6338874"/>
              <a:gd name="connsiteX28-1597" fmla="*/ 2046704 w 11471809"/>
              <a:gd name="connsiteY28-1598" fmla="*/ 173812 h 6338874"/>
              <a:gd name="connsiteX29-1599" fmla="*/ 1278354 w 11471809"/>
              <a:gd name="connsiteY29-1600" fmla="*/ 72212 h 6338874"/>
              <a:gd name="connsiteX30-1601" fmla="*/ 421104 w 11471809"/>
              <a:gd name="connsiteY30-1602" fmla="*/ 59512 h 6338874"/>
              <a:gd name="connsiteX0-1603" fmla="*/ 421104 w 11471809"/>
              <a:gd name="connsiteY0-1604" fmla="*/ 59512 h 6338874"/>
              <a:gd name="connsiteX1-1605" fmla="*/ 97254 w 11471809"/>
              <a:gd name="connsiteY1-1606" fmla="*/ 881837 h 6338874"/>
              <a:gd name="connsiteX2-1607" fmla="*/ 55979 w 11471809"/>
              <a:gd name="connsiteY2-1608" fmla="*/ 2189937 h 6338874"/>
              <a:gd name="connsiteX3-1609" fmla="*/ 78204 w 11471809"/>
              <a:gd name="connsiteY3-1610" fmla="*/ 3558362 h 6338874"/>
              <a:gd name="connsiteX4-1611" fmla="*/ 154404 w 11471809"/>
              <a:gd name="connsiteY4-1612" fmla="*/ 4358462 h 6338874"/>
              <a:gd name="connsiteX5-1613" fmla="*/ 2004 w 11471809"/>
              <a:gd name="connsiteY5-1614" fmla="*/ 5612587 h 6338874"/>
              <a:gd name="connsiteX6-1615" fmla="*/ 284578 w 11471809"/>
              <a:gd name="connsiteY6-1616" fmla="*/ 6285687 h 6338874"/>
              <a:gd name="connsiteX7-1617" fmla="*/ 843379 w 11471809"/>
              <a:gd name="connsiteY7-1618" fmla="*/ 6314262 h 6338874"/>
              <a:gd name="connsiteX8-1619" fmla="*/ 2164179 w 11471809"/>
              <a:gd name="connsiteY8-1620" fmla="*/ 6311087 h 6338874"/>
              <a:gd name="connsiteX9-1621" fmla="*/ 3856454 w 11471809"/>
              <a:gd name="connsiteY9-1622" fmla="*/ 6161862 h 6338874"/>
              <a:gd name="connsiteX10-1623" fmla="*/ 5856704 w 11471809"/>
              <a:gd name="connsiteY10-1624" fmla="*/ 6320612 h 6338874"/>
              <a:gd name="connsiteX11-1625" fmla="*/ 7034629 w 11471809"/>
              <a:gd name="connsiteY11-1626" fmla="*/ 6145987 h 6338874"/>
              <a:gd name="connsiteX12-1627" fmla="*/ 8409404 w 11471809"/>
              <a:gd name="connsiteY12-1628" fmla="*/ 6244412 h 6338874"/>
              <a:gd name="connsiteX13-1629" fmla="*/ 10209629 w 11471809"/>
              <a:gd name="connsiteY13-1630" fmla="*/ 6190437 h 6338874"/>
              <a:gd name="connsiteX14-1631" fmla="*/ 11346279 w 11471809"/>
              <a:gd name="connsiteY14-1632" fmla="*/ 6190437 h 6338874"/>
              <a:gd name="connsiteX15-1633" fmla="*/ 11339929 w 11471809"/>
              <a:gd name="connsiteY15-1634" fmla="*/ 5139512 h 6338874"/>
              <a:gd name="connsiteX16-1635" fmla="*/ 11358979 w 11471809"/>
              <a:gd name="connsiteY16-1636" fmla="*/ 4015562 h 6338874"/>
              <a:gd name="connsiteX17-1637" fmla="*/ 11387554 w 11471809"/>
              <a:gd name="connsiteY17-1638" fmla="*/ 2812237 h 6338874"/>
              <a:gd name="connsiteX18-1639" fmla="*/ 11387554 w 11471809"/>
              <a:gd name="connsiteY18-1640" fmla="*/ 1837512 h 6338874"/>
              <a:gd name="connsiteX19-1641" fmla="*/ 11466929 w 11471809"/>
              <a:gd name="connsiteY19-1642" fmla="*/ 729437 h 6338874"/>
              <a:gd name="connsiteX20-1643" fmla="*/ 11225629 w 11471809"/>
              <a:gd name="connsiteY20-1644" fmla="*/ 215087 h 6338874"/>
              <a:gd name="connsiteX21-1645" fmla="*/ 10330279 w 11471809"/>
              <a:gd name="connsiteY21-1646" fmla="*/ 421462 h 6338874"/>
              <a:gd name="connsiteX22-1647" fmla="*/ 9171404 w 11471809"/>
              <a:gd name="connsiteY22-1648" fmla="*/ 123012 h 6338874"/>
              <a:gd name="connsiteX23-1649" fmla="*/ 7888704 w 11471809"/>
              <a:gd name="connsiteY23-1650" fmla="*/ 643712 h 6338874"/>
              <a:gd name="connsiteX24-1651" fmla="*/ 6758404 w 11471809"/>
              <a:gd name="connsiteY24-1652" fmla="*/ 135712 h 6338874"/>
              <a:gd name="connsiteX25-1653" fmla="*/ 5285204 w 11471809"/>
              <a:gd name="connsiteY25-1654" fmla="*/ 719912 h 6338874"/>
              <a:gd name="connsiteX26-1655" fmla="*/ 4701004 w 11471809"/>
              <a:gd name="connsiteY26-1656" fmla="*/ 148412 h 6338874"/>
              <a:gd name="connsiteX27-1657" fmla="*/ 3316704 w 11471809"/>
              <a:gd name="connsiteY27-1658" fmla="*/ 478612 h 6338874"/>
              <a:gd name="connsiteX28-1659" fmla="*/ 2046704 w 11471809"/>
              <a:gd name="connsiteY28-1660" fmla="*/ 173812 h 6338874"/>
              <a:gd name="connsiteX29-1661" fmla="*/ 1278354 w 11471809"/>
              <a:gd name="connsiteY29-1662" fmla="*/ 72212 h 6338874"/>
              <a:gd name="connsiteX30-1663" fmla="*/ 421104 w 11471809"/>
              <a:gd name="connsiteY30-1664" fmla="*/ 59512 h 6338874"/>
              <a:gd name="connsiteX0-1665" fmla="*/ 421104 w 11471809"/>
              <a:gd name="connsiteY0-1666" fmla="*/ 59512 h 6338874"/>
              <a:gd name="connsiteX1-1667" fmla="*/ 97254 w 11471809"/>
              <a:gd name="connsiteY1-1668" fmla="*/ 881837 h 6338874"/>
              <a:gd name="connsiteX2-1669" fmla="*/ 55979 w 11471809"/>
              <a:gd name="connsiteY2-1670" fmla="*/ 2189937 h 6338874"/>
              <a:gd name="connsiteX3-1671" fmla="*/ 78204 w 11471809"/>
              <a:gd name="connsiteY3-1672" fmla="*/ 3558362 h 6338874"/>
              <a:gd name="connsiteX4-1673" fmla="*/ 154404 w 11471809"/>
              <a:gd name="connsiteY4-1674" fmla="*/ 4358462 h 6338874"/>
              <a:gd name="connsiteX5-1675" fmla="*/ 2004 w 11471809"/>
              <a:gd name="connsiteY5-1676" fmla="*/ 5612587 h 6338874"/>
              <a:gd name="connsiteX6-1677" fmla="*/ 284578 w 11471809"/>
              <a:gd name="connsiteY6-1678" fmla="*/ 6285687 h 6338874"/>
              <a:gd name="connsiteX7-1679" fmla="*/ 843379 w 11471809"/>
              <a:gd name="connsiteY7-1680" fmla="*/ 6314262 h 6338874"/>
              <a:gd name="connsiteX8-1681" fmla="*/ 2164179 w 11471809"/>
              <a:gd name="connsiteY8-1682" fmla="*/ 6311087 h 6338874"/>
              <a:gd name="connsiteX9-1683" fmla="*/ 3856454 w 11471809"/>
              <a:gd name="connsiteY9-1684" fmla="*/ 6161862 h 6338874"/>
              <a:gd name="connsiteX10-1685" fmla="*/ 5856704 w 11471809"/>
              <a:gd name="connsiteY10-1686" fmla="*/ 6320612 h 6338874"/>
              <a:gd name="connsiteX11-1687" fmla="*/ 7034629 w 11471809"/>
              <a:gd name="connsiteY11-1688" fmla="*/ 6145987 h 6338874"/>
              <a:gd name="connsiteX12-1689" fmla="*/ 8409404 w 11471809"/>
              <a:gd name="connsiteY12-1690" fmla="*/ 6244412 h 6338874"/>
              <a:gd name="connsiteX13-1691" fmla="*/ 10209629 w 11471809"/>
              <a:gd name="connsiteY13-1692" fmla="*/ 6190437 h 6338874"/>
              <a:gd name="connsiteX14-1693" fmla="*/ 11346279 w 11471809"/>
              <a:gd name="connsiteY14-1694" fmla="*/ 6190437 h 6338874"/>
              <a:gd name="connsiteX15-1695" fmla="*/ 11339929 w 11471809"/>
              <a:gd name="connsiteY15-1696" fmla="*/ 5139512 h 6338874"/>
              <a:gd name="connsiteX16-1697" fmla="*/ 11358979 w 11471809"/>
              <a:gd name="connsiteY16-1698" fmla="*/ 4015562 h 6338874"/>
              <a:gd name="connsiteX17-1699" fmla="*/ 11387554 w 11471809"/>
              <a:gd name="connsiteY17-1700" fmla="*/ 2812237 h 6338874"/>
              <a:gd name="connsiteX18-1701" fmla="*/ 11387554 w 11471809"/>
              <a:gd name="connsiteY18-1702" fmla="*/ 1837512 h 6338874"/>
              <a:gd name="connsiteX19-1703" fmla="*/ 11466929 w 11471809"/>
              <a:gd name="connsiteY19-1704" fmla="*/ 729437 h 6338874"/>
              <a:gd name="connsiteX20-1705" fmla="*/ 11225629 w 11471809"/>
              <a:gd name="connsiteY20-1706" fmla="*/ 215087 h 6338874"/>
              <a:gd name="connsiteX21-1707" fmla="*/ 10330279 w 11471809"/>
              <a:gd name="connsiteY21-1708" fmla="*/ 392887 h 6338874"/>
              <a:gd name="connsiteX22-1709" fmla="*/ 9171404 w 11471809"/>
              <a:gd name="connsiteY22-1710" fmla="*/ 123012 h 6338874"/>
              <a:gd name="connsiteX23-1711" fmla="*/ 7888704 w 11471809"/>
              <a:gd name="connsiteY23-1712" fmla="*/ 643712 h 6338874"/>
              <a:gd name="connsiteX24-1713" fmla="*/ 6758404 w 11471809"/>
              <a:gd name="connsiteY24-1714" fmla="*/ 135712 h 6338874"/>
              <a:gd name="connsiteX25-1715" fmla="*/ 5285204 w 11471809"/>
              <a:gd name="connsiteY25-1716" fmla="*/ 719912 h 6338874"/>
              <a:gd name="connsiteX26-1717" fmla="*/ 4701004 w 11471809"/>
              <a:gd name="connsiteY26-1718" fmla="*/ 148412 h 6338874"/>
              <a:gd name="connsiteX27-1719" fmla="*/ 3316704 w 11471809"/>
              <a:gd name="connsiteY27-1720" fmla="*/ 478612 h 6338874"/>
              <a:gd name="connsiteX28-1721" fmla="*/ 2046704 w 11471809"/>
              <a:gd name="connsiteY28-1722" fmla="*/ 173812 h 6338874"/>
              <a:gd name="connsiteX29-1723" fmla="*/ 1278354 w 11471809"/>
              <a:gd name="connsiteY29-1724" fmla="*/ 72212 h 6338874"/>
              <a:gd name="connsiteX30-1725" fmla="*/ 421104 w 11471809"/>
              <a:gd name="connsiteY30-1726" fmla="*/ 59512 h 6338874"/>
              <a:gd name="connsiteX0-1727" fmla="*/ 421104 w 11471809"/>
              <a:gd name="connsiteY0-1728" fmla="*/ 59512 h 6338874"/>
              <a:gd name="connsiteX1-1729" fmla="*/ 97254 w 11471809"/>
              <a:gd name="connsiteY1-1730" fmla="*/ 881837 h 6338874"/>
              <a:gd name="connsiteX2-1731" fmla="*/ 55979 w 11471809"/>
              <a:gd name="connsiteY2-1732" fmla="*/ 2189937 h 6338874"/>
              <a:gd name="connsiteX3-1733" fmla="*/ 78204 w 11471809"/>
              <a:gd name="connsiteY3-1734" fmla="*/ 3558362 h 6338874"/>
              <a:gd name="connsiteX4-1735" fmla="*/ 154404 w 11471809"/>
              <a:gd name="connsiteY4-1736" fmla="*/ 4358462 h 6338874"/>
              <a:gd name="connsiteX5-1737" fmla="*/ 2004 w 11471809"/>
              <a:gd name="connsiteY5-1738" fmla="*/ 5612587 h 6338874"/>
              <a:gd name="connsiteX6-1739" fmla="*/ 284578 w 11471809"/>
              <a:gd name="connsiteY6-1740" fmla="*/ 6285687 h 6338874"/>
              <a:gd name="connsiteX7-1741" fmla="*/ 843379 w 11471809"/>
              <a:gd name="connsiteY7-1742" fmla="*/ 6314262 h 6338874"/>
              <a:gd name="connsiteX8-1743" fmla="*/ 2164179 w 11471809"/>
              <a:gd name="connsiteY8-1744" fmla="*/ 6311087 h 6338874"/>
              <a:gd name="connsiteX9-1745" fmla="*/ 3856454 w 11471809"/>
              <a:gd name="connsiteY9-1746" fmla="*/ 6161862 h 6338874"/>
              <a:gd name="connsiteX10-1747" fmla="*/ 5856704 w 11471809"/>
              <a:gd name="connsiteY10-1748" fmla="*/ 6320612 h 6338874"/>
              <a:gd name="connsiteX11-1749" fmla="*/ 7034629 w 11471809"/>
              <a:gd name="connsiteY11-1750" fmla="*/ 6145987 h 6338874"/>
              <a:gd name="connsiteX12-1751" fmla="*/ 8409404 w 11471809"/>
              <a:gd name="connsiteY12-1752" fmla="*/ 6244412 h 6338874"/>
              <a:gd name="connsiteX13-1753" fmla="*/ 10209629 w 11471809"/>
              <a:gd name="connsiteY13-1754" fmla="*/ 6190437 h 6338874"/>
              <a:gd name="connsiteX14-1755" fmla="*/ 11346279 w 11471809"/>
              <a:gd name="connsiteY14-1756" fmla="*/ 6190437 h 6338874"/>
              <a:gd name="connsiteX15-1757" fmla="*/ 11339929 w 11471809"/>
              <a:gd name="connsiteY15-1758" fmla="*/ 5139512 h 6338874"/>
              <a:gd name="connsiteX16-1759" fmla="*/ 11358979 w 11471809"/>
              <a:gd name="connsiteY16-1760" fmla="*/ 4015562 h 6338874"/>
              <a:gd name="connsiteX17-1761" fmla="*/ 11387554 w 11471809"/>
              <a:gd name="connsiteY17-1762" fmla="*/ 2812237 h 6338874"/>
              <a:gd name="connsiteX18-1763" fmla="*/ 11387554 w 11471809"/>
              <a:gd name="connsiteY18-1764" fmla="*/ 1837512 h 6338874"/>
              <a:gd name="connsiteX19-1765" fmla="*/ 11466929 w 11471809"/>
              <a:gd name="connsiteY19-1766" fmla="*/ 729437 h 6338874"/>
              <a:gd name="connsiteX20-1767" fmla="*/ 11225629 w 11471809"/>
              <a:gd name="connsiteY20-1768" fmla="*/ 215087 h 6338874"/>
              <a:gd name="connsiteX21-1769" fmla="*/ 10339804 w 11471809"/>
              <a:gd name="connsiteY21-1770" fmla="*/ 221437 h 6338874"/>
              <a:gd name="connsiteX22-1771" fmla="*/ 9171404 w 11471809"/>
              <a:gd name="connsiteY22-1772" fmla="*/ 123012 h 6338874"/>
              <a:gd name="connsiteX23-1773" fmla="*/ 7888704 w 11471809"/>
              <a:gd name="connsiteY23-1774" fmla="*/ 643712 h 6338874"/>
              <a:gd name="connsiteX24-1775" fmla="*/ 6758404 w 11471809"/>
              <a:gd name="connsiteY24-1776" fmla="*/ 135712 h 6338874"/>
              <a:gd name="connsiteX25-1777" fmla="*/ 5285204 w 11471809"/>
              <a:gd name="connsiteY25-1778" fmla="*/ 719912 h 6338874"/>
              <a:gd name="connsiteX26-1779" fmla="*/ 4701004 w 11471809"/>
              <a:gd name="connsiteY26-1780" fmla="*/ 148412 h 6338874"/>
              <a:gd name="connsiteX27-1781" fmla="*/ 3316704 w 11471809"/>
              <a:gd name="connsiteY27-1782" fmla="*/ 478612 h 6338874"/>
              <a:gd name="connsiteX28-1783" fmla="*/ 2046704 w 11471809"/>
              <a:gd name="connsiteY28-1784" fmla="*/ 173812 h 6338874"/>
              <a:gd name="connsiteX29-1785" fmla="*/ 1278354 w 11471809"/>
              <a:gd name="connsiteY29-1786" fmla="*/ 72212 h 6338874"/>
              <a:gd name="connsiteX30-1787" fmla="*/ 421104 w 11471809"/>
              <a:gd name="connsiteY30-1788" fmla="*/ 59512 h 6338874"/>
              <a:gd name="connsiteX0-1789" fmla="*/ 421104 w 11471809"/>
              <a:gd name="connsiteY0-1790" fmla="*/ 59512 h 6338874"/>
              <a:gd name="connsiteX1-1791" fmla="*/ 97254 w 11471809"/>
              <a:gd name="connsiteY1-1792" fmla="*/ 881837 h 6338874"/>
              <a:gd name="connsiteX2-1793" fmla="*/ 55979 w 11471809"/>
              <a:gd name="connsiteY2-1794" fmla="*/ 2189937 h 6338874"/>
              <a:gd name="connsiteX3-1795" fmla="*/ 78204 w 11471809"/>
              <a:gd name="connsiteY3-1796" fmla="*/ 3558362 h 6338874"/>
              <a:gd name="connsiteX4-1797" fmla="*/ 154404 w 11471809"/>
              <a:gd name="connsiteY4-1798" fmla="*/ 4358462 h 6338874"/>
              <a:gd name="connsiteX5-1799" fmla="*/ 2004 w 11471809"/>
              <a:gd name="connsiteY5-1800" fmla="*/ 5612587 h 6338874"/>
              <a:gd name="connsiteX6-1801" fmla="*/ 284578 w 11471809"/>
              <a:gd name="connsiteY6-1802" fmla="*/ 6285687 h 6338874"/>
              <a:gd name="connsiteX7-1803" fmla="*/ 843379 w 11471809"/>
              <a:gd name="connsiteY7-1804" fmla="*/ 6314262 h 6338874"/>
              <a:gd name="connsiteX8-1805" fmla="*/ 2164179 w 11471809"/>
              <a:gd name="connsiteY8-1806" fmla="*/ 6311087 h 6338874"/>
              <a:gd name="connsiteX9-1807" fmla="*/ 3856454 w 11471809"/>
              <a:gd name="connsiteY9-1808" fmla="*/ 6161862 h 6338874"/>
              <a:gd name="connsiteX10-1809" fmla="*/ 5856704 w 11471809"/>
              <a:gd name="connsiteY10-1810" fmla="*/ 6320612 h 6338874"/>
              <a:gd name="connsiteX11-1811" fmla="*/ 7034629 w 11471809"/>
              <a:gd name="connsiteY11-1812" fmla="*/ 6145987 h 6338874"/>
              <a:gd name="connsiteX12-1813" fmla="*/ 8409404 w 11471809"/>
              <a:gd name="connsiteY12-1814" fmla="*/ 6244412 h 6338874"/>
              <a:gd name="connsiteX13-1815" fmla="*/ 10209629 w 11471809"/>
              <a:gd name="connsiteY13-1816" fmla="*/ 6190437 h 6338874"/>
              <a:gd name="connsiteX14-1817" fmla="*/ 11346279 w 11471809"/>
              <a:gd name="connsiteY14-1818" fmla="*/ 6190437 h 6338874"/>
              <a:gd name="connsiteX15-1819" fmla="*/ 11339929 w 11471809"/>
              <a:gd name="connsiteY15-1820" fmla="*/ 5139512 h 6338874"/>
              <a:gd name="connsiteX16-1821" fmla="*/ 11358979 w 11471809"/>
              <a:gd name="connsiteY16-1822" fmla="*/ 4015562 h 6338874"/>
              <a:gd name="connsiteX17-1823" fmla="*/ 11387554 w 11471809"/>
              <a:gd name="connsiteY17-1824" fmla="*/ 2812237 h 6338874"/>
              <a:gd name="connsiteX18-1825" fmla="*/ 11387554 w 11471809"/>
              <a:gd name="connsiteY18-1826" fmla="*/ 1837512 h 6338874"/>
              <a:gd name="connsiteX19-1827" fmla="*/ 11466929 w 11471809"/>
              <a:gd name="connsiteY19-1828" fmla="*/ 729437 h 6338874"/>
              <a:gd name="connsiteX20-1829" fmla="*/ 11225629 w 11471809"/>
              <a:gd name="connsiteY20-1830" fmla="*/ 215087 h 6338874"/>
              <a:gd name="connsiteX21-1831" fmla="*/ 10339804 w 11471809"/>
              <a:gd name="connsiteY21-1832" fmla="*/ 221437 h 6338874"/>
              <a:gd name="connsiteX22-1833" fmla="*/ 9171404 w 11471809"/>
              <a:gd name="connsiteY22-1834" fmla="*/ 123012 h 6338874"/>
              <a:gd name="connsiteX23-1835" fmla="*/ 7964904 w 11471809"/>
              <a:gd name="connsiteY23-1836" fmla="*/ 272237 h 6338874"/>
              <a:gd name="connsiteX24-1837" fmla="*/ 6758404 w 11471809"/>
              <a:gd name="connsiteY24-1838" fmla="*/ 135712 h 6338874"/>
              <a:gd name="connsiteX25-1839" fmla="*/ 5285204 w 11471809"/>
              <a:gd name="connsiteY25-1840" fmla="*/ 719912 h 6338874"/>
              <a:gd name="connsiteX26-1841" fmla="*/ 4701004 w 11471809"/>
              <a:gd name="connsiteY26-1842" fmla="*/ 148412 h 6338874"/>
              <a:gd name="connsiteX27-1843" fmla="*/ 3316704 w 11471809"/>
              <a:gd name="connsiteY27-1844" fmla="*/ 478612 h 6338874"/>
              <a:gd name="connsiteX28-1845" fmla="*/ 2046704 w 11471809"/>
              <a:gd name="connsiteY28-1846" fmla="*/ 173812 h 6338874"/>
              <a:gd name="connsiteX29-1847" fmla="*/ 1278354 w 11471809"/>
              <a:gd name="connsiteY29-1848" fmla="*/ 72212 h 6338874"/>
              <a:gd name="connsiteX30-1849" fmla="*/ 421104 w 11471809"/>
              <a:gd name="connsiteY30-1850" fmla="*/ 59512 h 6338874"/>
              <a:gd name="connsiteX0-1851" fmla="*/ 421104 w 11471809"/>
              <a:gd name="connsiteY0-1852" fmla="*/ 59512 h 6338874"/>
              <a:gd name="connsiteX1-1853" fmla="*/ 97254 w 11471809"/>
              <a:gd name="connsiteY1-1854" fmla="*/ 881837 h 6338874"/>
              <a:gd name="connsiteX2-1855" fmla="*/ 55979 w 11471809"/>
              <a:gd name="connsiteY2-1856" fmla="*/ 2189937 h 6338874"/>
              <a:gd name="connsiteX3-1857" fmla="*/ 78204 w 11471809"/>
              <a:gd name="connsiteY3-1858" fmla="*/ 3558362 h 6338874"/>
              <a:gd name="connsiteX4-1859" fmla="*/ 154404 w 11471809"/>
              <a:gd name="connsiteY4-1860" fmla="*/ 4358462 h 6338874"/>
              <a:gd name="connsiteX5-1861" fmla="*/ 2004 w 11471809"/>
              <a:gd name="connsiteY5-1862" fmla="*/ 5612587 h 6338874"/>
              <a:gd name="connsiteX6-1863" fmla="*/ 284578 w 11471809"/>
              <a:gd name="connsiteY6-1864" fmla="*/ 6285687 h 6338874"/>
              <a:gd name="connsiteX7-1865" fmla="*/ 843379 w 11471809"/>
              <a:gd name="connsiteY7-1866" fmla="*/ 6314262 h 6338874"/>
              <a:gd name="connsiteX8-1867" fmla="*/ 2164179 w 11471809"/>
              <a:gd name="connsiteY8-1868" fmla="*/ 6311087 h 6338874"/>
              <a:gd name="connsiteX9-1869" fmla="*/ 3856454 w 11471809"/>
              <a:gd name="connsiteY9-1870" fmla="*/ 6161862 h 6338874"/>
              <a:gd name="connsiteX10-1871" fmla="*/ 5856704 w 11471809"/>
              <a:gd name="connsiteY10-1872" fmla="*/ 6320612 h 6338874"/>
              <a:gd name="connsiteX11-1873" fmla="*/ 7034629 w 11471809"/>
              <a:gd name="connsiteY11-1874" fmla="*/ 6145987 h 6338874"/>
              <a:gd name="connsiteX12-1875" fmla="*/ 8409404 w 11471809"/>
              <a:gd name="connsiteY12-1876" fmla="*/ 6244412 h 6338874"/>
              <a:gd name="connsiteX13-1877" fmla="*/ 10209629 w 11471809"/>
              <a:gd name="connsiteY13-1878" fmla="*/ 6190437 h 6338874"/>
              <a:gd name="connsiteX14-1879" fmla="*/ 11346279 w 11471809"/>
              <a:gd name="connsiteY14-1880" fmla="*/ 6190437 h 6338874"/>
              <a:gd name="connsiteX15-1881" fmla="*/ 11339929 w 11471809"/>
              <a:gd name="connsiteY15-1882" fmla="*/ 5139512 h 6338874"/>
              <a:gd name="connsiteX16-1883" fmla="*/ 11358979 w 11471809"/>
              <a:gd name="connsiteY16-1884" fmla="*/ 4015562 h 6338874"/>
              <a:gd name="connsiteX17-1885" fmla="*/ 11387554 w 11471809"/>
              <a:gd name="connsiteY17-1886" fmla="*/ 2812237 h 6338874"/>
              <a:gd name="connsiteX18-1887" fmla="*/ 11387554 w 11471809"/>
              <a:gd name="connsiteY18-1888" fmla="*/ 1837512 h 6338874"/>
              <a:gd name="connsiteX19-1889" fmla="*/ 11466929 w 11471809"/>
              <a:gd name="connsiteY19-1890" fmla="*/ 729437 h 6338874"/>
              <a:gd name="connsiteX20-1891" fmla="*/ 11225629 w 11471809"/>
              <a:gd name="connsiteY20-1892" fmla="*/ 215087 h 6338874"/>
              <a:gd name="connsiteX21-1893" fmla="*/ 10339804 w 11471809"/>
              <a:gd name="connsiteY21-1894" fmla="*/ 221437 h 6338874"/>
              <a:gd name="connsiteX22-1895" fmla="*/ 9171404 w 11471809"/>
              <a:gd name="connsiteY22-1896" fmla="*/ 123012 h 6338874"/>
              <a:gd name="connsiteX23-1897" fmla="*/ 7964904 w 11471809"/>
              <a:gd name="connsiteY23-1898" fmla="*/ 272237 h 6338874"/>
              <a:gd name="connsiteX24-1899" fmla="*/ 6758404 w 11471809"/>
              <a:gd name="connsiteY24-1900" fmla="*/ 135712 h 6338874"/>
              <a:gd name="connsiteX25-1901" fmla="*/ 5675729 w 11471809"/>
              <a:gd name="connsiteY25-1902" fmla="*/ 291287 h 6338874"/>
              <a:gd name="connsiteX26-1903" fmla="*/ 4701004 w 11471809"/>
              <a:gd name="connsiteY26-1904" fmla="*/ 148412 h 6338874"/>
              <a:gd name="connsiteX27-1905" fmla="*/ 3316704 w 11471809"/>
              <a:gd name="connsiteY27-1906" fmla="*/ 478612 h 6338874"/>
              <a:gd name="connsiteX28-1907" fmla="*/ 2046704 w 11471809"/>
              <a:gd name="connsiteY28-1908" fmla="*/ 173812 h 6338874"/>
              <a:gd name="connsiteX29-1909" fmla="*/ 1278354 w 11471809"/>
              <a:gd name="connsiteY29-1910" fmla="*/ 72212 h 6338874"/>
              <a:gd name="connsiteX30-1911" fmla="*/ 421104 w 11471809"/>
              <a:gd name="connsiteY30-1912" fmla="*/ 59512 h 6338874"/>
              <a:gd name="connsiteX0-1913" fmla="*/ 421104 w 11471809"/>
              <a:gd name="connsiteY0-1914" fmla="*/ 59512 h 6338874"/>
              <a:gd name="connsiteX1-1915" fmla="*/ 97254 w 11471809"/>
              <a:gd name="connsiteY1-1916" fmla="*/ 881837 h 6338874"/>
              <a:gd name="connsiteX2-1917" fmla="*/ 55979 w 11471809"/>
              <a:gd name="connsiteY2-1918" fmla="*/ 2189937 h 6338874"/>
              <a:gd name="connsiteX3-1919" fmla="*/ 78204 w 11471809"/>
              <a:gd name="connsiteY3-1920" fmla="*/ 3558362 h 6338874"/>
              <a:gd name="connsiteX4-1921" fmla="*/ 154404 w 11471809"/>
              <a:gd name="connsiteY4-1922" fmla="*/ 4358462 h 6338874"/>
              <a:gd name="connsiteX5-1923" fmla="*/ 2004 w 11471809"/>
              <a:gd name="connsiteY5-1924" fmla="*/ 5612587 h 6338874"/>
              <a:gd name="connsiteX6-1925" fmla="*/ 284578 w 11471809"/>
              <a:gd name="connsiteY6-1926" fmla="*/ 6285687 h 6338874"/>
              <a:gd name="connsiteX7-1927" fmla="*/ 843379 w 11471809"/>
              <a:gd name="connsiteY7-1928" fmla="*/ 6314262 h 6338874"/>
              <a:gd name="connsiteX8-1929" fmla="*/ 2164179 w 11471809"/>
              <a:gd name="connsiteY8-1930" fmla="*/ 6311087 h 6338874"/>
              <a:gd name="connsiteX9-1931" fmla="*/ 3856454 w 11471809"/>
              <a:gd name="connsiteY9-1932" fmla="*/ 6161862 h 6338874"/>
              <a:gd name="connsiteX10-1933" fmla="*/ 5856704 w 11471809"/>
              <a:gd name="connsiteY10-1934" fmla="*/ 6320612 h 6338874"/>
              <a:gd name="connsiteX11-1935" fmla="*/ 7034629 w 11471809"/>
              <a:gd name="connsiteY11-1936" fmla="*/ 6145987 h 6338874"/>
              <a:gd name="connsiteX12-1937" fmla="*/ 8409404 w 11471809"/>
              <a:gd name="connsiteY12-1938" fmla="*/ 6244412 h 6338874"/>
              <a:gd name="connsiteX13-1939" fmla="*/ 10209629 w 11471809"/>
              <a:gd name="connsiteY13-1940" fmla="*/ 6190437 h 6338874"/>
              <a:gd name="connsiteX14-1941" fmla="*/ 11346279 w 11471809"/>
              <a:gd name="connsiteY14-1942" fmla="*/ 6190437 h 6338874"/>
              <a:gd name="connsiteX15-1943" fmla="*/ 11339929 w 11471809"/>
              <a:gd name="connsiteY15-1944" fmla="*/ 5139512 h 6338874"/>
              <a:gd name="connsiteX16-1945" fmla="*/ 11358979 w 11471809"/>
              <a:gd name="connsiteY16-1946" fmla="*/ 4015562 h 6338874"/>
              <a:gd name="connsiteX17-1947" fmla="*/ 11387554 w 11471809"/>
              <a:gd name="connsiteY17-1948" fmla="*/ 2812237 h 6338874"/>
              <a:gd name="connsiteX18-1949" fmla="*/ 11387554 w 11471809"/>
              <a:gd name="connsiteY18-1950" fmla="*/ 1837512 h 6338874"/>
              <a:gd name="connsiteX19-1951" fmla="*/ 11466929 w 11471809"/>
              <a:gd name="connsiteY19-1952" fmla="*/ 729437 h 6338874"/>
              <a:gd name="connsiteX20-1953" fmla="*/ 11225629 w 11471809"/>
              <a:gd name="connsiteY20-1954" fmla="*/ 215087 h 6338874"/>
              <a:gd name="connsiteX21-1955" fmla="*/ 10339804 w 11471809"/>
              <a:gd name="connsiteY21-1956" fmla="*/ 221437 h 6338874"/>
              <a:gd name="connsiteX22-1957" fmla="*/ 9171404 w 11471809"/>
              <a:gd name="connsiteY22-1958" fmla="*/ 123012 h 6338874"/>
              <a:gd name="connsiteX23-1959" fmla="*/ 7964904 w 11471809"/>
              <a:gd name="connsiteY23-1960" fmla="*/ 272237 h 6338874"/>
              <a:gd name="connsiteX24-1961" fmla="*/ 6758404 w 11471809"/>
              <a:gd name="connsiteY24-1962" fmla="*/ 135712 h 6338874"/>
              <a:gd name="connsiteX25-1963" fmla="*/ 5675729 w 11471809"/>
              <a:gd name="connsiteY25-1964" fmla="*/ 291287 h 6338874"/>
              <a:gd name="connsiteX26-1965" fmla="*/ 4701004 w 11471809"/>
              <a:gd name="connsiteY26-1966" fmla="*/ 148412 h 6338874"/>
              <a:gd name="connsiteX27-1967" fmla="*/ 3450054 w 11471809"/>
              <a:gd name="connsiteY27-1968" fmla="*/ 107137 h 6338874"/>
              <a:gd name="connsiteX28-1969" fmla="*/ 2046704 w 11471809"/>
              <a:gd name="connsiteY28-1970" fmla="*/ 173812 h 6338874"/>
              <a:gd name="connsiteX29-1971" fmla="*/ 1278354 w 11471809"/>
              <a:gd name="connsiteY29-1972" fmla="*/ 72212 h 6338874"/>
              <a:gd name="connsiteX30-1973" fmla="*/ 421104 w 11471809"/>
              <a:gd name="connsiteY30-1974" fmla="*/ 59512 h 6338874"/>
              <a:gd name="connsiteX0-1975" fmla="*/ 421104 w 11471809"/>
              <a:gd name="connsiteY0-1976" fmla="*/ 57172 h 6336534"/>
              <a:gd name="connsiteX1-1977" fmla="*/ 97254 w 11471809"/>
              <a:gd name="connsiteY1-1978" fmla="*/ 879497 h 6336534"/>
              <a:gd name="connsiteX2-1979" fmla="*/ 55979 w 11471809"/>
              <a:gd name="connsiteY2-1980" fmla="*/ 2187597 h 6336534"/>
              <a:gd name="connsiteX3-1981" fmla="*/ 78204 w 11471809"/>
              <a:gd name="connsiteY3-1982" fmla="*/ 3556022 h 6336534"/>
              <a:gd name="connsiteX4-1983" fmla="*/ 154404 w 11471809"/>
              <a:gd name="connsiteY4-1984" fmla="*/ 4356122 h 6336534"/>
              <a:gd name="connsiteX5-1985" fmla="*/ 2004 w 11471809"/>
              <a:gd name="connsiteY5-1986" fmla="*/ 5610247 h 6336534"/>
              <a:gd name="connsiteX6-1987" fmla="*/ 284578 w 11471809"/>
              <a:gd name="connsiteY6-1988" fmla="*/ 6283347 h 6336534"/>
              <a:gd name="connsiteX7-1989" fmla="*/ 843379 w 11471809"/>
              <a:gd name="connsiteY7-1990" fmla="*/ 6311922 h 6336534"/>
              <a:gd name="connsiteX8-1991" fmla="*/ 2164179 w 11471809"/>
              <a:gd name="connsiteY8-1992" fmla="*/ 6308747 h 6336534"/>
              <a:gd name="connsiteX9-1993" fmla="*/ 3856454 w 11471809"/>
              <a:gd name="connsiteY9-1994" fmla="*/ 6159522 h 6336534"/>
              <a:gd name="connsiteX10-1995" fmla="*/ 5856704 w 11471809"/>
              <a:gd name="connsiteY10-1996" fmla="*/ 6318272 h 6336534"/>
              <a:gd name="connsiteX11-1997" fmla="*/ 7034629 w 11471809"/>
              <a:gd name="connsiteY11-1998" fmla="*/ 6143647 h 6336534"/>
              <a:gd name="connsiteX12-1999" fmla="*/ 8409404 w 11471809"/>
              <a:gd name="connsiteY12-2000" fmla="*/ 6242072 h 6336534"/>
              <a:gd name="connsiteX13-2001" fmla="*/ 10209629 w 11471809"/>
              <a:gd name="connsiteY13-2002" fmla="*/ 6188097 h 6336534"/>
              <a:gd name="connsiteX14-2003" fmla="*/ 11346279 w 11471809"/>
              <a:gd name="connsiteY14-2004" fmla="*/ 6188097 h 6336534"/>
              <a:gd name="connsiteX15-2005" fmla="*/ 11339929 w 11471809"/>
              <a:gd name="connsiteY15-2006" fmla="*/ 5137172 h 6336534"/>
              <a:gd name="connsiteX16-2007" fmla="*/ 11358979 w 11471809"/>
              <a:gd name="connsiteY16-2008" fmla="*/ 4013222 h 6336534"/>
              <a:gd name="connsiteX17-2009" fmla="*/ 11387554 w 11471809"/>
              <a:gd name="connsiteY17-2010" fmla="*/ 2809897 h 6336534"/>
              <a:gd name="connsiteX18-2011" fmla="*/ 11387554 w 11471809"/>
              <a:gd name="connsiteY18-2012" fmla="*/ 1835172 h 6336534"/>
              <a:gd name="connsiteX19-2013" fmla="*/ 11466929 w 11471809"/>
              <a:gd name="connsiteY19-2014" fmla="*/ 727097 h 6336534"/>
              <a:gd name="connsiteX20-2015" fmla="*/ 11225629 w 11471809"/>
              <a:gd name="connsiteY20-2016" fmla="*/ 212747 h 6336534"/>
              <a:gd name="connsiteX21-2017" fmla="*/ 10339804 w 11471809"/>
              <a:gd name="connsiteY21-2018" fmla="*/ 219097 h 6336534"/>
              <a:gd name="connsiteX22-2019" fmla="*/ 9171404 w 11471809"/>
              <a:gd name="connsiteY22-2020" fmla="*/ 120672 h 6336534"/>
              <a:gd name="connsiteX23-2021" fmla="*/ 7964904 w 11471809"/>
              <a:gd name="connsiteY23-2022" fmla="*/ 269897 h 6336534"/>
              <a:gd name="connsiteX24-2023" fmla="*/ 6758404 w 11471809"/>
              <a:gd name="connsiteY24-2024" fmla="*/ 133372 h 6336534"/>
              <a:gd name="connsiteX25-2025" fmla="*/ 5675729 w 11471809"/>
              <a:gd name="connsiteY25-2026" fmla="*/ 288947 h 6336534"/>
              <a:gd name="connsiteX26-2027" fmla="*/ 4701004 w 11471809"/>
              <a:gd name="connsiteY26-2028" fmla="*/ 146072 h 6336534"/>
              <a:gd name="connsiteX27-2029" fmla="*/ 3450054 w 11471809"/>
              <a:gd name="connsiteY27-2030" fmla="*/ 104797 h 6336534"/>
              <a:gd name="connsiteX28-2031" fmla="*/ 2075279 w 11471809"/>
              <a:gd name="connsiteY28-2032" fmla="*/ 66697 h 6336534"/>
              <a:gd name="connsiteX29-2033" fmla="*/ 1278354 w 11471809"/>
              <a:gd name="connsiteY29-2034" fmla="*/ 69872 h 6336534"/>
              <a:gd name="connsiteX30-2035" fmla="*/ 421104 w 11471809"/>
              <a:gd name="connsiteY30-2036" fmla="*/ 57172 h 6336534"/>
              <a:gd name="connsiteX0-2037" fmla="*/ 97254 w 11471809"/>
              <a:gd name="connsiteY0-2038" fmla="*/ 88989 h 6273101"/>
              <a:gd name="connsiteX1-2039" fmla="*/ 97254 w 11471809"/>
              <a:gd name="connsiteY1-2040" fmla="*/ 816064 h 6273101"/>
              <a:gd name="connsiteX2-2041" fmla="*/ 55979 w 11471809"/>
              <a:gd name="connsiteY2-2042" fmla="*/ 2124164 h 6273101"/>
              <a:gd name="connsiteX3-2043" fmla="*/ 78204 w 11471809"/>
              <a:gd name="connsiteY3-2044" fmla="*/ 3492589 h 6273101"/>
              <a:gd name="connsiteX4-2045" fmla="*/ 154404 w 11471809"/>
              <a:gd name="connsiteY4-2046" fmla="*/ 4292689 h 6273101"/>
              <a:gd name="connsiteX5-2047" fmla="*/ 2004 w 11471809"/>
              <a:gd name="connsiteY5-2048" fmla="*/ 5546814 h 6273101"/>
              <a:gd name="connsiteX6-2049" fmla="*/ 284578 w 11471809"/>
              <a:gd name="connsiteY6-2050" fmla="*/ 6219914 h 6273101"/>
              <a:gd name="connsiteX7-2051" fmla="*/ 843379 w 11471809"/>
              <a:gd name="connsiteY7-2052" fmla="*/ 6248489 h 6273101"/>
              <a:gd name="connsiteX8-2053" fmla="*/ 2164179 w 11471809"/>
              <a:gd name="connsiteY8-2054" fmla="*/ 6245314 h 6273101"/>
              <a:gd name="connsiteX9-2055" fmla="*/ 3856454 w 11471809"/>
              <a:gd name="connsiteY9-2056" fmla="*/ 6096089 h 6273101"/>
              <a:gd name="connsiteX10-2057" fmla="*/ 5856704 w 11471809"/>
              <a:gd name="connsiteY10-2058" fmla="*/ 6254839 h 6273101"/>
              <a:gd name="connsiteX11-2059" fmla="*/ 7034629 w 11471809"/>
              <a:gd name="connsiteY11-2060" fmla="*/ 6080214 h 6273101"/>
              <a:gd name="connsiteX12-2061" fmla="*/ 8409404 w 11471809"/>
              <a:gd name="connsiteY12-2062" fmla="*/ 6178639 h 6273101"/>
              <a:gd name="connsiteX13-2063" fmla="*/ 10209629 w 11471809"/>
              <a:gd name="connsiteY13-2064" fmla="*/ 6124664 h 6273101"/>
              <a:gd name="connsiteX14-2065" fmla="*/ 11346279 w 11471809"/>
              <a:gd name="connsiteY14-2066" fmla="*/ 6124664 h 6273101"/>
              <a:gd name="connsiteX15-2067" fmla="*/ 11339929 w 11471809"/>
              <a:gd name="connsiteY15-2068" fmla="*/ 5073739 h 6273101"/>
              <a:gd name="connsiteX16-2069" fmla="*/ 11358979 w 11471809"/>
              <a:gd name="connsiteY16-2070" fmla="*/ 3949789 h 6273101"/>
              <a:gd name="connsiteX17-2071" fmla="*/ 11387554 w 11471809"/>
              <a:gd name="connsiteY17-2072" fmla="*/ 2746464 h 6273101"/>
              <a:gd name="connsiteX18-2073" fmla="*/ 11387554 w 11471809"/>
              <a:gd name="connsiteY18-2074" fmla="*/ 1771739 h 6273101"/>
              <a:gd name="connsiteX19-2075" fmla="*/ 11466929 w 11471809"/>
              <a:gd name="connsiteY19-2076" fmla="*/ 663664 h 6273101"/>
              <a:gd name="connsiteX20-2077" fmla="*/ 11225629 w 11471809"/>
              <a:gd name="connsiteY20-2078" fmla="*/ 149314 h 6273101"/>
              <a:gd name="connsiteX21-2079" fmla="*/ 10339804 w 11471809"/>
              <a:gd name="connsiteY21-2080" fmla="*/ 155664 h 6273101"/>
              <a:gd name="connsiteX22-2081" fmla="*/ 9171404 w 11471809"/>
              <a:gd name="connsiteY22-2082" fmla="*/ 57239 h 6273101"/>
              <a:gd name="connsiteX23-2083" fmla="*/ 7964904 w 11471809"/>
              <a:gd name="connsiteY23-2084" fmla="*/ 206464 h 6273101"/>
              <a:gd name="connsiteX24-2085" fmla="*/ 6758404 w 11471809"/>
              <a:gd name="connsiteY24-2086" fmla="*/ 69939 h 6273101"/>
              <a:gd name="connsiteX25-2087" fmla="*/ 5675729 w 11471809"/>
              <a:gd name="connsiteY25-2088" fmla="*/ 225514 h 6273101"/>
              <a:gd name="connsiteX26-2089" fmla="*/ 4701004 w 11471809"/>
              <a:gd name="connsiteY26-2090" fmla="*/ 82639 h 6273101"/>
              <a:gd name="connsiteX27-2091" fmla="*/ 3450054 w 11471809"/>
              <a:gd name="connsiteY27-2092" fmla="*/ 41364 h 6273101"/>
              <a:gd name="connsiteX28-2093" fmla="*/ 2075279 w 11471809"/>
              <a:gd name="connsiteY28-2094" fmla="*/ 3264 h 6273101"/>
              <a:gd name="connsiteX29-2095" fmla="*/ 1278354 w 11471809"/>
              <a:gd name="connsiteY29-2096" fmla="*/ 6439 h 6273101"/>
              <a:gd name="connsiteX30-2097" fmla="*/ 97254 w 11471809"/>
              <a:gd name="connsiteY30-2098" fmla="*/ 88989 h 6273101"/>
              <a:gd name="connsiteX0-2099" fmla="*/ 130234 w 11504789"/>
              <a:gd name="connsiteY0-2100" fmla="*/ 88989 h 6273101"/>
              <a:gd name="connsiteX1-2101" fmla="*/ 25459 w 11504789"/>
              <a:gd name="connsiteY1-2102" fmla="*/ 835114 h 6273101"/>
              <a:gd name="connsiteX2-2103" fmla="*/ 88959 w 11504789"/>
              <a:gd name="connsiteY2-2104" fmla="*/ 2124164 h 6273101"/>
              <a:gd name="connsiteX3-2105" fmla="*/ 111184 w 11504789"/>
              <a:gd name="connsiteY3-2106" fmla="*/ 3492589 h 6273101"/>
              <a:gd name="connsiteX4-2107" fmla="*/ 187384 w 11504789"/>
              <a:gd name="connsiteY4-2108" fmla="*/ 4292689 h 6273101"/>
              <a:gd name="connsiteX5-2109" fmla="*/ 34984 w 11504789"/>
              <a:gd name="connsiteY5-2110" fmla="*/ 5546814 h 6273101"/>
              <a:gd name="connsiteX6-2111" fmla="*/ 317558 w 11504789"/>
              <a:gd name="connsiteY6-2112" fmla="*/ 6219914 h 6273101"/>
              <a:gd name="connsiteX7-2113" fmla="*/ 876359 w 11504789"/>
              <a:gd name="connsiteY7-2114" fmla="*/ 6248489 h 6273101"/>
              <a:gd name="connsiteX8-2115" fmla="*/ 2197159 w 11504789"/>
              <a:gd name="connsiteY8-2116" fmla="*/ 6245314 h 6273101"/>
              <a:gd name="connsiteX9-2117" fmla="*/ 3889434 w 11504789"/>
              <a:gd name="connsiteY9-2118" fmla="*/ 6096089 h 6273101"/>
              <a:gd name="connsiteX10-2119" fmla="*/ 5889684 w 11504789"/>
              <a:gd name="connsiteY10-2120" fmla="*/ 6254839 h 6273101"/>
              <a:gd name="connsiteX11-2121" fmla="*/ 7067609 w 11504789"/>
              <a:gd name="connsiteY11-2122" fmla="*/ 6080214 h 6273101"/>
              <a:gd name="connsiteX12-2123" fmla="*/ 8442384 w 11504789"/>
              <a:gd name="connsiteY12-2124" fmla="*/ 6178639 h 6273101"/>
              <a:gd name="connsiteX13-2125" fmla="*/ 10242609 w 11504789"/>
              <a:gd name="connsiteY13-2126" fmla="*/ 6124664 h 6273101"/>
              <a:gd name="connsiteX14-2127" fmla="*/ 11379259 w 11504789"/>
              <a:gd name="connsiteY14-2128" fmla="*/ 6124664 h 6273101"/>
              <a:gd name="connsiteX15-2129" fmla="*/ 11372909 w 11504789"/>
              <a:gd name="connsiteY15-2130" fmla="*/ 5073739 h 6273101"/>
              <a:gd name="connsiteX16-2131" fmla="*/ 11391959 w 11504789"/>
              <a:gd name="connsiteY16-2132" fmla="*/ 3949789 h 6273101"/>
              <a:gd name="connsiteX17-2133" fmla="*/ 11420534 w 11504789"/>
              <a:gd name="connsiteY17-2134" fmla="*/ 2746464 h 6273101"/>
              <a:gd name="connsiteX18-2135" fmla="*/ 11420534 w 11504789"/>
              <a:gd name="connsiteY18-2136" fmla="*/ 1771739 h 6273101"/>
              <a:gd name="connsiteX19-2137" fmla="*/ 11499909 w 11504789"/>
              <a:gd name="connsiteY19-2138" fmla="*/ 663664 h 6273101"/>
              <a:gd name="connsiteX20-2139" fmla="*/ 11258609 w 11504789"/>
              <a:gd name="connsiteY20-2140" fmla="*/ 149314 h 6273101"/>
              <a:gd name="connsiteX21-2141" fmla="*/ 10372784 w 11504789"/>
              <a:gd name="connsiteY21-2142" fmla="*/ 155664 h 6273101"/>
              <a:gd name="connsiteX22-2143" fmla="*/ 9204384 w 11504789"/>
              <a:gd name="connsiteY22-2144" fmla="*/ 57239 h 6273101"/>
              <a:gd name="connsiteX23-2145" fmla="*/ 7997884 w 11504789"/>
              <a:gd name="connsiteY23-2146" fmla="*/ 206464 h 6273101"/>
              <a:gd name="connsiteX24-2147" fmla="*/ 6791384 w 11504789"/>
              <a:gd name="connsiteY24-2148" fmla="*/ 69939 h 6273101"/>
              <a:gd name="connsiteX25-2149" fmla="*/ 5708709 w 11504789"/>
              <a:gd name="connsiteY25-2150" fmla="*/ 225514 h 6273101"/>
              <a:gd name="connsiteX26-2151" fmla="*/ 4733984 w 11504789"/>
              <a:gd name="connsiteY26-2152" fmla="*/ 82639 h 6273101"/>
              <a:gd name="connsiteX27-2153" fmla="*/ 3483034 w 11504789"/>
              <a:gd name="connsiteY27-2154" fmla="*/ 41364 h 6273101"/>
              <a:gd name="connsiteX28-2155" fmla="*/ 2108259 w 11504789"/>
              <a:gd name="connsiteY28-2156" fmla="*/ 3264 h 6273101"/>
              <a:gd name="connsiteX29-2157" fmla="*/ 1311334 w 11504789"/>
              <a:gd name="connsiteY29-2158" fmla="*/ 6439 h 6273101"/>
              <a:gd name="connsiteX30-2159" fmla="*/ 130234 w 11504789"/>
              <a:gd name="connsiteY30-2160" fmla="*/ 88989 h 6273101"/>
              <a:gd name="connsiteX0-2161" fmla="*/ 97254 w 11471809"/>
              <a:gd name="connsiteY0-2162" fmla="*/ 88989 h 6273101"/>
              <a:gd name="connsiteX1-2163" fmla="*/ 68679 w 11471809"/>
              <a:gd name="connsiteY1-2164" fmla="*/ 835114 h 6273101"/>
              <a:gd name="connsiteX2-2165" fmla="*/ 55979 w 11471809"/>
              <a:gd name="connsiteY2-2166" fmla="*/ 2124164 h 6273101"/>
              <a:gd name="connsiteX3-2167" fmla="*/ 78204 w 11471809"/>
              <a:gd name="connsiteY3-2168" fmla="*/ 3492589 h 6273101"/>
              <a:gd name="connsiteX4-2169" fmla="*/ 154404 w 11471809"/>
              <a:gd name="connsiteY4-2170" fmla="*/ 4292689 h 6273101"/>
              <a:gd name="connsiteX5-2171" fmla="*/ 2004 w 11471809"/>
              <a:gd name="connsiteY5-2172" fmla="*/ 5546814 h 6273101"/>
              <a:gd name="connsiteX6-2173" fmla="*/ 284578 w 11471809"/>
              <a:gd name="connsiteY6-2174" fmla="*/ 6219914 h 6273101"/>
              <a:gd name="connsiteX7-2175" fmla="*/ 843379 w 11471809"/>
              <a:gd name="connsiteY7-2176" fmla="*/ 6248489 h 6273101"/>
              <a:gd name="connsiteX8-2177" fmla="*/ 2164179 w 11471809"/>
              <a:gd name="connsiteY8-2178" fmla="*/ 6245314 h 6273101"/>
              <a:gd name="connsiteX9-2179" fmla="*/ 3856454 w 11471809"/>
              <a:gd name="connsiteY9-2180" fmla="*/ 6096089 h 6273101"/>
              <a:gd name="connsiteX10-2181" fmla="*/ 5856704 w 11471809"/>
              <a:gd name="connsiteY10-2182" fmla="*/ 6254839 h 6273101"/>
              <a:gd name="connsiteX11-2183" fmla="*/ 7034629 w 11471809"/>
              <a:gd name="connsiteY11-2184" fmla="*/ 6080214 h 6273101"/>
              <a:gd name="connsiteX12-2185" fmla="*/ 8409404 w 11471809"/>
              <a:gd name="connsiteY12-2186" fmla="*/ 6178639 h 6273101"/>
              <a:gd name="connsiteX13-2187" fmla="*/ 10209629 w 11471809"/>
              <a:gd name="connsiteY13-2188" fmla="*/ 6124664 h 6273101"/>
              <a:gd name="connsiteX14-2189" fmla="*/ 11346279 w 11471809"/>
              <a:gd name="connsiteY14-2190" fmla="*/ 6124664 h 6273101"/>
              <a:gd name="connsiteX15-2191" fmla="*/ 11339929 w 11471809"/>
              <a:gd name="connsiteY15-2192" fmla="*/ 5073739 h 6273101"/>
              <a:gd name="connsiteX16-2193" fmla="*/ 11358979 w 11471809"/>
              <a:gd name="connsiteY16-2194" fmla="*/ 3949789 h 6273101"/>
              <a:gd name="connsiteX17-2195" fmla="*/ 11387554 w 11471809"/>
              <a:gd name="connsiteY17-2196" fmla="*/ 2746464 h 6273101"/>
              <a:gd name="connsiteX18-2197" fmla="*/ 11387554 w 11471809"/>
              <a:gd name="connsiteY18-2198" fmla="*/ 1771739 h 6273101"/>
              <a:gd name="connsiteX19-2199" fmla="*/ 11466929 w 11471809"/>
              <a:gd name="connsiteY19-2200" fmla="*/ 663664 h 6273101"/>
              <a:gd name="connsiteX20-2201" fmla="*/ 11225629 w 11471809"/>
              <a:gd name="connsiteY20-2202" fmla="*/ 149314 h 6273101"/>
              <a:gd name="connsiteX21-2203" fmla="*/ 10339804 w 11471809"/>
              <a:gd name="connsiteY21-2204" fmla="*/ 155664 h 6273101"/>
              <a:gd name="connsiteX22-2205" fmla="*/ 9171404 w 11471809"/>
              <a:gd name="connsiteY22-2206" fmla="*/ 57239 h 6273101"/>
              <a:gd name="connsiteX23-2207" fmla="*/ 7964904 w 11471809"/>
              <a:gd name="connsiteY23-2208" fmla="*/ 206464 h 6273101"/>
              <a:gd name="connsiteX24-2209" fmla="*/ 6758404 w 11471809"/>
              <a:gd name="connsiteY24-2210" fmla="*/ 69939 h 6273101"/>
              <a:gd name="connsiteX25-2211" fmla="*/ 5675729 w 11471809"/>
              <a:gd name="connsiteY25-2212" fmla="*/ 225514 h 6273101"/>
              <a:gd name="connsiteX26-2213" fmla="*/ 4701004 w 11471809"/>
              <a:gd name="connsiteY26-2214" fmla="*/ 82639 h 6273101"/>
              <a:gd name="connsiteX27-2215" fmla="*/ 3450054 w 11471809"/>
              <a:gd name="connsiteY27-2216" fmla="*/ 41364 h 6273101"/>
              <a:gd name="connsiteX28-2217" fmla="*/ 2075279 w 11471809"/>
              <a:gd name="connsiteY28-2218" fmla="*/ 3264 h 6273101"/>
              <a:gd name="connsiteX29-2219" fmla="*/ 1278354 w 11471809"/>
              <a:gd name="connsiteY29-2220" fmla="*/ 6439 h 6273101"/>
              <a:gd name="connsiteX30-2221" fmla="*/ 97254 w 11471809"/>
              <a:gd name="connsiteY30-2222" fmla="*/ 88989 h 6273101"/>
              <a:gd name="connsiteX0-2223" fmla="*/ 100013 w 11474568"/>
              <a:gd name="connsiteY0-2224" fmla="*/ 88989 h 6273101"/>
              <a:gd name="connsiteX1-2225" fmla="*/ 71438 w 11474568"/>
              <a:gd name="connsiteY1-2226" fmla="*/ 835114 h 6273101"/>
              <a:gd name="connsiteX2-2227" fmla="*/ 153988 w 11474568"/>
              <a:gd name="connsiteY2-2228" fmla="*/ 2124164 h 6273101"/>
              <a:gd name="connsiteX3-2229" fmla="*/ 80963 w 11474568"/>
              <a:gd name="connsiteY3-2230" fmla="*/ 3492589 h 6273101"/>
              <a:gd name="connsiteX4-2231" fmla="*/ 157163 w 11474568"/>
              <a:gd name="connsiteY4-2232" fmla="*/ 4292689 h 6273101"/>
              <a:gd name="connsiteX5-2233" fmla="*/ 4763 w 11474568"/>
              <a:gd name="connsiteY5-2234" fmla="*/ 5546814 h 6273101"/>
              <a:gd name="connsiteX6-2235" fmla="*/ 287337 w 11474568"/>
              <a:gd name="connsiteY6-2236" fmla="*/ 6219914 h 6273101"/>
              <a:gd name="connsiteX7-2237" fmla="*/ 846138 w 11474568"/>
              <a:gd name="connsiteY7-2238" fmla="*/ 6248489 h 6273101"/>
              <a:gd name="connsiteX8-2239" fmla="*/ 2166938 w 11474568"/>
              <a:gd name="connsiteY8-2240" fmla="*/ 6245314 h 6273101"/>
              <a:gd name="connsiteX9-2241" fmla="*/ 3859213 w 11474568"/>
              <a:gd name="connsiteY9-2242" fmla="*/ 6096089 h 6273101"/>
              <a:gd name="connsiteX10-2243" fmla="*/ 5859463 w 11474568"/>
              <a:gd name="connsiteY10-2244" fmla="*/ 6254839 h 6273101"/>
              <a:gd name="connsiteX11-2245" fmla="*/ 7037388 w 11474568"/>
              <a:gd name="connsiteY11-2246" fmla="*/ 6080214 h 6273101"/>
              <a:gd name="connsiteX12-2247" fmla="*/ 8412163 w 11474568"/>
              <a:gd name="connsiteY12-2248" fmla="*/ 6178639 h 6273101"/>
              <a:gd name="connsiteX13-2249" fmla="*/ 10212388 w 11474568"/>
              <a:gd name="connsiteY13-2250" fmla="*/ 6124664 h 6273101"/>
              <a:gd name="connsiteX14-2251" fmla="*/ 11349038 w 11474568"/>
              <a:gd name="connsiteY14-2252" fmla="*/ 6124664 h 6273101"/>
              <a:gd name="connsiteX15-2253" fmla="*/ 11342688 w 11474568"/>
              <a:gd name="connsiteY15-2254" fmla="*/ 5073739 h 6273101"/>
              <a:gd name="connsiteX16-2255" fmla="*/ 11361738 w 11474568"/>
              <a:gd name="connsiteY16-2256" fmla="*/ 3949789 h 6273101"/>
              <a:gd name="connsiteX17-2257" fmla="*/ 11390313 w 11474568"/>
              <a:gd name="connsiteY17-2258" fmla="*/ 2746464 h 6273101"/>
              <a:gd name="connsiteX18-2259" fmla="*/ 11390313 w 11474568"/>
              <a:gd name="connsiteY18-2260" fmla="*/ 1771739 h 6273101"/>
              <a:gd name="connsiteX19-2261" fmla="*/ 11469688 w 11474568"/>
              <a:gd name="connsiteY19-2262" fmla="*/ 663664 h 6273101"/>
              <a:gd name="connsiteX20-2263" fmla="*/ 11228388 w 11474568"/>
              <a:gd name="connsiteY20-2264" fmla="*/ 149314 h 6273101"/>
              <a:gd name="connsiteX21-2265" fmla="*/ 10342563 w 11474568"/>
              <a:gd name="connsiteY21-2266" fmla="*/ 155664 h 6273101"/>
              <a:gd name="connsiteX22-2267" fmla="*/ 9174163 w 11474568"/>
              <a:gd name="connsiteY22-2268" fmla="*/ 57239 h 6273101"/>
              <a:gd name="connsiteX23-2269" fmla="*/ 7967663 w 11474568"/>
              <a:gd name="connsiteY23-2270" fmla="*/ 206464 h 6273101"/>
              <a:gd name="connsiteX24-2271" fmla="*/ 6761163 w 11474568"/>
              <a:gd name="connsiteY24-2272" fmla="*/ 69939 h 6273101"/>
              <a:gd name="connsiteX25-2273" fmla="*/ 5678488 w 11474568"/>
              <a:gd name="connsiteY25-2274" fmla="*/ 225514 h 6273101"/>
              <a:gd name="connsiteX26-2275" fmla="*/ 4703763 w 11474568"/>
              <a:gd name="connsiteY26-2276" fmla="*/ 82639 h 6273101"/>
              <a:gd name="connsiteX27-2277" fmla="*/ 3452813 w 11474568"/>
              <a:gd name="connsiteY27-2278" fmla="*/ 41364 h 6273101"/>
              <a:gd name="connsiteX28-2279" fmla="*/ 2078038 w 11474568"/>
              <a:gd name="connsiteY28-2280" fmla="*/ 3264 h 6273101"/>
              <a:gd name="connsiteX29-2281" fmla="*/ 1281113 w 11474568"/>
              <a:gd name="connsiteY29-2282" fmla="*/ 6439 h 6273101"/>
              <a:gd name="connsiteX30-2283" fmla="*/ 100013 w 11474568"/>
              <a:gd name="connsiteY30-2284" fmla="*/ 88989 h 6273101"/>
              <a:gd name="connsiteX0-2285" fmla="*/ 97254 w 11471809"/>
              <a:gd name="connsiteY0-2286" fmla="*/ 88989 h 6273101"/>
              <a:gd name="connsiteX1-2287" fmla="*/ 68679 w 11471809"/>
              <a:gd name="connsiteY1-2288" fmla="*/ 835114 h 6273101"/>
              <a:gd name="connsiteX2-2289" fmla="*/ 8354 w 11471809"/>
              <a:gd name="connsiteY2-2290" fmla="*/ 2124164 h 6273101"/>
              <a:gd name="connsiteX3-2291" fmla="*/ 78204 w 11471809"/>
              <a:gd name="connsiteY3-2292" fmla="*/ 3492589 h 6273101"/>
              <a:gd name="connsiteX4-2293" fmla="*/ 154404 w 11471809"/>
              <a:gd name="connsiteY4-2294" fmla="*/ 4292689 h 6273101"/>
              <a:gd name="connsiteX5-2295" fmla="*/ 2004 w 11471809"/>
              <a:gd name="connsiteY5-2296" fmla="*/ 5546814 h 6273101"/>
              <a:gd name="connsiteX6-2297" fmla="*/ 284578 w 11471809"/>
              <a:gd name="connsiteY6-2298" fmla="*/ 6219914 h 6273101"/>
              <a:gd name="connsiteX7-2299" fmla="*/ 843379 w 11471809"/>
              <a:gd name="connsiteY7-2300" fmla="*/ 6248489 h 6273101"/>
              <a:gd name="connsiteX8-2301" fmla="*/ 2164179 w 11471809"/>
              <a:gd name="connsiteY8-2302" fmla="*/ 6245314 h 6273101"/>
              <a:gd name="connsiteX9-2303" fmla="*/ 3856454 w 11471809"/>
              <a:gd name="connsiteY9-2304" fmla="*/ 6096089 h 6273101"/>
              <a:gd name="connsiteX10-2305" fmla="*/ 5856704 w 11471809"/>
              <a:gd name="connsiteY10-2306" fmla="*/ 6254839 h 6273101"/>
              <a:gd name="connsiteX11-2307" fmla="*/ 7034629 w 11471809"/>
              <a:gd name="connsiteY11-2308" fmla="*/ 6080214 h 6273101"/>
              <a:gd name="connsiteX12-2309" fmla="*/ 8409404 w 11471809"/>
              <a:gd name="connsiteY12-2310" fmla="*/ 6178639 h 6273101"/>
              <a:gd name="connsiteX13-2311" fmla="*/ 10209629 w 11471809"/>
              <a:gd name="connsiteY13-2312" fmla="*/ 6124664 h 6273101"/>
              <a:gd name="connsiteX14-2313" fmla="*/ 11346279 w 11471809"/>
              <a:gd name="connsiteY14-2314" fmla="*/ 6124664 h 6273101"/>
              <a:gd name="connsiteX15-2315" fmla="*/ 11339929 w 11471809"/>
              <a:gd name="connsiteY15-2316" fmla="*/ 5073739 h 6273101"/>
              <a:gd name="connsiteX16-2317" fmla="*/ 11358979 w 11471809"/>
              <a:gd name="connsiteY16-2318" fmla="*/ 3949789 h 6273101"/>
              <a:gd name="connsiteX17-2319" fmla="*/ 11387554 w 11471809"/>
              <a:gd name="connsiteY17-2320" fmla="*/ 2746464 h 6273101"/>
              <a:gd name="connsiteX18-2321" fmla="*/ 11387554 w 11471809"/>
              <a:gd name="connsiteY18-2322" fmla="*/ 1771739 h 6273101"/>
              <a:gd name="connsiteX19-2323" fmla="*/ 11466929 w 11471809"/>
              <a:gd name="connsiteY19-2324" fmla="*/ 663664 h 6273101"/>
              <a:gd name="connsiteX20-2325" fmla="*/ 11225629 w 11471809"/>
              <a:gd name="connsiteY20-2326" fmla="*/ 149314 h 6273101"/>
              <a:gd name="connsiteX21-2327" fmla="*/ 10339804 w 11471809"/>
              <a:gd name="connsiteY21-2328" fmla="*/ 155664 h 6273101"/>
              <a:gd name="connsiteX22-2329" fmla="*/ 9171404 w 11471809"/>
              <a:gd name="connsiteY22-2330" fmla="*/ 57239 h 6273101"/>
              <a:gd name="connsiteX23-2331" fmla="*/ 7964904 w 11471809"/>
              <a:gd name="connsiteY23-2332" fmla="*/ 206464 h 6273101"/>
              <a:gd name="connsiteX24-2333" fmla="*/ 6758404 w 11471809"/>
              <a:gd name="connsiteY24-2334" fmla="*/ 69939 h 6273101"/>
              <a:gd name="connsiteX25-2335" fmla="*/ 5675729 w 11471809"/>
              <a:gd name="connsiteY25-2336" fmla="*/ 225514 h 6273101"/>
              <a:gd name="connsiteX26-2337" fmla="*/ 4701004 w 11471809"/>
              <a:gd name="connsiteY26-2338" fmla="*/ 82639 h 6273101"/>
              <a:gd name="connsiteX27-2339" fmla="*/ 3450054 w 11471809"/>
              <a:gd name="connsiteY27-2340" fmla="*/ 41364 h 6273101"/>
              <a:gd name="connsiteX28-2341" fmla="*/ 2075279 w 11471809"/>
              <a:gd name="connsiteY28-2342" fmla="*/ 3264 h 6273101"/>
              <a:gd name="connsiteX29-2343" fmla="*/ 1278354 w 11471809"/>
              <a:gd name="connsiteY29-2344" fmla="*/ 6439 h 6273101"/>
              <a:gd name="connsiteX30-2345" fmla="*/ 97254 w 11471809"/>
              <a:gd name="connsiteY30-2346" fmla="*/ 88989 h 6273101"/>
              <a:gd name="connsiteX0-2347" fmla="*/ 106559 w 11481114"/>
              <a:gd name="connsiteY0-2348" fmla="*/ 88989 h 6273101"/>
              <a:gd name="connsiteX1-2349" fmla="*/ 77984 w 11481114"/>
              <a:gd name="connsiteY1-2350" fmla="*/ 835114 h 6273101"/>
              <a:gd name="connsiteX2-2351" fmla="*/ 17659 w 11481114"/>
              <a:gd name="connsiteY2-2352" fmla="*/ 2124164 h 6273101"/>
              <a:gd name="connsiteX3-2353" fmla="*/ 87509 w 11481114"/>
              <a:gd name="connsiteY3-2354" fmla="*/ 3492589 h 6273101"/>
              <a:gd name="connsiteX4-2355" fmla="*/ 58934 w 11481114"/>
              <a:gd name="connsiteY4-2356" fmla="*/ 4283164 h 6273101"/>
              <a:gd name="connsiteX5-2357" fmla="*/ 11309 w 11481114"/>
              <a:gd name="connsiteY5-2358" fmla="*/ 5546814 h 6273101"/>
              <a:gd name="connsiteX6-2359" fmla="*/ 293883 w 11481114"/>
              <a:gd name="connsiteY6-2360" fmla="*/ 6219914 h 6273101"/>
              <a:gd name="connsiteX7-2361" fmla="*/ 852684 w 11481114"/>
              <a:gd name="connsiteY7-2362" fmla="*/ 6248489 h 6273101"/>
              <a:gd name="connsiteX8-2363" fmla="*/ 2173484 w 11481114"/>
              <a:gd name="connsiteY8-2364" fmla="*/ 6245314 h 6273101"/>
              <a:gd name="connsiteX9-2365" fmla="*/ 3865759 w 11481114"/>
              <a:gd name="connsiteY9-2366" fmla="*/ 6096089 h 6273101"/>
              <a:gd name="connsiteX10-2367" fmla="*/ 5866009 w 11481114"/>
              <a:gd name="connsiteY10-2368" fmla="*/ 6254839 h 6273101"/>
              <a:gd name="connsiteX11-2369" fmla="*/ 7043934 w 11481114"/>
              <a:gd name="connsiteY11-2370" fmla="*/ 6080214 h 6273101"/>
              <a:gd name="connsiteX12-2371" fmla="*/ 8418709 w 11481114"/>
              <a:gd name="connsiteY12-2372" fmla="*/ 6178639 h 6273101"/>
              <a:gd name="connsiteX13-2373" fmla="*/ 10218934 w 11481114"/>
              <a:gd name="connsiteY13-2374" fmla="*/ 6124664 h 6273101"/>
              <a:gd name="connsiteX14-2375" fmla="*/ 11355584 w 11481114"/>
              <a:gd name="connsiteY14-2376" fmla="*/ 6124664 h 6273101"/>
              <a:gd name="connsiteX15-2377" fmla="*/ 11349234 w 11481114"/>
              <a:gd name="connsiteY15-2378" fmla="*/ 5073739 h 6273101"/>
              <a:gd name="connsiteX16-2379" fmla="*/ 11368284 w 11481114"/>
              <a:gd name="connsiteY16-2380" fmla="*/ 3949789 h 6273101"/>
              <a:gd name="connsiteX17-2381" fmla="*/ 11396859 w 11481114"/>
              <a:gd name="connsiteY17-2382" fmla="*/ 2746464 h 6273101"/>
              <a:gd name="connsiteX18-2383" fmla="*/ 11396859 w 11481114"/>
              <a:gd name="connsiteY18-2384" fmla="*/ 1771739 h 6273101"/>
              <a:gd name="connsiteX19-2385" fmla="*/ 11476234 w 11481114"/>
              <a:gd name="connsiteY19-2386" fmla="*/ 663664 h 6273101"/>
              <a:gd name="connsiteX20-2387" fmla="*/ 11234934 w 11481114"/>
              <a:gd name="connsiteY20-2388" fmla="*/ 149314 h 6273101"/>
              <a:gd name="connsiteX21-2389" fmla="*/ 10349109 w 11481114"/>
              <a:gd name="connsiteY21-2390" fmla="*/ 155664 h 6273101"/>
              <a:gd name="connsiteX22-2391" fmla="*/ 9180709 w 11481114"/>
              <a:gd name="connsiteY22-2392" fmla="*/ 57239 h 6273101"/>
              <a:gd name="connsiteX23-2393" fmla="*/ 7974209 w 11481114"/>
              <a:gd name="connsiteY23-2394" fmla="*/ 206464 h 6273101"/>
              <a:gd name="connsiteX24-2395" fmla="*/ 6767709 w 11481114"/>
              <a:gd name="connsiteY24-2396" fmla="*/ 69939 h 6273101"/>
              <a:gd name="connsiteX25-2397" fmla="*/ 5685034 w 11481114"/>
              <a:gd name="connsiteY25-2398" fmla="*/ 225514 h 6273101"/>
              <a:gd name="connsiteX26-2399" fmla="*/ 4710309 w 11481114"/>
              <a:gd name="connsiteY26-2400" fmla="*/ 82639 h 6273101"/>
              <a:gd name="connsiteX27-2401" fmla="*/ 3459359 w 11481114"/>
              <a:gd name="connsiteY27-2402" fmla="*/ 41364 h 6273101"/>
              <a:gd name="connsiteX28-2403" fmla="*/ 2084584 w 11481114"/>
              <a:gd name="connsiteY28-2404" fmla="*/ 3264 h 6273101"/>
              <a:gd name="connsiteX29-2405" fmla="*/ 1287659 w 11481114"/>
              <a:gd name="connsiteY29-2406" fmla="*/ 6439 h 6273101"/>
              <a:gd name="connsiteX30-2407" fmla="*/ 106559 w 11481114"/>
              <a:gd name="connsiteY30-2408" fmla="*/ 88989 h 6273101"/>
              <a:gd name="connsiteX0-2409" fmla="*/ 97677 w 11472232"/>
              <a:gd name="connsiteY0-2410" fmla="*/ 88989 h 6261105"/>
              <a:gd name="connsiteX1-2411" fmla="*/ 69102 w 11472232"/>
              <a:gd name="connsiteY1-2412" fmla="*/ 835114 h 6261105"/>
              <a:gd name="connsiteX2-2413" fmla="*/ 8777 w 11472232"/>
              <a:gd name="connsiteY2-2414" fmla="*/ 2124164 h 6261105"/>
              <a:gd name="connsiteX3-2415" fmla="*/ 78627 w 11472232"/>
              <a:gd name="connsiteY3-2416" fmla="*/ 3492589 h 6261105"/>
              <a:gd name="connsiteX4-2417" fmla="*/ 50052 w 11472232"/>
              <a:gd name="connsiteY4-2418" fmla="*/ 4283164 h 6261105"/>
              <a:gd name="connsiteX5-2419" fmla="*/ 2427 w 11472232"/>
              <a:gd name="connsiteY5-2420" fmla="*/ 5546814 h 6261105"/>
              <a:gd name="connsiteX6-2421" fmla="*/ 132601 w 11472232"/>
              <a:gd name="connsiteY6-2422" fmla="*/ 6172289 h 6261105"/>
              <a:gd name="connsiteX7-2423" fmla="*/ 843802 w 11472232"/>
              <a:gd name="connsiteY7-2424" fmla="*/ 6248489 h 6261105"/>
              <a:gd name="connsiteX8-2425" fmla="*/ 2164602 w 11472232"/>
              <a:gd name="connsiteY8-2426" fmla="*/ 6245314 h 6261105"/>
              <a:gd name="connsiteX9-2427" fmla="*/ 3856877 w 11472232"/>
              <a:gd name="connsiteY9-2428" fmla="*/ 6096089 h 6261105"/>
              <a:gd name="connsiteX10-2429" fmla="*/ 5857127 w 11472232"/>
              <a:gd name="connsiteY10-2430" fmla="*/ 6254839 h 6261105"/>
              <a:gd name="connsiteX11-2431" fmla="*/ 7035052 w 11472232"/>
              <a:gd name="connsiteY11-2432" fmla="*/ 6080214 h 6261105"/>
              <a:gd name="connsiteX12-2433" fmla="*/ 8409827 w 11472232"/>
              <a:gd name="connsiteY12-2434" fmla="*/ 6178639 h 6261105"/>
              <a:gd name="connsiteX13-2435" fmla="*/ 10210052 w 11472232"/>
              <a:gd name="connsiteY13-2436" fmla="*/ 6124664 h 6261105"/>
              <a:gd name="connsiteX14-2437" fmla="*/ 11346702 w 11472232"/>
              <a:gd name="connsiteY14-2438" fmla="*/ 6124664 h 6261105"/>
              <a:gd name="connsiteX15-2439" fmla="*/ 11340352 w 11472232"/>
              <a:gd name="connsiteY15-2440" fmla="*/ 5073739 h 6261105"/>
              <a:gd name="connsiteX16-2441" fmla="*/ 11359402 w 11472232"/>
              <a:gd name="connsiteY16-2442" fmla="*/ 3949789 h 6261105"/>
              <a:gd name="connsiteX17-2443" fmla="*/ 11387977 w 11472232"/>
              <a:gd name="connsiteY17-2444" fmla="*/ 2746464 h 6261105"/>
              <a:gd name="connsiteX18-2445" fmla="*/ 11387977 w 11472232"/>
              <a:gd name="connsiteY18-2446" fmla="*/ 1771739 h 6261105"/>
              <a:gd name="connsiteX19-2447" fmla="*/ 11467352 w 11472232"/>
              <a:gd name="connsiteY19-2448" fmla="*/ 663664 h 6261105"/>
              <a:gd name="connsiteX20-2449" fmla="*/ 11226052 w 11472232"/>
              <a:gd name="connsiteY20-2450" fmla="*/ 149314 h 6261105"/>
              <a:gd name="connsiteX21-2451" fmla="*/ 10340227 w 11472232"/>
              <a:gd name="connsiteY21-2452" fmla="*/ 155664 h 6261105"/>
              <a:gd name="connsiteX22-2453" fmla="*/ 9171827 w 11472232"/>
              <a:gd name="connsiteY22-2454" fmla="*/ 57239 h 6261105"/>
              <a:gd name="connsiteX23-2455" fmla="*/ 7965327 w 11472232"/>
              <a:gd name="connsiteY23-2456" fmla="*/ 206464 h 6261105"/>
              <a:gd name="connsiteX24-2457" fmla="*/ 6758827 w 11472232"/>
              <a:gd name="connsiteY24-2458" fmla="*/ 69939 h 6261105"/>
              <a:gd name="connsiteX25-2459" fmla="*/ 5676152 w 11472232"/>
              <a:gd name="connsiteY25-2460" fmla="*/ 225514 h 6261105"/>
              <a:gd name="connsiteX26-2461" fmla="*/ 4701427 w 11472232"/>
              <a:gd name="connsiteY26-2462" fmla="*/ 82639 h 6261105"/>
              <a:gd name="connsiteX27-2463" fmla="*/ 3450477 w 11472232"/>
              <a:gd name="connsiteY27-2464" fmla="*/ 41364 h 6261105"/>
              <a:gd name="connsiteX28-2465" fmla="*/ 2075702 w 11472232"/>
              <a:gd name="connsiteY28-2466" fmla="*/ 3264 h 6261105"/>
              <a:gd name="connsiteX29-2467" fmla="*/ 1278777 w 11472232"/>
              <a:gd name="connsiteY29-2468" fmla="*/ 6439 h 6261105"/>
              <a:gd name="connsiteX30-2469" fmla="*/ 97677 w 11472232"/>
              <a:gd name="connsiteY30-2470" fmla="*/ 88989 h 6261105"/>
              <a:gd name="connsiteX0-2471" fmla="*/ 97677 w 11472232"/>
              <a:gd name="connsiteY0-2472" fmla="*/ 88989 h 6261105"/>
              <a:gd name="connsiteX1-2473" fmla="*/ 69102 w 11472232"/>
              <a:gd name="connsiteY1-2474" fmla="*/ 835114 h 6261105"/>
              <a:gd name="connsiteX2-2475" fmla="*/ 8777 w 11472232"/>
              <a:gd name="connsiteY2-2476" fmla="*/ 2124164 h 6261105"/>
              <a:gd name="connsiteX3-2477" fmla="*/ 78627 w 11472232"/>
              <a:gd name="connsiteY3-2478" fmla="*/ 3492589 h 6261105"/>
              <a:gd name="connsiteX4-2479" fmla="*/ 50052 w 11472232"/>
              <a:gd name="connsiteY4-2480" fmla="*/ 4283164 h 6261105"/>
              <a:gd name="connsiteX5-2481" fmla="*/ 2427 w 11472232"/>
              <a:gd name="connsiteY5-2482" fmla="*/ 5546814 h 6261105"/>
              <a:gd name="connsiteX6-2483" fmla="*/ 132601 w 11472232"/>
              <a:gd name="connsiteY6-2484" fmla="*/ 6172289 h 6261105"/>
              <a:gd name="connsiteX7-2485" fmla="*/ 843802 w 11472232"/>
              <a:gd name="connsiteY7-2486" fmla="*/ 6248489 h 6261105"/>
              <a:gd name="connsiteX8-2487" fmla="*/ 2164602 w 11472232"/>
              <a:gd name="connsiteY8-2488" fmla="*/ 6245314 h 6261105"/>
              <a:gd name="connsiteX9-2489" fmla="*/ 3856877 w 11472232"/>
              <a:gd name="connsiteY9-2490" fmla="*/ 6096089 h 6261105"/>
              <a:gd name="connsiteX10-2491" fmla="*/ 5857127 w 11472232"/>
              <a:gd name="connsiteY10-2492" fmla="*/ 6254839 h 6261105"/>
              <a:gd name="connsiteX11-2493" fmla="*/ 7054102 w 11472232"/>
              <a:gd name="connsiteY11-2494" fmla="*/ 6127839 h 6261105"/>
              <a:gd name="connsiteX12-2495" fmla="*/ 8409827 w 11472232"/>
              <a:gd name="connsiteY12-2496" fmla="*/ 6178639 h 6261105"/>
              <a:gd name="connsiteX13-2497" fmla="*/ 10210052 w 11472232"/>
              <a:gd name="connsiteY13-2498" fmla="*/ 6124664 h 6261105"/>
              <a:gd name="connsiteX14-2499" fmla="*/ 11346702 w 11472232"/>
              <a:gd name="connsiteY14-2500" fmla="*/ 6124664 h 6261105"/>
              <a:gd name="connsiteX15-2501" fmla="*/ 11340352 w 11472232"/>
              <a:gd name="connsiteY15-2502" fmla="*/ 5073739 h 6261105"/>
              <a:gd name="connsiteX16-2503" fmla="*/ 11359402 w 11472232"/>
              <a:gd name="connsiteY16-2504" fmla="*/ 3949789 h 6261105"/>
              <a:gd name="connsiteX17-2505" fmla="*/ 11387977 w 11472232"/>
              <a:gd name="connsiteY17-2506" fmla="*/ 2746464 h 6261105"/>
              <a:gd name="connsiteX18-2507" fmla="*/ 11387977 w 11472232"/>
              <a:gd name="connsiteY18-2508" fmla="*/ 1771739 h 6261105"/>
              <a:gd name="connsiteX19-2509" fmla="*/ 11467352 w 11472232"/>
              <a:gd name="connsiteY19-2510" fmla="*/ 663664 h 6261105"/>
              <a:gd name="connsiteX20-2511" fmla="*/ 11226052 w 11472232"/>
              <a:gd name="connsiteY20-2512" fmla="*/ 149314 h 6261105"/>
              <a:gd name="connsiteX21-2513" fmla="*/ 10340227 w 11472232"/>
              <a:gd name="connsiteY21-2514" fmla="*/ 155664 h 6261105"/>
              <a:gd name="connsiteX22-2515" fmla="*/ 9171827 w 11472232"/>
              <a:gd name="connsiteY22-2516" fmla="*/ 57239 h 6261105"/>
              <a:gd name="connsiteX23-2517" fmla="*/ 7965327 w 11472232"/>
              <a:gd name="connsiteY23-2518" fmla="*/ 206464 h 6261105"/>
              <a:gd name="connsiteX24-2519" fmla="*/ 6758827 w 11472232"/>
              <a:gd name="connsiteY24-2520" fmla="*/ 69939 h 6261105"/>
              <a:gd name="connsiteX25-2521" fmla="*/ 5676152 w 11472232"/>
              <a:gd name="connsiteY25-2522" fmla="*/ 225514 h 6261105"/>
              <a:gd name="connsiteX26-2523" fmla="*/ 4701427 w 11472232"/>
              <a:gd name="connsiteY26-2524" fmla="*/ 82639 h 6261105"/>
              <a:gd name="connsiteX27-2525" fmla="*/ 3450477 w 11472232"/>
              <a:gd name="connsiteY27-2526" fmla="*/ 41364 h 6261105"/>
              <a:gd name="connsiteX28-2527" fmla="*/ 2075702 w 11472232"/>
              <a:gd name="connsiteY28-2528" fmla="*/ 3264 h 6261105"/>
              <a:gd name="connsiteX29-2529" fmla="*/ 1278777 w 11472232"/>
              <a:gd name="connsiteY29-2530" fmla="*/ 6439 h 6261105"/>
              <a:gd name="connsiteX30-2531" fmla="*/ 97677 w 11472232"/>
              <a:gd name="connsiteY30-2532" fmla="*/ 88989 h 6261105"/>
              <a:gd name="connsiteX0-2533" fmla="*/ 97677 w 11472232"/>
              <a:gd name="connsiteY0-2534" fmla="*/ 88989 h 6257442"/>
              <a:gd name="connsiteX1-2535" fmla="*/ 69102 w 11472232"/>
              <a:gd name="connsiteY1-2536" fmla="*/ 835114 h 6257442"/>
              <a:gd name="connsiteX2-2537" fmla="*/ 8777 w 11472232"/>
              <a:gd name="connsiteY2-2538" fmla="*/ 2124164 h 6257442"/>
              <a:gd name="connsiteX3-2539" fmla="*/ 78627 w 11472232"/>
              <a:gd name="connsiteY3-2540" fmla="*/ 3492589 h 6257442"/>
              <a:gd name="connsiteX4-2541" fmla="*/ 50052 w 11472232"/>
              <a:gd name="connsiteY4-2542" fmla="*/ 4283164 h 6257442"/>
              <a:gd name="connsiteX5-2543" fmla="*/ 2427 w 11472232"/>
              <a:gd name="connsiteY5-2544" fmla="*/ 5546814 h 6257442"/>
              <a:gd name="connsiteX6-2545" fmla="*/ 132601 w 11472232"/>
              <a:gd name="connsiteY6-2546" fmla="*/ 6172289 h 6257442"/>
              <a:gd name="connsiteX7-2547" fmla="*/ 843802 w 11472232"/>
              <a:gd name="connsiteY7-2548" fmla="*/ 6248489 h 6257442"/>
              <a:gd name="connsiteX8-2549" fmla="*/ 2164602 w 11472232"/>
              <a:gd name="connsiteY8-2550" fmla="*/ 6245314 h 6257442"/>
              <a:gd name="connsiteX9-2551" fmla="*/ 3866402 w 11472232"/>
              <a:gd name="connsiteY9-2552" fmla="*/ 6153239 h 6257442"/>
              <a:gd name="connsiteX10-2553" fmla="*/ 5857127 w 11472232"/>
              <a:gd name="connsiteY10-2554" fmla="*/ 6254839 h 6257442"/>
              <a:gd name="connsiteX11-2555" fmla="*/ 7054102 w 11472232"/>
              <a:gd name="connsiteY11-2556" fmla="*/ 6127839 h 6257442"/>
              <a:gd name="connsiteX12-2557" fmla="*/ 8409827 w 11472232"/>
              <a:gd name="connsiteY12-2558" fmla="*/ 6178639 h 6257442"/>
              <a:gd name="connsiteX13-2559" fmla="*/ 10210052 w 11472232"/>
              <a:gd name="connsiteY13-2560" fmla="*/ 6124664 h 6257442"/>
              <a:gd name="connsiteX14-2561" fmla="*/ 11346702 w 11472232"/>
              <a:gd name="connsiteY14-2562" fmla="*/ 6124664 h 6257442"/>
              <a:gd name="connsiteX15-2563" fmla="*/ 11340352 w 11472232"/>
              <a:gd name="connsiteY15-2564" fmla="*/ 5073739 h 6257442"/>
              <a:gd name="connsiteX16-2565" fmla="*/ 11359402 w 11472232"/>
              <a:gd name="connsiteY16-2566" fmla="*/ 3949789 h 6257442"/>
              <a:gd name="connsiteX17-2567" fmla="*/ 11387977 w 11472232"/>
              <a:gd name="connsiteY17-2568" fmla="*/ 2746464 h 6257442"/>
              <a:gd name="connsiteX18-2569" fmla="*/ 11387977 w 11472232"/>
              <a:gd name="connsiteY18-2570" fmla="*/ 1771739 h 6257442"/>
              <a:gd name="connsiteX19-2571" fmla="*/ 11467352 w 11472232"/>
              <a:gd name="connsiteY19-2572" fmla="*/ 663664 h 6257442"/>
              <a:gd name="connsiteX20-2573" fmla="*/ 11226052 w 11472232"/>
              <a:gd name="connsiteY20-2574" fmla="*/ 149314 h 6257442"/>
              <a:gd name="connsiteX21-2575" fmla="*/ 10340227 w 11472232"/>
              <a:gd name="connsiteY21-2576" fmla="*/ 155664 h 6257442"/>
              <a:gd name="connsiteX22-2577" fmla="*/ 9171827 w 11472232"/>
              <a:gd name="connsiteY22-2578" fmla="*/ 57239 h 6257442"/>
              <a:gd name="connsiteX23-2579" fmla="*/ 7965327 w 11472232"/>
              <a:gd name="connsiteY23-2580" fmla="*/ 206464 h 6257442"/>
              <a:gd name="connsiteX24-2581" fmla="*/ 6758827 w 11472232"/>
              <a:gd name="connsiteY24-2582" fmla="*/ 69939 h 6257442"/>
              <a:gd name="connsiteX25-2583" fmla="*/ 5676152 w 11472232"/>
              <a:gd name="connsiteY25-2584" fmla="*/ 225514 h 6257442"/>
              <a:gd name="connsiteX26-2585" fmla="*/ 4701427 w 11472232"/>
              <a:gd name="connsiteY26-2586" fmla="*/ 82639 h 6257442"/>
              <a:gd name="connsiteX27-2587" fmla="*/ 3450477 w 11472232"/>
              <a:gd name="connsiteY27-2588" fmla="*/ 41364 h 6257442"/>
              <a:gd name="connsiteX28-2589" fmla="*/ 2075702 w 11472232"/>
              <a:gd name="connsiteY28-2590" fmla="*/ 3264 h 6257442"/>
              <a:gd name="connsiteX29-2591" fmla="*/ 1278777 w 11472232"/>
              <a:gd name="connsiteY29-2592" fmla="*/ 6439 h 6257442"/>
              <a:gd name="connsiteX30-2593" fmla="*/ 97677 w 11472232"/>
              <a:gd name="connsiteY30-2594" fmla="*/ 88989 h 6257442"/>
              <a:gd name="connsiteX0-2595" fmla="*/ 97677 w 11472232"/>
              <a:gd name="connsiteY0-2596" fmla="*/ 88989 h 6257442"/>
              <a:gd name="connsiteX1-2597" fmla="*/ 69102 w 11472232"/>
              <a:gd name="connsiteY1-2598" fmla="*/ 835114 h 6257442"/>
              <a:gd name="connsiteX2-2599" fmla="*/ 8777 w 11472232"/>
              <a:gd name="connsiteY2-2600" fmla="*/ 2124164 h 6257442"/>
              <a:gd name="connsiteX3-2601" fmla="*/ 78627 w 11472232"/>
              <a:gd name="connsiteY3-2602" fmla="*/ 3492589 h 6257442"/>
              <a:gd name="connsiteX4-2603" fmla="*/ 50052 w 11472232"/>
              <a:gd name="connsiteY4-2604" fmla="*/ 4283164 h 6257442"/>
              <a:gd name="connsiteX5-2605" fmla="*/ 2427 w 11472232"/>
              <a:gd name="connsiteY5-2606" fmla="*/ 5546814 h 6257442"/>
              <a:gd name="connsiteX6-2607" fmla="*/ 132601 w 11472232"/>
              <a:gd name="connsiteY6-2608" fmla="*/ 6172289 h 6257442"/>
              <a:gd name="connsiteX7-2609" fmla="*/ 843802 w 11472232"/>
              <a:gd name="connsiteY7-2610" fmla="*/ 6248489 h 6257442"/>
              <a:gd name="connsiteX8-2611" fmla="*/ 2164602 w 11472232"/>
              <a:gd name="connsiteY8-2612" fmla="*/ 6245314 h 6257442"/>
              <a:gd name="connsiteX9-2613" fmla="*/ 3866402 w 11472232"/>
              <a:gd name="connsiteY9-2614" fmla="*/ 6153239 h 6257442"/>
              <a:gd name="connsiteX10-2615" fmla="*/ 5857127 w 11472232"/>
              <a:gd name="connsiteY10-2616" fmla="*/ 6254839 h 6257442"/>
              <a:gd name="connsiteX11-2617" fmla="*/ 7054102 w 11472232"/>
              <a:gd name="connsiteY11-2618" fmla="*/ 6127839 h 6257442"/>
              <a:gd name="connsiteX12-2619" fmla="*/ 8409827 w 11472232"/>
              <a:gd name="connsiteY12-2620" fmla="*/ 6178639 h 6257442"/>
              <a:gd name="connsiteX13-2621" fmla="*/ 10210052 w 11472232"/>
              <a:gd name="connsiteY13-2622" fmla="*/ 6124664 h 6257442"/>
              <a:gd name="connsiteX14-2623" fmla="*/ 11346702 w 11472232"/>
              <a:gd name="connsiteY14-2624" fmla="*/ 6124664 h 6257442"/>
              <a:gd name="connsiteX15-2625" fmla="*/ 11340352 w 11472232"/>
              <a:gd name="connsiteY15-2626" fmla="*/ 5073739 h 6257442"/>
              <a:gd name="connsiteX16-2627" fmla="*/ 11359402 w 11472232"/>
              <a:gd name="connsiteY16-2628" fmla="*/ 3949789 h 6257442"/>
              <a:gd name="connsiteX17-2629" fmla="*/ 11387977 w 11472232"/>
              <a:gd name="connsiteY17-2630" fmla="*/ 2746464 h 6257442"/>
              <a:gd name="connsiteX18-2631" fmla="*/ 11387977 w 11472232"/>
              <a:gd name="connsiteY18-2632" fmla="*/ 1771739 h 6257442"/>
              <a:gd name="connsiteX19-2633" fmla="*/ 11467352 w 11472232"/>
              <a:gd name="connsiteY19-2634" fmla="*/ 663664 h 6257442"/>
              <a:gd name="connsiteX20-2635" fmla="*/ 11226052 w 11472232"/>
              <a:gd name="connsiteY20-2636" fmla="*/ 149314 h 6257442"/>
              <a:gd name="connsiteX21-2637" fmla="*/ 10340227 w 11472232"/>
              <a:gd name="connsiteY21-2638" fmla="*/ 155664 h 6257442"/>
              <a:gd name="connsiteX22-2639" fmla="*/ 9171827 w 11472232"/>
              <a:gd name="connsiteY22-2640" fmla="*/ 57239 h 6257442"/>
              <a:gd name="connsiteX23-2641" fmla="*/ 7965327 w 11472232"/>
              <a:gd name="connsiteY23-2642" fmla="*/ 206464 h 6257442"/>
              <a:gd name="connsiteX24-2643" fmla="*/ 6758827 w 11472232"/>
              <a:gd name="connsiteY24-2644" fmla="*/ 69939 h 6257442"/>
              <a:gd name="connsiteX25-2645" fmla="*/ 5761877 w 11472232"/>
              <a:gd name="connsiteY25-2646" fmla="*/ 111214 h 6257442"/>
              <a:gd name="connsiteX26-2647" fmla="*/ 4701427 w 11472232"/>
              <a:gd name="connsiteY26-2648" fmla="*/ 82639 h 6257442"/>
              <a:gd name="connsiteX27-2649" fmla="*/ 3450477 w 11472232"/>
              <a:gd name="connsiteY27-2650" fmla="*/ 41364 h 6257442"/>
              <a:gd name="connsiteX28-2651" fmla="*/ 2075702 w 11472232"/>
              <a:gd name="connsiteY28-2652" fmla="*/ 3264 h 6257442"/>
              <a:gd name="connsiteX29-2653" fmla="*/ 1278777 w 11472232"/>
              <a:gd name="connsiteY29-2654" fmla="*/ 6439 h 6257442"/>
              <a:gd name="connsiteX30-2655" fmla="*/ 97677 w 11472232"/>
              <a:gd name="connsiteY30-2656" fmla="*/ 88989 h 6257442"/>
              <a:gd name="connsiteX0-2657" fmla="*/ 97677 w 11472232"/>
              <a:gd name="connsiteY0-2658" fmla="*/ 95561 h 6264014"/>
              <a:gd name="connsiteX1-2659" fmla="*/ 69102 w 11472232"/>
              <a:gd name="connsiteY1-2660" fmla="*/ 841686 h 6264014"/>
              <a:gd name="connsiteX2-2661" fmla="*/ 8777 w 11472232"/>
              <a:gd name="connsiteY2-2662" fmla="*/ 2130736 h 6264014"/>
              <a:gd name="connsiteX3-2663" fmla="*/ 78627 w 11472232"/>
              <a:gd name="connsiteY3-2664" fmla="*/ 3499161 h 6264014"/>
              <a:gd name="connsiteX4-2665" fmla="*/ 50052 w 11472232"/>
              <a:gd name="connsiteY4-2666" fmla="*/ 4289736 h 6264014"/>
              <a:gd name="connsiteX5-2667" fmla="*/ 2427 w 11472232"/>
              <a:gd name="connsiteY5-2668" fmla="*/ 5553386 h 6264014"/>
              <a:gd name="connsiteX6-2669" fmla="*/ 132601 w 11472232"/>
              <a:gd name="connsiteY6-2670" fmla="*/ 6178861 h 6264014"/>
              <a:gd name="connsiteX7-2671" fmla="*/ 843802 w 11472232"/>
              <a:gd name="connsiteY7-2672" fmla="*/ 6255061 h 6264014"/>
              <a:gd name="connsiteX8-2673" fmla="*/ 2164602 w 11472232"/>
              <a:gd name="connsiteY8-2674" fmla="*/ 6251886 h 6264014"/>
              <a:gd name="connsiteX9-2675" fmla="*/ 3866402 w 11472232"/>
              <a:gd name="connsiteY9-2676" fmla="*/ 6159811 h 6264014"/>
              <a:gd name="connsiteX10-2677" fmla="*/ 5857127 w 11472232"/>
              <a:gd name="connsiteY10-2678" fmla="*/ 6261411 h 6264014"/>
              <a:gd name="connsiteX11-2679" fmla="*/ 7054102 w 11472232"/>
              <a:gd name="connsiteY11-2680" fmla="*/ 6134411 h 6264014"/>
              <a:gd name="connsiteX12-2681" fmla="*/ 8409827 w 11472232"/>
              <a:gd name="connsiteY12-2682" fmla="*/ 6185211 h 6264014"/>
              <a:gd name="connsiteX13-2683" fmla="*/ 10210052 w 11472232"/>
              <a:gd name="connsiteY13-2684" fmla="*/ 6131236 h 6264014"/>
              <a:gd name="connsiteX14-2685" fmla="*/ 11346702 w 11472232"/>
              <a:gd name="connsiteY14-2686" fmla="*/ 6131236 h 6264014"/>
              <a:gd name="connsiteX15-2687" fmla="*/ 11340352 w 11472232"/>
              <a:gd name="connsiteY15-2688" fmla="*/ 5080311 h 6264014"/>
              <a:gd name="connsiteX16-2689" fmla="*/ 11359402 w 11472232"/>
              <a:gd name="connsiteY16-2690" fmla="*/ 3956361 h 6264014"/>
              <a:gd name="connsiteX17-2691" fmla="*/ 11387977 w 11472232"/>
              <a:gd name="connsiteY17-2692" fmla="*/ 2753036 h 6264014"/>
              <a:gd name="connsiteX18-2693" fmla="*/ 11387977 w 11472232"/>
              <a:gd name="connsiteY18-2694" fmla="*/ 1778311 h 6264014"/>
              <a:gd name="connsiteX19-2695" fmla="*/ 11467352 w 11472232"/>
              <a:gd name="connsiteY19-2696" fmla="*/ 670236 h 6264014"/>
              <a:gd name="connsiteX20-2697" fmla="*/ 11226052 w 11472232"/>
              <a:gd name="connsiteY20-2698" fmla="*/ 155886 h 6264014"/>
              <a:gd name="connsiteX21-2699" fmla="*/ 10340227 w 11472232"/>
              <a:gd name="connsiteY21-2700" fmla="*/ 162236 h 6264014"/>
              <a:gd name="connsiteX22-2701" fmla="*/ 9171827 w 11472232"/>
              <a:gd name="connsiteY22-2702" fmla="*/ 63811 h 6264014"/>
              <a:gd name="connsiteX23-2703" fmla="*/ 7965327 w 11472232"/>
              <a:gd name="connsiteY23-2704" fmla="*/ 213036 h 6264014"/>
              <a:gd name="connsiteX24-2705" fmla="*/ 6758827 w 11472232"/>
              <a:gd name="connsiteY24-2706" fmla="*/ 76511 h 6264014"/>
              <a:gd name="connsiteX25-2707" fmla="*/ 5761877 w 11472232"/>
              <a:gd name="connsiteY25-2708" fmla="*/ 117786 h 6264014"/>
              <a:gd name="connsiteX26-2709" fmla="*/ 4701427 w 11472232"/>
              <a:gd name="connsiteY26-2710" fmla="*/ 89211 h 6264014"/>
              <a:gd name="connsiteX27-2711" fmla="*/ 3450477 w 11472232"/>
              <a:gd name="connsiteY27-2712" fmla="*/ 47936 h 6264014"/>
              <a:gd name="connsiteX28-2713" fmla="*/ 2104277 w 11472232"/>
              <a:gd name="connsiteY28-2714" fmla="*/ 124136 h 6264014"/>
              <a:gd name="connsiteX29-2715" fmla="*/ 1278777 w 11472232"/>
              <a:gd name="connsiteY29-2716" fmla="*/ 13011 h 6264014"/>
              <a:gd name="connsiteX30-2717" fmla="*/ 97677 w 11472232"/>
              <a:gd name="connsiteY30-2718" fmla="*/ 95561 h 6264014"/>
              <a:gd name="connsiteX0-2719" fmla="*/ 97677 w 11472232"/>
              <a:gd name="connsiteY0-2720" fmla="*/ 114567 h 6283020"/>
              <a:gd name="connsiteX1-2721" fmla="*/ 69102 w 11472232"/>
              <a:gd name="connsiteY1-2722" fmla="*/ 860692 h 6283020"/>
              <a:gd name="connsiteX2-2723" fmla="*/ 8777 w 11472232"/>
              <a:gd name="connsiteY2-2724" fmla="*/ 2149742 h 6283020"/>
              <a:gd name="connsiteX3-2725" fmla="*/ 78627 w 11472232"/>
              <a:gd name="connsiteY3-2726" fmla="*/ 3518167 h 6283020"/>
              <a:gd name="connsiteX4-2727" fmla="*/ 50052 w 11472232"/>
              <a:gd name="connsiteY4-2728" fmla="*/ 4308742 h 6283020"/>
              <a:gd name="connsiteX5-2729" fmla="*/ 2427 w 11472232"/>
              <a:gd name="connsiteY5-2730" fmla="*/ 5572392 h 6283020"/>
              <a:gd name="connsiteX6-2731" fmla="*/ 132601 w 11472232"/>
              <a:gd name="connsiteY6-2732" fmla="*/ 6197867 h 6283020"/>
              <a:gd name="connsiteX7-2733" fmla="*/ 843802 w 11472232"/>
              <a:gd name="connsiteY7-2734" fmla="*/ 6274067 h 6283020"/>
              <a:gd name="connsiteX8-2735" fmla="*/ 2164602 w 11472232"/>
              <a:gd name="connsiteY8-2736" fmla="*/ 6270892 h 6283020"/>
              <a:gd name="connsiteX9-2737" fmla="*/ 3866402 w 11472232"/>
              <a:gd name="connsiteY9-2738" fmla="*/ 6178817 h 6283020"/>
              <a:gd name="connsiteX10-2739" fmla="*/ 5857127 w 11472232"/>
              <a:gd name="connsiteY10-2740" fmla="*/ 6280417 h 6283020"/>
              <a:gd name="connsiteX11-2741" fmla="*/ 7054102 w 11472232"/>
              <a:gd name="connsiteY11-2742" fmla="*/ 6153417 h 6283020"/>
              <a:gd name="connsiteX12-2743" fmla="*/ 8409827 w 11472232"/>
              <a:gd name="connsiteY12-2744" fmla="*/ 6204217 h 6283020"/>
              <a:gd name="connsiteX13-2745" fmla="*/ 10210052 w 11472232"/>
              <a:gd name="connsiteY13-2746" fmla="*/ 6150242 h 6283020"/>
              <a:gd name="connsiteX14-2747" fmla="*/ 11346702 w 11472232"/>
              <a:gd name="connsiteY14-2748" fmla="*/ 6150242 h 6283020"/>
              <a:gd name="connsiteX15-2749" fmla="*/ 11340352 w 11472232"/>
              <a:gd name="connsiteY15-2750" fmla="*/ 5099317 h 6283020"/>
              <a:gd name="connsiteX16-2751" fmla="*/ 11359402 w 11472232"/>
              <a:gd name="connsiteY16-2752" fmla="*/ 3975367 h 6283020"/>
              <a:gd name="connsiteX17-2753" fmla="*/ 11387977 w 11472232"/>
              <a:gd name="connsiteY17-2754" fmla="*/ 2772042 h 6283020"/>
              <a:gd name="connsiteX18-2755" fmla="*/ 11387977 w 11472232"/>
              <a:gd name="connsiteY18-2756" fmla="*/ 1797317 h 6283020"/>
              <a:gd name="connsiteX19-2757" fmla="*/ 11467352 w 11472232"/>
              <a:gd name="connsiteY19-2758" fmla="*/ 689242 h 6283020"/>
              <a:gd name="connsiteX20-2759" fmla="*/ 11226052 w 11472232"/>
              <a:gd name="connsiteY20-2760" fmla="*/ 174892 h 6283020"/>
              <a:gd name="connsiteX21-2761" fmla="*/ 10340227 w 11472232"/>
              <a:gd name="connsiteY21-2762" fmla="*/ 181242 h 6283020"/>
              <a:gd name="connsiteX22-2763" fmla="*/ 9171827 w 11472232"/>
              <a:gd name="connsiteY22-2764" fmla="*/ 82817 h 6283020"/>
              <a:gd name="connsiteX23-2765" fmla="*/ 7965327 w 11472232"/>
              <a:gd name="connsiteY23-2766" fmla="*/ 232042 h 6283020"/>
              <a:gd name="connsiteX24-2767" fmla="*/ 6758827 w 11472232"/>
              <a:gd name="connsiteY24-2768" fmla="*/ 95517 h 6283020"/>
              <a:gd name="connsiteX25-2769" fmla="*/ 5761877 w 11472232"/>
              <a:gd name="connsiteY25-2770" fmla="*/ 136792 h 6283020"/>
              <a:gd name="connsiteX26-2771" fmla="*/ 4701427 w 11472232"/>
              <a:gd name="connsiteY26-2772" fmla="*/ 108217 h 6283020"/>
              <a:gd name="connsiteX27-2773" fmla="*/ 3450477 w 11472232"/>
              <a:gd name="connsiteY27-2774" fmla="*/ 267 h 6283020"/>
              <a:gd name="connsiteX28-2775" fmla="*/ 2104277 w 11472232"/>
              <a:gd name="connsiteY28-2776" fmla="*/ 143142 h 6283020"/>
              <a:gd name="connsiteX29-2777" fmla="*/ 1278777 w 11472232"/>
              <a:gd name="connsiteY29-2778" fmla="*/ 32017 h 6283020"/>
              <a:gd name="connsiteX30-2779" fmla="*/ 97677 w 11472232"/>
              <a:gd name="connsiteY30-2780" fmla="*/ 114567 h 6283020"/>
              <a:gd name="connsiteX0-2781" fmla="*/ 97677 w 11472232"/>
              <a:gd name="connsiteY0-2782" fmla="*/ 114517 h 6282970"/>
              <a:gd name="connsiteX1-2783" fmla="*/ 69102 w 11472232"/>
              <a:gd name="connsiteY1-2784" fmla="*/ 860642 h 6282970"/>
              <a:gd name="connsiteX2-2785" fmla="*/ 8777 w 11472232"/>
              <a:gd name="connsiteY2-2786" fmla="*/ 2149692 h 6282970"/>
              <a:gd name="connsiteX3-2787" fmla="*/ 78627 w 11472232"/>
              <a:gd name="connsiteY3-2788" fmla="*/ 3518117 h 6282970"/>
              <a:gd name="connsiteX4-2789" fmla="*/ 50052 w 11472232"/>
              <a:gd name="connsiteY4-2790" fmla="*/ 4308692 h 6282970"/>
              <a:gd name="connsiteX5-2791" fmla="*/ 2427 w 11472232"/>
              <a:gd name="connsiteY5-2792" fmla="*/ 5572342 h 6282970"/>
              <a:gd name="connsiteX6-2793" fmla="*/ 132601 w 11472232"/>
              <a:gd name="connsiteY6-2794" fmla="*/ 6197817 h 6282970"/>
              <a:gd name="connsiteX7-2795" fmla="*/ 843802 w 11472232"/>
              <a:gd name="connsiteY7-2796" fmla="*/ 6274017 h 6282970"/>
              <a:gd name="connsiteX8-2797" fmla="*/ 2164602 w 11472232"/>
              <a:gd name="connsiteY8-2798" fmla="*/ 6270842 h 6282970"/>
              <a:gd name="connsiteX9-2799" fmla="*/ 3866402 w 11472232"/>
              <a:gd name="connsiteY9-2800" fmla="*/ 6178767 h 6282970"/>
              <a:gd name="connsiteX10-2801" fmla="*/ 5857127 w 11472232"/>
              <a:gd name="connsiteY10-2802" fmla="*/ 6280367 h 6282970"/>
              <a:gd name="connsiteX11-2803" fmla="*/ 7054102 w 11472232"/>
              <a:gd name="connsiteY11-2804" fmla="*/ 6153367 h 6282970"/>
              <a:gd name="connsiteX12-2805" fmla="*/ 8409827 w 11472232"/>
              <a:gd name="connsiteY12-2806" fmla="*/ 6204167 h 6282970"/>
              <a:gd name="connsiteX13-2807" fmla="*/ 10210052 w 11472232"/>
              <a:gd name="connsiteY13-2808" fmla="*/ 6150192 h 6282970"/>
              <a:gd name="connsiteX14-2809" fmla="*/ 11346702 w 11472232"/>
              <a:gd name="connsiteY14-2810" fmla="*/ 6150192 h 6282970"/>
              <a:gd name="connsiteX15-2811" fmla="*/ 11340352 w 11472232"/>
              <a:gd name="connsiteY15-2812" fmla="*/ 5099267 h 6282970"/>
              <a:gd name="connsiteX16-2813" fmla="*/ 11359402 w 11472232"/>
              <a:gd name="connsiteY16-2814" fmla="*/ 3975317 h 6282970"/>
              <a:gd name="connsiteX17-2815" fmla="*/ 11387977 w 11472232"/>
              <a:gd name="connsiteY17-2816" fmla="*/ 2771992 h 6282970"/>
              <a:gd name="connsiteX18-2817" fmla="*/ 11387977 w 11472232"/>
              <a:gd name="connsiteY18-2818" fmla="*/ 1797267 h 6282970"/>
              <a:gd name="connsiteX19-2819" fmla="*/ 11467352 w 11472232"/>
              <a:gd name="connsiteY19-2820" fmla="*/ 689192 h 6282970"/>
              <a:gd name="connsiteX20-2821" fmla="*/ 11226052 w 11472232"/>
              <a:gd name="connsiteY20-2822" fmla="*/ 174842 h 6282970"/>
              <a:gd name="connsiteX21-2823" fmla="*/ 10340227 w 11472232"/>
              <a:gd name="connsiteY21-2824" fmla="*/ 181192 h 6282970"/>
              <a:gd name="connsiteX22-2825" fmla="*/ 9171827 w 11472232"/>
              <a:gd name="connsiteY22-2826" fmla="*/ 82767 h 6282970"/>
              <a:gd name="connsiteX23-2827" fmla="*/ 7965327 w 11472232"/>
              <a:gd name="connsiteY23-2828" fmla="*/ 231992 h 6282970"/>
              <a:gd name="connsiteX24-2829" fmla="*/ 6758827 w 11472232"/>
              <a:gd name="connsiteY24-2830" fmla="*/ 95467 h 6282970"/>
              <a:gd name="connsiteX25-2831" fmla="*/ 5733302 w 11472232"/>
              <a:gd name="connsiteY25-2832" fmla="*/ 3392 h 6282970"/>
              <a:gd name="connsiteX26-2833" fmla="*/ 4701427 w 11472232"/>
              <a:gd name="connsiteY26-2834" fmla="*/ 108167 h 6282970"/>
              <a:gd name="connsiteX27-2835" fmla="*/ 3450477 w 11472232"/>
              <a:gd name="connsiteY27-2836" fmla="*/ 217 h 6282970"/>
              <a:gd name="connsiteX28-2837" fmla="*/ 2104277 w 11472232"/>
              <a:gd name="connsiteY28-2838" fmla="*/ 143092 h 6282970"/>
              <a:gd name="connsiteX29-2839" fmla="*/ 1278777 w 11472232"/>
              <a:gd name="connsiteY29-2840" fmla="*/ 31967 h 6282970"/>
              <a:gd name="connsiteX30-2841" fmla="*/ 97677 w 11472232"/>
              <a:gd name="connsiteY30-2842" fmla="*/ 114517 h 6282970"/>
              <a:gd name="connsiteX0-2843" fmla="*/ 97677 w 11472232"/>
              <a:gd name="connsiteY0-2844" fmla="*/ 114517 h 6282970"/>
              <a:gd name="connsiteX1-2845" fmla="*/ 69102 w 11472232"/>
              <a:gd name="connsiteY1-2846" fmla="*/ 860642 h 6282970"/>
              <a:gd name="connsiteX2-2847" fmla="*/ 8777 w 11472232"/>
              <a:gd name="connsiteY2-2848" fmla="*/ 2149692 h 6282970"/>
              <a:gd name="connsiteX3-2849" fmla="*/ 78627 w 11472232"/>
              <a:gd name="connsiteY3-2850" fmla="*/ 3518117 h 6282970"/>
              <a:gd name="connsiteX4-2851" fmla="*/ 50052 w 11472232"/>
              <a:gd name="connsiteY4-2852" fmla="*/ 4308692 h 6282970"/>
              <a:gd name="connsiteX5-2853" fmla="*/ 2427 w 11472232"/>
              <a:gd name="connsiteY5-2854" fmla="*/ 5572342 h 6282970"/>
              <a:gd name="connsiteX6-2855" fmla="*/ 132601 w 11472232"/>
              <a:gd name="connsiteY6-2856" fmla="*/ 6197817 h 6282970"/>
              <a:gd name="connsiteX7-2857" fmla="*/ 843802 w 11472232"/>
              <a:gd name="connsiteY7-2858" fmla="*/ 6274017 h 6282970"/>
              <a:gd name="connsiteX8-2859" fmla="*/ 2164602 w 11472232"/>
              <a:gd name="connsiteY8-2860" fmla="*/ 6270842 h 6282970"/>
              <a:gd name="connsiteX9-2861" fmla="*/ 3866402 w 11472232"/>
              <a:gd name="connsiteY9-2862" fmla="*/ 6178767 h 6282970"/>
              <a:gd name="connsiteX10-2863" fmla="*/ 5857127 w 11472232"/>
              <a:gd name="connsiteY10-2864" fmla="*/ 6280367 h 6282970"/>
              <a:gd name="connsiteX11-2865" fmla="*/ 7054102 w 11472232"/>
              <a:gd name="connsiteY11-2866" fmla="*/ 6153367 h 6282970"/>
              <a:gd name="connsiteX12-2867" fmla="*/ 8409827 w 11472232"/>
              <a:gd name="connsiteY12-2868" fmla="*/ 6204167 h 6282970"/>
              <a:gd name="connsiteX13-2869" fmla="*/ 10210052 w 11472232"/>
              <a:gd name="connsiteY13-2870" fmla="*/ 6150192 h 6282970"/>
              <a:gd name="connsiteX14-2871" fmla="*/ 11346702 w 11472232"/>
              <a:gd name="connsiteY14-2872" fmla="*/ 6150192 h 6282970"/>
              <a:gd name="connsiteX15-2873" fmla="*/ 11340352 w 11472232"/>
              <a:gd name="connsiteY15-2874" fmla="*/ 5099267 h 6282970"/>
              <a:gd name="connsiteX16-2875" fmla="*/ 11359402 w 11472232"/>
              <a:gd name="connsiteY16-2876" fmla="*/ 3975317 h 6282970"/>
              <a:gd name="connsiteX17-2877" fmla="*/ 11387977 w 11472232"/>
              <a:gd name="connsiteY17-2878" fmla="*/ 2771992 h 6282970"/>
              <a:gd name="connsiteX18-2879" fmla="*/ 11387977 w 11472232"/>
              <a:gd name="connsiteY18-2880" fmla="*/ 1797267 h 6282970"/>
              <a:gd name="connsiteX19-2881" fmla="*/ 11467352 w 11472232"/>
              <a:gd name="connsiteY19-2882" fmla="*/ 689192 h 6282970"/>
              <a:gd name="connsiteX20-2883" fmla="*/ 11226052 w 11472232"/>
              <a:gd name="connsiteY20-2884" fmla="*/ 174842 h 6282970"/>
              <a:gd name="connsiteX21-2885" fmla="*/ 10340227 w 11472232"/>
              <a:gd name="connsiteY21-2886" fmla="*/ 181192 h 6282970"/>
              <a:gd name="connsiteX22-2887" fmla="*/ 9171827 w 11472232"/>
              <a:gd name="connsiteY22-2888" fmla="*/ 82767 h 6282970"/>
              <a:gd name="connsiteX23-2889" fmla="*/ 8012952 w 11472232"/>
              <a:gd name="connsiteY23-2890" fmla="*/ 51017 h 6282970"/>
              <a:gd name="connsiteX24-2891" fmla="*/ 6758827 w 11472232"/>
              <a:gd name="connsiteY24-2892" fmla="*/ 95467 h 6282970"/>
              <a:gd name="connsiteX25-2893" fmla="*/ 5733302 w 11472232"/>
              <a:gd name="connsiteY25-2894" fmla="*/ 3392 h 6282970"/>
              <a:gd name="connsiteX26-2895" fmla="*/ 4701427 w 11472232"/>
              <a:gd name="connsiteY26-2896" fmla="*/ 108167 h 6282970"/>
              <a:gd name="connsiteX27-2897" fmla="*/ 3450477 w 11472232"/>
              <a:gd name="connsiteY27-2898" fmla="*/ 217 h 6282970"/>
              <a:gd name="connsiteX28-2899" fmla="*/ 2104277 w 11472232"/>
              <a:gd name="connsiteY28-2900" fmla="*/ 143092 h 6282970"/>
              <a:gd name="connsiteX29-2901" fmla="*/ 1278777 w 11472232"/>
              <a:gd name="connsiteY29-2902" fmla="*/ 31967 h 6282970"/>
              <a:gd name="connsiteX30-2903" fmla="*/ 97677 w 11472232"/>
              <a:gd name="connsiteY30-2904" fmla="*/ 114517 h 6282970"/>
              <a:gd name="connsiteX0-2905" fmla="*/ 97677 w 11472232"/>
              <a:gd name="connsiteY0-2906" fmla="*/ 114517 h 6282970"/>
              <a:gd name="connsiteX1-2907" fmla="*/ 69102 w 11472232"/>
              <a:gd name="connsiteY1-2908" fmla="*/ 860642 h 6282970"/>
              <a:gd name="connsiteX2-2909" fmla="*/ 8777 w 11472232"/>
              <a:gd name="connsiteY2-2910" fmla="*/ 2149692 h 6282970"/>
              <a:gd name="connsiteX3-2911" fmla="*/ 78627 w 11472232"/>
              <a:gd name="connsiteY3-2912" fmla="*/ 3518117 h 6282970"/>
              <a:gd name="connsiteX4-2913" fmla="*/ 50052 w 11472232"/>
              <a:gd name="connsiteY4-2914" fmla="*/ 4308692 h 6282970"/>
              <a:gd name="connsiteX5-2915" fmla="*/ 2427 w 11472232"/>
              <a:gd name="connsiteY5-2916" fmla="*/ 5572342 h 6282970"/>
              <a:gd name="connsiteX6-2917" fmla="*/ 132601 w 11472232"/>
              <a:gd name="connsiteY6-2918" fmla="*/ 6197817 h 6282970"/>
              <a:gd name="connsiteX7-2919" fmla="*/ 843802 w 11472232"/>
              <a:gd name="connsiteY7-2920" fmla="*/ 6274017 h 6282970"/>
              <a:gd name="connsiteX8-2921" fmla="*/ 2164602 w 11472232"/>
              <a:gd name="connsiteY8-2922" fmla="*/ 6270842 h 6282970"/>
              <a:gd name="connsiteX9-2923" fmla="*/ 3866402 w 11472232"/>
              <a:gd name="connsiteY9-2924" fmla="*/ 6178767 h 6282970"/>
              <a:gd name="connsiteX10-2925" fmla="*/ 5857127 w 11472232"/>
              <a:gd name="connsiteY10-2926" fmla="*/ 6280367 h 6282970"/>
              <a:gd name="connsiteX11-2927" fmla="*/ 7054102 w 11472232"/>
              <a:gd name="connsiteY11-2928" fmla="*/ 6153367 h 6282970"/>
              <a:gd name="connsiteX12-2929" fmla="*/ 8409827 w 11472232"/>
              <a:gd name="connsiteY12-2930" fmla="*/ 6204167 h 6282970"/>
              <a:gd name="connsiteX13-2931" fmla="*/ 10210052 w 11472232"/>
              <a:gd name="connsiteY13-2932" fmla="*/ 6150192 h 6282970"/>
              <a:gd name="connsiteX14-2933" fmla="*/ 11346702 w 11472232"/>
              <a:gd name="connsiteY14-2934" fmla="*/ 6150192 h 6282970"/>
              <a:gd name="connsiteX15-2935" fmla="*/ 11340352 w 11472232"/>
              <a:gd name="connsiteY15-2936" fmla="*/ 5099267 h 6282970"/>
              <a:gd name="connsiteX16-2937" fmla="*/ 11359402 w 11472232"/>
              <a:gd name="connsiteY16-2938" fmla="*/ 3975317 h 6282970"/>
              <a:gd name="connsiteX17-2939" fmla="*/ 11387977 w 11472232"/>
              <a:gd name="connsiteY17-2940" fmla="*/ 2771992 h 6282970"/>
              <a:gd name="connsiteX18-2941" fmla="*/ 11387977 w 11472232"/>
              <a:gd name="connsiteY18-2942" fmla="*/ 1797267 h 6282970"/>
              <a:gd name="connsiteX19-2943" fmla="*/ 11467352 w 11472232"/>
              <a:gd name="connsiteY19-2944" fmla="*/ 689192 h 6282970"/>
              <a:gd name="connsiteX20-2945" fmla="*/ 11226052 w 11472232"/>
              <a:gd name="connsiteY20-2946" fmla="*/ 174842 h 6282970"/>
              <a:gd name="connsiteX21-2947" fmla="*/ 10340227 w 11472232"/>
              <a:gd name="connsiteY21-2948" fmla="*/ 181192 h 6282970"/>
              <a:gd name="connsiteX22-2949" fmla="*/ 9171827 w 11472232"/>
              <a:gd name="connsiteY22-2950" fmla="*/ 82767 h 6282970"/>
              <a:gd name="connsiteX23-2951" fmla="*/ 8012952 w 11472232"/>
              <a:gd name="connsiteY23-2952" fmla="*/ 51017 h 6282970"/>
              <a:gd name="connsiteX24-2953" fmla="*/ 6758827 w 11472232"/>
              <a:gd name="connsiteY24-2954" fmla="*/ 133567 h 6282970"/>
              <a:gd name="connsiteX25-2955" fmla="*/ 5733302 w 11472232"/>
              <a:gd name="connsiteY25-2956" fmla="*/ 3392 h 6282970"/>
              <a:gd name="connsiteX26-2957" fmla="*/ 4701427 w 11472232"/>
              <a:gd name="connsiteY26-2958" fmla="*/ 108167 h 6282970"/>
              <a:gd name="connsiteX27-2959" fmla="*/ 3450477 w 11472232"/>
              <a:gd name="connsiteY27-2960" fmla="*/ 217 h 6282970"/>
              <a:gd name="connsiteX28-2961" fmla="*/ 2104277 w 11472232"/>
              <a:gd name="connsiteY28-2962" fmla="*/ 143092 h 6282970"/>
              <a:gd name="connsiteX29-2963" fmla="*/ 1278777 w 11472232"/>
              <a:gd name="connsiteY29-2964" fmla="*/ 31967 h 6282970"/>
              <a:gd name="connsiteX30-2965" fmla="*/ 97677 w 11472232"/>
              <a:gd name="connsiteY30-2966" fmla="*/ 114517 h 6282970"/>
              <a:gd name="connsiteX0-2967" fmla="*/ 97677 w 11472232"/>
              <a:gd name="connsiteY0-2968" fmla="*/ 114517 h 6282970"/>
              <a:gd name="connsiteX1-2969" fmla="*/ 69102 w 11472232"/>
              <a:gd name="connsiteY1-2970" fmla="*/ 860642 h 6282970"/>
              <a:gd name="connsiteX2-2971" fmla="*/ 8777 w 11472232"/>
              <a:gd name="connsiteY2-2972" fmla="*/ 2149692 h 6282970"/>
              <a:gd name="connsiteX3-2973" fmla="*/ 78627 w 11472232"/>
              <a:gd name="connsiteY3-2974" fmla="*/ 3518117 h 6282970"/>
              <a:gd name="connsiteX4-2975" fmla="*/ 50052 w 11472232"/>
              <a:gd name="connsiteY4-2976" fmla="*/ 4308692 h 6282970"/>
              <a:gd name="connsiteX5-2977" fmla="*/ 2427 w 11472232"/>
              <a:gd name="connsiteY5-2978" fmla="*/ 5572342 h 6282970"/>
              <a:gd name="connsiteX6-2979" fmla="*/ 132601 w 11472232"/>
              <a:gd name="connsiteY6-2980" fmla="*/ 6197817 h 6282970"/>
              <a:gd name="connsiteX7-2981" fmla="*/ 843802 w 11472232"/>
              <a:gd name="connsiteY7-2982" fmla="*/ 6274017 h 6282970"/>
              <a:gd name="connsiteX8-2983" fmla="*/ 2164602 w 11472232"/>
              <a:gd name="connsiteY8-2984" fmla="*/ 6270842 h 6282970"/>
              <a:gd name="connsiteX9-2985" fmla="*/ 3866402 w 11472232"/>
              <a:gd name="connsiteY9-2986" fmla="*/ 6178767 h 6282970"/>
              <a:gd name="connsiteX10-2987" fmla="*/ 5857127 w 11472232"/>
              <a:gd name="connsiteY10-2988" fmla="*/ 6280367 h 6282970"/>
              <a:gd name="connsiteX11-2989" fmla="*/ 7054102 w 11472232"/>
              <a:gd name="connsiteY11-2990" fmla="*/ 6153367 h 6282970"/>
              <a:gd name="connsiteX12-2991" fmla="*/ 8409827 w 11472232"/>
              <a:gd name="connsiteY12-2992" fmla="*/ 6204167 h 6282970"/>
              <a:gd name="connsiteX13-2993" fmla="*/ 10210052 w 11472232"/>
              <a:gd name="connsiteY13-2994" fmla="*/ 6150192 h 6282970"/>
              <a:gd name="connsiteX14-2995" fmla="*/ 11346702 w 11472232"/>
              <a:gd name="connsiteY14-2996" fmla="*/ 6150192 h 6282970"/>
              <a:gd name="connsiteX15-2997" fmla="*/ 11340352 w 11472232"/>
              <a:gd name="connsiteY15-2998" fmla="*/ 5099267 h 6282970"/>
              <a:gd name="connsiteX16-2999" fmla="*/ 11359402 w 11472232"/>
              <a:gd name="connsiteY16-3000" fmla="*/ 3975317 h 6282970"/>
              <a:gd name="connsiteX17-3001" fmla="*/ 11387977 w 11472232"/>
              <a:gd name="connsiteY17-3002" fmla="*/ 2771992 h 6282970"/>
              <a:gd name="connsiteX18-3003" fmla="*/ 11387977 w 11472232"/>
              <a:gd name="connsiteY18-3004" fmla="*/ 1797267 h 6282970"/>
              <a:gd name="connsiteX19-3005" fmla="*/ 11467352 w 11472232"/>
              <a:gd name="connsiteY19-3006" fmla="*/ 689192 h 6282970"/>
              <a:gd name="connsiteX20-3007" fmla="*/ 11226052 w 11472232"/>
              <a:gd name="connsiteY20-3008" fmla="*/ 174842 h 6282970"/>
              <a:gd name="connsiteX21-3009" fmla="*/ 10359277 w 11472232"/>
              <a:gd name="connsiteY21-3010" fmla="*/ 38317 h 6282970"/>
              <a:gd name="connsiteX22-3011" fmla="*/ 9171827 w 11472232"/>
              <a:gd name="connsiteY22-3012" fmla="*/ 82767 h 6282970"/>
              <a:gd name="connsiteX23-3013" fmla="*/ 8012952 w 11472232"/>
              <a:gd name="connsiteY23-3014" fmla="*/ 51017 h 6282970"/>
              <a:gd name="connsiteX24-3015" fmla="*/ 6758827 w 11472232"/>
              <a:gd name="connsiteY24-3016" fmla="*/ 133567 h 6282970"/>
              <a:gd name="connsiteX25-3017" fmla="*/ 5733302 w 11472232"/>
              <a:gd name="connsiteY25-3018" fmla="*/ 3392 h 6282970"/>
              <a:gd name="connsiteX26-3019" fmla="*/ 4701427 w 11472232"/>
              <a:gd name="connsiteY26-3020" fmla="*/ 108167 h 6282970"/>
              <a:gd name="connsiteX27-3021" fmla="*/ 3450477 w 11472232"/>
              <a:gd name="connsiteY27-3022" fmla="*/ 217 h 6282970"/>
              <a:gd name="connsiteX28-3023" fmla="*/ 2104277 w 11472232"/>
              <a:gd name="connsiteY28-3024" fmla="*/ 143092 h 6282970"/>
              <a:gd name="connsiteX29-3025" fmla="*/ 1278777 w 11472232"/>
              <a:gd name="connsiteY29-3026" fmla="*/ 31967 h 6282970"/>
              <a:gd name="connsiteX30-3027" fmla="*/ 97677 w 11472232"/>
              <a:gd name="connsiteY30-3028" fmla="*/ 114517 h 6282970"/>
              <a:gd name="connsiteX0-3029" fmla="*/ 97677 w 11472232"/>
              <a:gd name="connsiteY0-3030" fmla="*/ 114517 h 6282970"/>
              <a:gd name="connsiteX1-3031" fmla="*/ 69102 w 11472232"/>
              <a:gd name="connsiteY1-3032" fmla="*/ 860642 h 6282970"/>
              <a:gd name="connsiteX2-3033" fmla="*/ 8777 w 11472232"/>
              <a:gd name="connsiteY2-3034" fmla="*/ 2149692 h 6282970"/>
              <a:gd name="connsiteX3-3035" fmla="*/ 78627 w 11472232"/>
              <a:gd name="connsiteY3-3036" fmla="*/ 3518117 h 6282970"/>
              <a:gd name="connsiteX4-3037" fmla="*/ 50052 w 11472232"/>
              <a:gd name="connsiteY4-3038" fmla="*/ 4308692 h 6282970"/>
              <a:gd name="connsiteX5-3039" fmla="*/ 2427 w 11472232"/>
              <a:gd name="connsiteY5-3040" fmla="*/ 5572342 h 6282970"/>
              <a:gd name="connsiteX6-3041" fmla="*/ 132601 w 11472232"/>
              <a:gd name="connsiteY6-3042" fmla="*/ 6197817 h 6282970"/>
              <a:gd name="connsiteX7-3043" fmla="*/ 843802 w 11472232"/>
              <a:gd name="connsiteY7-3044" fmla="*/ 6274017 h 6282970"/>
              <a:gd name="connsiteX8-3045" fmla="*/ 2164602 w 11472232"/>
              <a:gd name="connsiteY8-3046" fmla="*/ 6270842 h 6282970"/>
              <a:gd name="connsiteX9-3047" fmla="*/ 3866402 w 11472232"/>
              <a:gd name="connsiteY9-3048" fmla="*/ 6178767 h 6282970"/>
              <a:gd name="connsiteX10-3049" fmla="*/ 5857127 w 11472232"/>
              <a:gd name="connsiteY10-3050" fmla="*/ 6280367 h 6282970"/>
              <a:gd name="connsiteX11-3051" fmla="*/ 7054102 w 11472232"/>
              <a:gd name="connsiteY11-3052" fmla="*/ 6153367 h 6282970"/>
              <a:gd name="connsiteX12-3053" fmla="*/ 8409827 w 11472232"/>
              <a:gd name="connsiteY12-3054" fmla="*/ 6204167 h 6282970"/>
              <a:gd name="connsiteX13-3055" fmla="*/ 10210052 w 11472232"/>
              <a:gd name="connsiteY13-3056" fmla="*/ 6150192 h 6282970"/>
              <a:gd name="connsiteX14-3057" fmla="*/ 11346702 w 11472232"/>
              <a:gd name="connsiteY14-3058" fmla="*/ 6150192 h 6282970"/>
              <a:gd name="connsiteX15-3059" fmla="*/ 11340352 w 11472232"/>
              <a:gd name="connsiteY15-3060" fmla="*/ 5099267 h 6282970"/>
              <a:gd name="connsiteX16-3061" fmla="*/ 11387977 w 11472232"/>
              <a:gd name="connsiteY16-3062" fmla="*/ 3994367 h 6282970"/>
              <a:gd name="connsiteX17-3063" fmla="*/ 11387977 w 11472232"/>
              <a:gd name="connsiteY17-3064" fmla="*/ 2771992 h 6282970"/>
              <a:gd name="connsiteX18-3065" fmla="*/ 11387977 w 11472232"/>
              <a:gd name="connsiteY18-3066" fmla="*/ 1797267 h 6282970"/>
              <a:gd name="connsiteX19-3067" fmla="*/ 11467352 w 11472232"/>
              <a:gd name="connsiteY19-3068" fmla="*/ 689192 h 6282970"/>
              <a:gd name="connsiteX20-3069" fmla="*/ 11226052 w 11472232"/>
              <a:gd name="connsiteY20-3070" fmla="*/ 174842 h 6282970"/>
              <a:gd name="connsiteX21-3071" fmla="*/ 10359277 w 11472232"/>
              <a:gd name="connsiteY21-3072" fmla="*/ 38317 h 6282970"/>
              <a:gd name="connsiteX22-3073" fmla="*/ 9171827 w 11472232"/>
              <a:gd name="connsiteY22-3074" fmla="*/ 82767 h 6282970"/>
              <a:gd name="connsiteX23-3075" fmla="*/ 8012952 w 11472232"/>
              <a:gd name="connsiteY23-3076" fmla="*/ 51017 h 6282970"/>
              <a:gd name="connsiteX24-3077" fmla="*/ 6758827 w 11472232"/>
              <a:gd name="connsiteY24-3078" fmla="*/ 133567 h 6282970"/>
              <a:gd name="connsiteX25-3079" fmla="*/ 5733302 w 11472232"/>
              <a:gd name="connsiteY25-3080" fmla="*/ 3392 h 6282970"/>
              <a:gd name="connsiteX26-3081" fmla="*/ 4701427 w 11472232"/>
              <a:gd name="connsiteY26-3082" fmla="*/ 108167 h 6282970"/>
              <a:gd name="connsiteX27-3083" fmla="*/ 3450477 w 11472232"/>
              <a:gd name="connsiteY27-3084" fmla="*/ 217 h 6282970"/>
              <a:gd name="connsiteX28-3085" fmla="*/ 2104277 w 11472232"/>
              <a:gd name="connsiteY28-3086" fmla="*/ 143092 h 6282970"/>
              <a:gd name="connsiteX29-3087" fmla="*/ 1278777 w 11472232"/>
              <a:gd name="connsiteY29-3088" fmla="*/ 31967 h 6282970"/>
              <a:gd name="connsiteX30-3089" fmla="*/ 97677 w 11472232"/>
              <a:gd name="connsiteY30-3090" fmla="*/ 114517 h 6282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361" y="connsiteY30-362"/>
              </a:cxn>
            </a:cxnLst>
            <a:rect l="l" t="t" r="r" b="b"/>
            <a:pathLst>
              <a:path w="11472232" h="6282970">
                <a:moveTo>
                  <a:pt x="97677" y="114517"/>
                </a:moveTo>
                <a:cubicBezTo>
                  <a:pt x="-103935" y="252629"/>
                  <a:pt x="83919" y="521446"/>
                  <a:pt x="69102" y="860642"/>
                </a:cubicBezTo>
                <a:cubicBezTo>
                  <a:pt x="54285" y="1199838"/>
                  <a:pt x="7190" y="1706780"/>
                  <a:pt x="8777" y="2149692"/>
                </a:cubicBezTo>
                <a:cubicBezTo>
                  <a:pt x="10364" y="2592604"/>
                  <a:pt x="71748" y="3158284"/>
                  <a:pt x="78627" y="3518117"/>
                </a:cubicBezTo>
                <a:cubicBezTo>
                  <a:pt x="85506" y="3877950"/>
                  <a:pt x="62752" y="3966321"/>
                  <a:pt x="50052" y="4308692"/>
                </a:cubicBezTo>
                <a:cubicBezTo>
                  <a:pt x="37352" y="4651063"/>
                  <a:pt x="-11331" y="5257488"/>
                  <a:pt x="2427" y="5572342"/>
                </a:cubicBezTo>
                <a:cubicBezTo>
                  <a:pt x="16185" y="5887196"/>
                  <a:pt x="28884" y="6095159"/>
                  <a:pt x="132601" y="6197817"/>
                </a:cubicBezTo>
                <a:cubicBezTo>
                  <a:pt x="236318" y="6300475"/>
                  <a:pt x="505135" y="6261846"/>
                  <a:pt x="843802" y="6274017"/>
                </a:cubicBezTo>
                <a:cubicBezTo>
                  <a:pt x="1182469" y="6286188"/>
                  <a:pt x="1660835" y="6286717"/>
                  <a:pt x="2164602" y="6270842"/>
                </a:cubicBezTo>
                <a:cubicBezTo>
                  <a:pt x="2668369" y="6254967"/>
                  <a:pt x="3250981" y="6177180"/>
                  <a:pt x="3866402" y="6178767"/>
                </a:cubicBezTo>
                <a:cubicBezTo>
                  <a:pt x="4481823" y="6180354"/>
                  <a:pt x="5325844" y="6284600"/>
                  <a:pt x="5857127" y="6280367"/>
                </a:cubicBezTo>
                <a:cubicBezTo>
                  <a:pt x="6388410" y="6276134"/>
                  <a:pt x="6628652" y="6166067"/>
                  <a:pt x="7054102" y="6153367"/>
                </a:cubicBezTo>
                <a:cubicBezTo>
                  <a:pt x="7479552" y="6140667"/>
                  <a:pt x="7883835" y="6204696"/>
                  <a:pt x="8409827" y="6204167"/>
                </a:cubicBezTo>
                <a:cubicBezTo>
                  <a:pt x="8935819" y="6203638"/>
                  <a:pt x="9720573" y="6159188"/>
                  <a:pt x="10210052" y="6150192"/>
                </a:cubicBezTo>
                <a:cubicBezTo>
                  <a:pt x="10699531" y="6141196"/>
                  <a:pt x="11158319" y="6325346"/>
                  <a:pt x="11346702" y="6150192"/>
                </a:cubicBezTo>
                <a:cubicBezTo>
                  <a:pt x="11535085" y="5975038"/>
                  <a:pt x="11333473" y="5458571"/>
                  <a:pt x="11340352" y="5099267"/>
                </a:cubicBezTo>
                <a:cubicBezTo>
                  <a:pt x="11347231" y="4739963"/>
                  <a:pt x="11380040" y="4382246"/>
                  <a:pt x="11387977" y="3994367"/>
                </a:cubicBezTo>
                <a:cubicBezTo>
                  <a:pt x="11395914" y="3606488"/>
                  <a:pt x="11387977" y="3138175"/>
                  <a:pt x="11387977" y="2771992"/>
                </a:cubicBezTo>
                <a:cubicBezTo>
                  <a:pt x="11387977" y="2405809"/>
                  <a:pt x="11374748" y="2144400"/>
                  <a:pt x="11387977" y="1797267"/>
                </a:cubicBezTo>
                <a:cubicBezTo>
                  <a:pt x="11401206" y="1450134"/>
                  <a:pt x="11494340" y="959596"/>
                  <a:pt x="11467352" y="689192"/>
                </a:cubicBezTo>
                <a:cubicBezTo>
                  <a:pt x="11440364" y="418788"/>
                  <a:pt x="11410731" y="283321"/>
                  <a:pt x="11226052" y="174842"/>
                </a:cubicBezTo>
                <a:cubicBezTo>
                  <a:pt x="11041373" y="66363"/>
                  <a:pt x="10701648" y="53663"/>
                  <a:pt x="10359277" y="38317"/>
                </a:cubicBezTo>
                <a:cubicBezTo>
                  <a:pt x="10016906" y="22971"/>
                  <a:pt x="9562881" y="80650"/>
                  <a:pt x="9171827" y="82767"/>
                </a:cubicBezTo>
                <a:cubicBezTo>
                  <a:pt x="8780773" y="84884"/>
                  <a:pt x="8415119" y="42550"/>
                  <a:pt x="8012952" y="51017"/>
                </a:cubicBezTo>
                <a:cubicBezTo>
                  <a:pt x="7610785" y="59484"/>
                  <a:pt x="7138769" y="141504"/>
                  <a:pt x="6758827" y="133567"/>
                </a:cubicBezTo>
                <a:cubicBezTo>
                  <a:pt x="6378885" y="125630"/>
                  <a:pt x="6076202" y="7625"/>
                  <a:pt x="5733302" y="3392"/>
                </a:cubicBezTo>
                <a:cubicBezTo>
                  <a:pt x="5390402" y="-841"/>
                  <a:pt x="5081898" y="108696"/>
                  <a:pt x="4701427" y="108167"/>
                </a:cubicBezTo>
                <a:cubicBezTo>
                  <a:pt x="4320956" y="107638"/>
                  <a:pt x="3883335" y="-5604"/>
                  <a:pt x="3450477" y="217"/>
                </a:cubicBezTo>
                <a:cubicBezTo>
                  <a:pt x="3017619" y="6038"/>
                  <a:pt x="2453527" y="128275"/>
                  <a:pt x="2104277" y="143092"/>
                </a:cubicBezTo>
                <a:cubicBezTo>
                  <a:pt x="1755027" y="157909"/>
                  <a:pt x="1613210" y="36729"/>
                  <a:pt x="1278777" y="31967"/>
                </a:cubicBezTo>
                <a:cubicBezTo>
                  <a:pt x="944344" y="27205"/>
                  <a:pt x="299289" y="-23595"/>
                  <a:pt x="97677" y="1145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  <a:cs typeface="+mn-cs"/>
            </a:endParaRPr>
          </a:p>
        </p:txBody>
      </p:sp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376805">
            <a:off x="3486150" y="-406400"/>
            <a:ext cx="2233613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4732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hyperlink" Target="&#28216;&#22253;&#183;&#24778;&#26790;.mp4" TargetMode="External"/><Relationship Id="rId8" Type="http://schemas.openxmlformats.org/officeDocument/2006/relationships/image" Target="../media/image18.jpeg"/><Relationship Id="rId7" Type="http://schemas.openxmlformats.org/officeDocument/2006/relationships/hyperlink" Target="&#21313;&#20843;%20&#30456;&#36865;.mp4" TargetMode="External"/><Relationship Id="rId6" Type="http://schemas.openxmlformats.org/officeDocument/2006/relationships/image" Target="../media/image17.jpeg"/><Relationship Id="rId5" Type="http://schemas.openxmlformats.org/officeDocument/2006/relationships/hyperlink" Target="&#38113;%20&#32654;.mp4" TargetMode="External"/><Relationship Id="rId4" Type="http://schemas.openxmlformats.org/officeDocument/2006/relationships/image" Target="../media/image16.jpeg"/><Relationship Id="rId3" Type="http://schemas.openxmlformats.org/officeDocument/2006/relationships/hyperlink" Target="&#30333;&#34503;.mp4" TargetMode="External"/><Relationship Id="rId2" Type="http://schemas.openxmlformats.org/officeDocument/2006/relationships/image" Target="../media/image15.jpe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0.GIF"/><Relationship Id="rId10" Type="http://schemas.openxmlformats.org/officeDocument/2006/relationships/image" Target="../media/image19.jpeg"/><Relationship Id="rId1" Type="http://schemas.openxmlformats.org/officeDocument/2006/relationships/hyperlink" Target="&#25346;&#24069;.mp4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1.jpeg"/><Relationship Id="rId2" Type="http://schemas.openxmlformats.org/officeDocument/2006/relationships/image" Target="../media/image20.GIF"/><Relationship Id="rId1" Type="http://schemas.openxmlformats.org/officeDocument/2006/relationships/hyperlink" Target="&#24509;&#21095;&#12298;&#21525;&#24067;&#25103;&#35970;&#34633;&#12299;&#36873;&#27573;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l="20659" r="4913" b="2402"/>
          <a:stretch>
            <a:fillRect/>
          </a:stretch>
        </p:blipFill>
        <p:spPr>
          <a:xfrm>
            <a:off x="304800" y="1520825"/>
            <a:ext cx="2068513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6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 l="12857" t="1646" r="10159"/>
          <a:stretch>
            <a:fillRect/>
          </a:stretch>
        </p:blipFill>
        <p:spPr>
          <a:xfrm>
            <a:off x="1774825" y="2914650"/>
            <a:ext cx="2068513" cy="175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95288" y="157163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3343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谈话激趣，导入新课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63343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221" name="矩形 2"/>
          <p:cNvSpPr/>
          <p:nvPr/>
        </p:nvSpPr>
        <p:spPr>
          <a:xfrm>
            <a:off x="307975" y="928688"/>
            <a:ext cx="883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听一听，看一看，你能说出这些戏曲的名称吗？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2" name="图片 12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rcRect l="11108" t="6905" r="16718"/>
          <a:stretch>
            <a:fillRect/>
          </a:stretch>
        </p:blipFill>
        <p:spPr>
          <a:xfrm>
            <a:off x="3514725" y="1611313"/>
            <a:ext cx="2070100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10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/>
          <a:srcRect l="4234" t="2402" r="7333"/>
          <a:stretch>
            <a:fillRect/>
          </a:stretch>
        </p:blipFill>
        <p:spPr>
          <a:xfrm>
            <a:off x="5172075" y="2914650"/>
            <a:ext cx="2068513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14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/>
          <a:srcRect l="16882" r="18883"/>
          <a:stretch>
            <a:fillRect/>
          </a:stretch>
        </p:blipFill>
        <p:spPr>
          <a:xfrm>
            <a:off x="6765925" y="1611313"/>
            <a:ext cx="2070100" cy="175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7497763" y="3251200"/>
            <a:ext cx="11525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昆曲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75313" y="2368550"/>
            <a:ext cx="11525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越剧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19550" y="3279775"/>
            <a:ext cx="11525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京剧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49500" y="2368550"/>
            <a:ext cx="11525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徽剧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8163" y="3195638"/>
            <a:ext cx="115252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河北梆子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9230" name="Picture 4" descr="点击画面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9700" y="306388"/>
            <a:ext cx="2439988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50825" y="411163"/>
            <a:ext cx="42481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）戴着面具演出</a:t>
            </a:r>
            <a:endParaRPr lang="en-US" altLang="zh-CN" sz="3600" b="1" dirty="0">
              <a:solidFill>
                <a:srgbClr val="63343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7700" y="1276350"/>
            <a:ext cx="7848600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8—14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自然段，了解藏戏中面具的特点。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结合具体的面具，说一说每种颜色分别象征着什么。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0" descr="C:\Users\Administrator\Desktop\白色.tif"/>
          <p:cNvPicPr>
            <a:picLocks noChangeAspect="1"/>
          </p:cNvPicPr>
          <p:nvPr/>
        </p:nvPicPr>
        <p:blipFill>
          <a:blip r:embed="rId1"/>
          <a:srcRect b="15102"/>
          <a:stretch>
            <a:fillRect/>
          </a:stretch>
        </p:blipFill>
        <p:spPr>
          <a:xfrm>
            <a:off x="493713" y="1058863"/>
            <a:ext cx="2147887" cy="223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3"/>
          <p:cNvSpPr/>
          <p:nvPr/>
        </p:nvSpPr>
        <p:spPr>
          <a:xfrm>
            <a:off x="250825" y="3149600"/>
            <a:ext cx="1020763" cy="5857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白色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14"/>
          <p:cNvSpPr/>
          <p:nvPr/>
        </p:nvSpPr>
        <p:spPr>
          <a:xfrm>
            <a:off x="1328738" y="3344863"/>
            <a:ext cx="600075" cy="315912"/>
          </a:xfrm>
          <a:prstGeom prst="rightArrow">
            <a:avLst>
              <a:gd name="adj1" fmla="val 50000"/>
              <a:gd name="adj2" fmla="val 4748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6"/>
          <p:cNvSpPr/>
          <p:nvPr/>
        </p:nvSpPr>
        <p:spPr>
          <a:xfrm>
            <a:off x="1928813" y="3175000"/>
            <a:ext cx="15478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纯洁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3262313" y="3160713"/>
            <a:ext cx="1560512" cy="5857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红色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11"/>
          <p:cNvSpPr/>
          <p:nvPr/>
        </p:nvSpPr>
        <p:spPr>
          <a:xfrm>
            <a:off x="4303713" y="3333750"/>
            <a:ext cx="661987" cy="311150"/>
          </a:xfrm>
          <a:prstGeom prst="rightArrow">
            <a:avLst>
              <a:gd name="adj1" fmla="val 50000"/>
              <a:gd name="adj2" fmla="val 60822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4965700" y="3178175"/>
            <a:ext cx="12954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威严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14" descr="C:\Users\Administrator\Desktop\红色.tif"/>
          <p:cNvPicPr>
            <a:picLocks noChangeAspect="1"/>
          </p:cNvPicPr>
          <p:nvPr/>
        </p:nvPicPr>
        <p:blipFill>
          <a:blip r:embed="rId2"/>
          <a:srcRect b="31033"/>
          <a:stretch>
            <a:fillRect/>
          </a:stretch>
        </p:blipFill>
        <p:spPr>
          <a:xfrm>
            <a:off x="3475038" y="1058863"/>
            <a:ext cx="2319337" cy="2119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16"/>
          <p:cNvSpPr/>
          <p:nvPr/>
        </p:nvSpPr>
        <p:spPr>
          <a:xfrm>
            <a:off x="800100" y="3798888"/>
            <a:ext cx="13366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善者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4041775" y="3781425"/>
            <a:ext cx="11858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Picture 13" descr="C:\Users\Administrator\Desktop\绿色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088" y="779463"/>
            <a:ext cx="1887537" cy="276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5"/>
          <p:cNvSpPr/>
          <p:nvPr/>
        </p:nvSpPr>
        <p:spPr>
          <a:xfrm>
            <a:off x="6118225" y="3170238"/>
            <a:ext cx="1295400" cy="584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绿色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7"/>
          <p:cNvSpPr/>
          <p:nvPr/>
        </p:nvSpPr>
        <p:spPr>
          <a:xfrm>
            <a:off x="7108825" y="3344863"/>
            <a:ext cx="611188" cy="311150"/>
          </a:xfrm>
          <a:prstGeom prst="rightArrow">
            <a:avLst>
              <a:gd name="adj1" fmla="val 50000"/>
              <a:gd name="adj2" fmla="val 60829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8"/>
          <p:cNvSpPr/>
          <p:nvPr/>
        </p:nvSpPr>
        <p:spPr>
          <a:xfrm>
            <a:off x="7718425" y="3200400"/>
            <a:ext cx="1044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柔顺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6937375" y="3821113"/>
            <a:ext cx="1208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王妃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 animBg="1"/>
      <p:bldP spid="8" grpId="0"/>
      <p:bldP spid="10" grpId="0"/>
      <p:bldP spid="11" grpId="0"/>
      <p:bldP spid="14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C:\Users\Administrator\Desktop\heise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7563" y="490538"/>
            <a:ext cx="1668462" cy="2449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0"/>
          <p:cNvSpPr/>
          <p:nvPr/>
        </p:nvSpPr>
        <p:spPr>
          <a:xfrm>
            <a:off x="166688" y="303371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半黑半白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1"/>
          <p:cNvSpPr/>
          <p:nvPr/>
        </p:nvSpPr>
        <p:spPr>
          <a:xfrm>
            <a:off x="2576513" y="3048000"/>
            <a:ext cx="20288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两面三刀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12"/>
          <p:cNvSpPr/>
          <p:nvPr/>
        </p:nvSpPr>
        <p:spPr>
          <a:xfrm>
            <a:off x="1912938" y="3243263"/>
            <a:ext cx="757237" cy="311150"/>
          </a:xfrm>
          <a:prstGeom prst="rightArrow">
            <a:avLst>
              <a:gd name="adj1" fmla="val 50000"/>
              <a:gd name="adj2" fmla="val 60841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1555750" y="3698875"/>
            <a:ext cx="11525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巫女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4605338" y="30495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青面獠牙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7142163" y="3067050"/>
            <a:ext cx="19732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压抑恐怖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12"/>
          <p:cNvSpPr/>
          <p:nvPr/>
        </p:nvSpPr>
        <p:spPr>
          <a:xfrm>
            <a:off x="6437313" y="3236913"/>
            <a:ext cx="757237" cy="311150"/>
          </a:xfrm>
          <a:prstGeom prst="rightArrow">
            <a:avLst>
              <a:gd name="adj1" fmla="val 50000"/>
              <a:gd name="adj2" fmla="val 60841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6181725" y="3651250"/>
            <a:ext cx="11509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妖魔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677863"/>
            <a:ext cx="1925638" cy="2262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11"/>
          <p:cNvSpPr txBox="1"/>
          <p:nvPr/>
        </p:nvSpPr>
        <p:spPr>
          <a:xfrm>
            <a:off x="2351088" y="495300"/>
            <a:ext cx="43926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村民老人的面具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0388" y="1325563"/>
            <a:ext cx="7669212" cy="2773362"/>
            <a:chOff x="659447" y="1251954"/>
            <a:chExt cx="7669213" cy="2773311"/>
          </a:xfrm>
        </p:grpSpPr>
        <p:pic>
          <p:nvPicPr>
            <p:cNvPr id="21508" name="Picture 2" descr="http://attach.foyuan.net/portal/201012/23/09/201012230950186019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9447" y="1251954"/>
              <a:ext cx="2720269" cy="27733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09" name="Picture 4" descr="http://www.mzb.com.cn/res/Home/1404/4(59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7435" y="1251954"/>
              <a:ext cx="1764665" cy="27733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0" name="Picture 6" descr="http://p0.so.qhmsg.com/t01619d34ae37d7002f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96255" y="1292860"/>
              <a:ext cx="2732405" cy="273240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9388" y="268288"/>
            <a:ext cx="6048375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）藏戏演出没有舞台</a:t>
            </a:r>
            <a:endParaRPr lang="en-US" altLang="zh-CN" sz="3600" b="1" dirty="0">
              <a:solidFill>
                <a:srgbClr val="63343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0113" y="1106488"/>
            <a:ext cx="7235825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自然段，结合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“不要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来体会藏戏的一个重要特征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以广阔的大自然为背景，道具更是简陋到了极点。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0825" y="1117600"/>
            <a:ext cx="60483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）一部戏要演三五天</a:t>
            </a:r>
            <a:endParaRPr lang="en-US" altLang="zh-CN" sz="3600" b="1" dirty="0">
              <a:solidFill>
                <a:srgbClr val="63343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2054225"/>
            <a:ext cx="74676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自然段，说说藏戏中一部戏要演三五天的原因。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03848" y="1045170"/>
            <a:ext cx="2520280" cy="6688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/>
                <a:solidFill>
                  <a:srgbClr val="633432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+mn-ea"/>
                <a:ea typeface="+mn-ea"/>
                <a:cs typeface="+mn-cs"/>
              </a:rPr>
              <a:t>师生合作读</a:t>
            </a:r>
            <a:endParaRPr kumimoji="0" lang="en-US" altLang="zh-CN" sz="3600" b="1" i="0" u="none" strike="noStrike" kern="1200" cap="none" spc="0" normalizeH="0" baseline="0" noProof="0" dirty="0">
              <a:ln w="0"/>
              <a:solidFill>
                <a:srgbClr val="633432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836613" y="1838325"/>
            <a:ext cx="7767637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师生合作读，感受藏戏的特点和前后呼应的表现手法。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95263"/>
            <a:ext cx="60483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3343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自主研读，了解藏戏的形成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63343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684213" y="1106488"/>
            <a:ext cx="7632700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自由读第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4—7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自然段，思考藏戏是怎样形成的，试着用自己的话说一说。全班分享，其他同学认真听，听后提出需要补充的内容。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1835150" y="411163"/>
            <a:ext cx="51847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唐东杰布的传奇故事有哪些神奇色彩？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165225" y="949325"/>
            <a:ext cx="23034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凶险的自然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913" y="331788"/>
            <a:ext cx="38750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以弱抗强的传奇：</a:t>
            </a:r>
            <a:endParaRPr lang="zh-CN" altLang="en-US" sz="3200" b="1" dirty="0">
              <a:solidFill>
                <a:srgbClr val="63343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1500" y="949325"/>
            <a:ext cx="23764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年轻的僧人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338" y="1676400"/>
            <a:ext cx="4068763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数不清的牛皮船，被掀翻在野马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脱缰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般的激流中，许多涉水过江的百姓，被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咆哮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的江水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吞噬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4700" y="1676400"/>
            <a:ext cx="4284663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年轻的僧人唐东杰布许下宏愿，发誓架桥，为民造福。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一无所有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的唐东杰布，招来的只有一阵哄堂大笑。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2810" y="267494"/>
            <a:ext cx="2077045" cy="6688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ea"/>
                <a:ea typeface="+mn-ea"/>
                <a:cs typeface="+mn-cs"/>
              </a:rPr>
              <a:t>为民造福</a:t>
            </a:r>
            <a:endParaRPr kumimoji="0" lang="en-US" altLang="zh-CN" sz="36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755650" y="627063"/>
            <a:ext cx="7848600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祖国不仅有丰富多彩的节日习俗，还有独具特色的艺术形式。生活在我国西南部青藏高原上的藏族，就是一个古文化十分发达的民族。那里的人们所创造的举世瞩目的藏戏艺术神奇独特、灿烂辉煌，它有着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多年的历史，是中华民族历史上最久远的戏剧之一。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547813" y="1058863"/>
            <a:ext cx="19208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一无所有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913" y="360363"/>
            <a:ext cx="38750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 startAt="2"/>
            </a:pPr>
            <a:r>
              <a:rPr lang="zh-CN" altLang="en-US" sz="32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创造奇迹的传奇：</a:t>
            </a:r>
            <a:endParaRPr lang="zh-CN" altLang="en-US" sz="3200" b="1" dirty="0">
              <a:solidFill>
                <a:srgbClr val="63343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1500" y="1058863"/>
            <a:ext cx="23764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座铁索桥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000" y="1663700"/>
            <a:ext cx="4284663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唐东杰布在山南琼结，认识了能歌善舞的七位姑娘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劝人行善积德、出钱出力、共同修桥。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7900" y="1952625"/>
            <a:ext cx="4152900" cy="178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身无分文的唐东杰布在雅鲁藏布江上留下了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58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座铁索桥。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6338" y="3998675"/>
            <a:ext cx="4509918" cy="6688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ea"/>
                <a:ea typeface="+mn-ea"/>
                <a:cs typeface="+mn-cs"/>
              </a:rPr>
              <a:t>齐心协力，人定胜天</a:t>
            </a:r>
            <a:endParaRPr kumimoji="0" lang="en-US" altLang="zh-CN" sz="36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06413" y="249238"/>
            <a:ext cx="3600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 startAt="3"/>
            </a:pPr>
            <a:r>
              <a:rPr lang="zh-CN" altLang="en-US" sz="3200" b="1" dirty="0">
                <a:solidFill>
                  <a:srgbClr val="6334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艺术的传奇：</a:t>
            </a:r>
            <a:endParaRPr lang="zh-CN" altLang="en-US" sz="3200" b="1" dirty="0">
              <a:solidFill>
                <a:srgbClr val="63343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71571"/>
          <a:stretch>
            <a:fillRect/>
          </a:stretch>
        </p:blipFill>
        <p:spPr>
          <a:xfrm>
            <a:off x="1660525" y="1006475"/>
            <a:ext cx="5832475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804988" y="1058863"/>
            <a:ext cx="14890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僧人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7375" y="1058863"/>
            <a:ext cx="3095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藏戏的开山鼻祖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3793" y="296084"/>
            <a:ext cx="2200455" cy="66883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ea"/>
                <a:ea typeface="+mn-ea"/>
                <a:cs typeface="+mn-cs"/>
              </a:rPr>
              <a:t>开创藏戏</a:t>
            </a:r>
            <a:endParaRPr kumimoji="0" lang="en-US" altLang="zh-CN" sz="36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6413" y="1897063"/>
            <a:ext cx="8131175" cy="2376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认识了能歌善舞的七位姑娘，组成了西藏的第一个藏戏班子，用歌舞说唱的形式，表演宗教故事、历史传说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身无分文的唐东杰布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同时，成为藏戏的开山鼻祖。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箭头: 右 11"/>
          <p:cNvSpPr/>
          <p:nvPr/>
        </p:nvSpPr>
        <p:spPr>
          <a:xfrm>
            <a:off x="2828925" y="1238250"/>
            <a:ext cx="1511300" cy="288925"/>
          </a:xfrm>
          <a:prstGeom prst="rightArrow">
            <a:avLst/>
          </a:prstGeom>
          <a:solidFill>
            <a:srgbClr val="236450"/>
          </a:solidFill>
          <a:ln>
            <a:solidFill>
              <a:srgbClr val="23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9" grpId="0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971550" y="969963"/>
            <a:ext cx="7200900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这个传奇的故事深深扎根在藏民的心中，唐东杰布不愧为藏戏的开山鼻祖。时至今日，每一个藏戏剧团都会供奉他的画像，他接受着一代又一代艺人的膜拜，也让我们顿生敬意。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23825"/>
            <a:ext cx="48958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3343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拓展延伸，课堂小结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63343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793750"/>
            <a:ext cx="856932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着千年悠久历史的藏戏，在经历了一次又一次的风雨洗礼之后，时至今日，犹如一朵盛开在青藏高原上的雪莲花，深深扎根在西藏人民心灵深处。藏族人民通过它歌颂生活中的真、善、美，鞭挞现实生活中的假、丑、恶。可以说，它是藏族群众的精神寄托，是高原儿女创造的一个艺术珍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684213" y="1203325"/>
            <a:ext cx="4821237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观看戏剧录像片段，欣赏戏剧。看完后，用自己的话说一说这种戏剧与藏戏的不同之处，并交流自己的感受。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5525" y="58738"/>
            <a:ext cx="215900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拓展延伸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2772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4071938"/>
            <a:ext cx="3246438" cy="82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rcRect t="3827" b="9401"/>
          <a:stretch>
            <a:fillRect/>
          </a:stretch>
        </p:blipFill>
        <p:spPr>
          <a:xfrm>
            <a:off x="5724525" y="1071563"/>
            <a:ext cx="2660650" cy="323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>
            <a:hlinkClick r:id="rId1" action="ppaction://hlinkfile"/>
          </p:cNvPr>
          <p:cNvSpPr/>
          <p:nvPr/>
        </p:nvSpPr>
        <p:spPr>
          <a:xfrm>
            <a:off x="5648325" y="1185863"/>
            <a:ext cx="2879725" cy="4762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徽剧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吕布戏貂蝉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63938" y="50800"/>
            <a:ext cx="215900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板书设计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98450" y="2252663"/>
            <a:ext cx="738188" cy="1211263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藏戏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911225" y="989013"/>
            <a:ext cx="241300" cy="3625850"/>
          </a:xfrm>
          <a:prstGeom prst="leftBrace">
            <a:avLst>
              <a:gd name="adj1" fmla="val 37446"/>
              <a:gd name="adj2" fmla="val 50000"/>
            </a:avLst>
          </a:prstGeom>
          <a:noFill/>
          <a:ln w="31750" algn="ctr">
            <a:solidFill>
              <a:srgbClr val="00B0F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Text Box 14"/>
          <p:cNvSpPr txBox="1"/>
          <p:nvPr/>
        </p:nvSpPr>
        <p:spPr>
          <a:xfrm>
            <a:off x="1044575" y="811213"/>
            <a:ext cx="5897563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概括特点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戴着面具、没有舞台、演三五天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箭头: 下 10"/>
          <p:cNvSpPr/>
          <p:nvPr/>
        </p:nvSpPr>
        <p:spPr>
          <a:xfrm>
            <a:off x="1541463" y="1665288"/>
            <a:ext cx="306388" cy="31115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 Box 14"/>
          <p:cNvSpPr txBox="1"/>
          <p:nvPr/>
        </p:nvSpPr>
        <p:spPr>
          <a:xfrm>
            <a:off x="1044575" y="1871663"/>
            <a:ext cx="6040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形成过程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发誓架桥、组藏戏班、募捐架桥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箭头: 下 12"/>
          <p:cNvSpPr/>
          <p:nvPr/>
        </p:nvSpPr>
        <p:spPr>
          <a:xfrm>
            <a:off x="1541463" y="2736850"/>
            <a:ext cx="306388" cy="31115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1044575" y="2932113"/>
            <a:ext cx="6040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艺术特色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面具、舞台、剧情、唱腔、动作、时长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箭头: 下 14"/>
          <p:cNvSpPr/>
          <p:nvPr/>
        </p:nvSpPr>
        <p:spPr>
          <a:xfrm>
            <a:off x="1541463" y="3813175"/>
            <a:ext cx="306388" cy="31273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14"/>
          <p:cNvSpPr txBox="1"/>
          <p:nvPr/>
        </p:nvSpPr>
        <p:spPr>
          <a:xfrm>
            <a:off x="1044575" y="4090988"/>
            <a:ext cx="60404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传承方式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师传身授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 bwMode="auto">
          <a:xfrm rot="10800000">
            <a:off x="7019925" y="989013"/>
            <a:ext cx="241300" cy="3625850"/>
          </a:xfrm>
          <a:prstGeom prst="leftBrace">
            <a:avLst>
              <a:gd name="adj1" fmla="val 37446"/>
              <a:gd name="adj2" fmla="val 50000"/>
            </a:avLst>
          </a:prstGeom>
          <a:noFill/>
          <a:ln w="31750" algn="ctr">
            <a:solidFill>
              <a:srgbClr val="00B0F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" name="Text Box 14"/>
          <p:cNvSpPr txBox="1"/>
          <p:nvPr/>
        </p:nvSpPr>
        <p:spPr>
          <a:xfrm>
            <a:off x="7164388" y="2324100"/>
            <a:ext cx="1706562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神奇雪域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魅力艺术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827088" y="555625"/>
            <a:ext cx="78486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藏戏剧种、流派众多，表演形式富有民族特色，音乐唱腔韵味隽永，面具服饰五彩缤纷。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 bwMode="auto">
          <a:xfrm>
            <a:off x="2124075" y="2049463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4" name="标题 1"/>
          <p:cNvSpPr txBox="1"/>
          <p:nvPr/>
        </p:nvSpPr>
        <p:spPr bwMode="auto">
          <a:xfrm>
            <a:off x="1346200" y="1995488"/>
            <a:ext cx="3983038" cy="757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</a:t>
            </a:r>
            <a:r>
              <a:rPr kumimoji="0" lang="en-US" altLang="zh-CN" sz="4400" b="1" i="0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*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藏 戏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1"/>
          <a:srcRect l="35060"/>
          <a:stretch>
            <a:fillRect/>
          </a:stretch>
        </p:blipFill>
        <p:spPr>
          <a:xfrm>
            <a:off x="6588125" y="4443413"/>
            <a:ext cx="2332038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28625" y="12382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3343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整体阅读，初步感知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63343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360363" y="801688"/>
            <a:ext cx="842327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阅读课前导语，明确自读要求。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默读课文，注意默读速度。边读边画出文中不懂的词语，利用工具书或者联系上下文理解其意思。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同桌相互交流自己不懂的词语。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827088" y="771525"/>
            <a:ext cx="777716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速读课文，思考：作者是从哪几个方面来写藏戏的？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888" y="2355850"/>
            <a:ext cx="734536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作者是从藏戏的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和藏戏的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艺术特色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两个方面来讲的。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541338" y="555625"/>
            <a:ext cx="8061325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默读课文，思考：课文中哪些自然段讲了藏戏的形成？哪些自然段介绍了藏戏的艺术特色？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450" y="2787650"/>
            <a:ext cx="6842125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4—7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自然段讲藏戏的形成。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8—18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自然段讲藏戏的艺术特色。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1638" y="123825"/>
            <a:ext cx="60483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3343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朗读品味，了解藏戏的特点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63343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250825" y="858838"/>
            <a:ext cx="86423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1—3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自然段，初步了解藏戏的特点。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1635125"/>
            <a:ext cx="8351838" cy="3086100"/>
            <a:chOff x="405898" y="1870023"/>
            <a:chExt cx="8352929" cy="3085545"/>
          </a:xfrm>
        </p:grpSpPr>
        <p:sp>
          <p:nvSpPr>
            <p:cNvPr id="4" name="矩形 3"/>
            <p:cNvSpPr/>
            <p:nvPr/>
          </p:nvSpPr>
          <p:spPr>
            <a:xfrm>
              <a:off x="467819" y="1925576"/>
              <a:ext cx="8208447" cy="29680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世界上还有几个剧种是戴着面具演出的呢？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世界上还有几个剧种在演出时是没有舞台的呢？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514350" marR="0" lvl="0" indent="-51435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ea"/>
                <a:buAutoNum type="circleNumDbPlain"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世界上还有几个剧种一部戏可以演出三五天还没有结束的呢？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6390" name="文本框 4"/>
            <p:cNvSpPr txBox="1"/>
            <p:nvPr/>
          </p:nvSpPr>
          <p:spPr>
            <a:xfrm>
              <a:off x="405898" y="1870023"/>
              <a:ext cx="8352929" cy="3085545"/>
            </a:xfrm>
            <a:prstGeom prst="rect">
              <a:avLst/>
            </a:prstGeom>
            <a:noFill/>
            <a:ln w="38100" cap="flat" cmpd="sng">
              <a:solidFill>
                <a:srgbClr val="633432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1692275" y="484188"/>
            <a:ext cx="5437188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读课文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8—17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自然段，具体了解藏戏的特点。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9FA">
            <a:alpha val="9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1623</Words>
  <Application>WPS 演示</Application>
  <PresentationFormat>全屏显示(16:9)</PresentationFormat>
  <Paragraphs>165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Cambria</vt:lpstr>
      <vt:lpstr>黑体</vt:lpstr>
      <vt:lpstr>Noto Sans S Chinese DemiLight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704D869F156D49C7BD2216F97271CBA5_13</vt:lpwstr>
  </property>
  <property fmtid="{D5CDD505-2E9C-101B-9397-08002B2CF9AE}" pid="4" name="KSOProductBuildVer">
    <vt:lpwstr>2052-12.1.0.15374</vt:lpwstr>
  </property>
</Properties>
</file>