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</p:sldMasterIdLst>
  <p:sldIdLst>
    <p:sldId id="306" r:id="rId9"/>
    <p:sldId id="257" r:id="rId10"/>
    <p:sldId id="351" r:id="rId11"/>
    <p:sldId id="298" r:id="rId12"/>
    <p:sldId id="325" r:id="rId13"/>
    <p:sldId id="266" r:id="rId14"/>
    <p:sldId id="268" r:id="rId15"/>
    <p:sldId id="297" r:id="rId16"/>
    <p:sldId id="347" r:id="rId17"/>
    <p:sldId id="348" r:id="rId18"/>
    <p:sldId id="349" r:id="rId19"/>
    <p:sldId id="304" r:id="rId20"/>
    <p:sldId id="354" r:id="rId21"/>
    <p:sldId id="326" r:id="rId22"/>
    <p:sldId id="352" r:id="rId23"/>
    <p:sldId id="356" r:id="rId24"/>
    <p:sldId id="355" r:id="rId25"/>
    <p:sldId id="357" r:id="rId26"/>
    <p:sldId id="324" r:id="rId27"/>
    <p:sldId id="316" r:id="rId28"/>
    <p:sldId id="369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4"/>
        <p:guide pos="2888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GIF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7" Type="http://schemas.openxmlformats.org/officeDocument/2006/relationships/theme" Target="../theme/theme7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2"/>
          <p:cNvSpPr/>
          <p:nvPr/>
        </p:nvSpPr>
        <p:spPr>
          <a:xfrm rot="18427436">
            <a:off x="7777163" y="-14287"/>
            <a:ext cx="1162050" cy="2084387"/>
          </a:xfrm>
          <a:custGeom>
            <a:avLst/>
            <a:gdLst>
              <a:gd name="txL" fmla="*/ 0 w 2903"/>
              <a:gd name="txT" fmla="*/ 0 h 3686"/>
              <a:gd name="txR" fmla="*/ 2903 w 2903"/>
              <a:gd name="txB" fmla="*/ 3686 h 368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2" charset="0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30" name="Rectangle 6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2" charset="0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31" name="Rectangle 7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32" name="Freeform 8"/>
          <p:cNvSpPr/>
          <p:nvPr/>
        </p:nvSpPr>
        <p:spPr>
          <a:xfrm rot="18427436">
            <a:off x="7864475" y="23813"/>
            <a:ext cx="1165225" cy="2097087"/>
          </a:xfrm>
          <a:custGeom>
            <a:avLst/>
            <a:gdLst>
              <a:gd name="txL" fmla="*/ 0 w 2911"/>
              <a:gd name="txT" fmla="*/ 0 h 3703"/>
              <a:gd name="txR" fmla="*/ 2911 w 2911"/>
              <a:gd name="txB" fmla="*/ 3703 h 3703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3" name="Freeform 9"/>
          <p:cNvSpPr/>
          <p:nvPr/>
        </p:nvSpPr>
        <p:spPr>
          <a:xfrm rot="18427436">
            <a:off x="7831138" y="192088"/>
            <a:ext cx="1025525" cy="1571625"/>
          </a:xfrm>
          <a:custGeom>
            <a:avLst/>
            <a:gdLst>
              <a:gd name="txL" fmla="*/ 0 w 2561"/>
              <a:gd name="txT" fmla="*/ 0 h 2777"/>
              <a:gd name="txR" fmla="*/ 2561 w 2561"/>
              <a:gd name="txB" fmla="*/ 2777 h 2777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034" name="Group 10"/>
          <p:cNvGrpSpPr/>
          <p:nvPr/>
        </p:nvGrpSpPr>
        <p:grpSpPr>
          <a:xfrm>
            <a:off x="7938" y="5540375"/>
            <a:ext cx="1784350" cy="1246188"/>
            <a:chOff x="0" y="0"/>
            <a:chExt cx="1124" cy="785"/>
          </a:xfrm>
        </p:grpSpPr>
        <p:sp>
          <p:nvSpPr>
            <p:cNvPr id="1035" name="Freeform 11"/>
            <p:cNvSpPr/>
            <p:nvPr userDrawn="1"/>
          </p:nvSpPr>
          <p:spPr>
            <a:xfrm>
              <a:off x="19" y="15"/>
              <a:ext cx="1089" cy="649"/>
            </a:xfrm>
            <a:custGeom>
              <a:avLst/>
              <a:gdLst>
                <a:gd name="txL" fmla="*/ 0 w 2177"/>
                <a:gd name="txT" fmla="*/ 0 h 1298"/>
                <a:gd name="txR" fmla="*/ 2177 w 2177"/>
                <a:gd name="txB" fmla="*/ 1298 h 1298"/>
              </a:gdLst>
              <a:ahLst/>
              <a:cxnLst>
                <a:cxn ang="0">
                  <a:pos x="199" y="158"/>
                </a:cxn>
                <a:cxn ang="0">
                  <a:pos x="178" y="139"/>
                </a:cxn>
                <a:cxn ang="0">
                  <a:pos x="167" y="60"/>
                </a:cxn>
                <a:cxn ang="0">
                  <a:pos x="268" y="41"/>
                </a:cxn>
                <a:cxn ang="0">
                  <a:pos x="273" y="25"/>
                </a:cxn>
                <a:cxn ang="0">
                  <a:pos x="263" y="12"/>
                </a:cxn>
                <a:cxn ang="0">
                  <a:pos x="160" y="26"/>
                </a:cxn>
                <a:cxn ang="0">
                  <a:pos x="153" y="4"/>
                </a:cxn>
                <a:cxn ang="0">
                  <a:pos x="136" y="0"/>
                </a:cxn>
                <a:cxn ang="0">
                  <a:pos x="120" y="3"/>
                </a:cxn>
                <a:cxn ang="0">
                  <a:pos x="111" y="13"/>
                </a:cxn>
                <a:cxn ang="0">
                  <a:pos x="118" y="36"/>
                </a:cxn>
                <a:cxn ang="0">
                  <a:pos x="83" y="55"/>
                </a:cxn>
                <a:cxn ang="0">
                  <a:pos x="123" y="59"/>
                </a:cxn>
                <a:cxn ang="0">
                  <a:pos x="139" y="111"/>
                </a:cxn>
                <a:cxn ang="0">
                  <a:pos x="18" y="59"/>
                </a:cxn>
                <a:cxn ang="0">
                  <a:pos x="6" y="64"/>
                </a:cxn>
                <a:cxn ang="0">
                  <a:pos x="0" y="80"/>
                </a:cxn>
                <a:cxn ang="0">
                  <a:pos x="7" y="97"/>
                </a:cxn>
                <a:cxn ang="0">
                  <a:pos x="143" y="161"/>
                </a:cxn>
                <a:cxn ang="0">
                  <a:pos x="173" y="157"/>
                </a:cxn>
                <a:cxn ang="0">
                  <a:pos x="197" y="162"/>
                </a:cxn>
                <a:cxn ang="0">
                  <a:pos x="199" y="158"/>
                </a:cxn>
                <a:cxn ang="0">
                  <a:pos x="199" y="158"/>
                </a:cxn>
              </a:cxnLst>
              <a:rect l="txL" t="txT" r="txR" b="tx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6" name="Freeform 12"/>
            <p:cNvSpPr/>
            <p:nvPr userDrawn="1"/>
          </p:nvSpPr>
          <p:spPr>
            <a:xfrm>
              <a:off x="1017" y="92"/>
              <a:ext cx="71" cy="129"/>
            </a:xfrm>
            <a:custGeom>
              <a:avLst/>
              <a:gdLst>
                <a:gd name="txL" fmla="*/ 0 w 143"/>
                <a:gd name="txT" fmla="*/ 0 h 258"/>
                <a:gd name="txR" fmla="*/ 143 w 143"/>
                <a:gd name="txB" fmla="*/ 258 h 258"/>
              </a:gdLst>
              <a:ahLst/>
              <a:cxnLst>
                <a:cxn ang="0">
                  <a:pos x="0" y="1"/>
                </a:cxn>
                <a:cxn ang="0">
                  <a:pos x="15" y="0"/>
                </a:cxn>
                <a:cxn ang="0">
                  <a:pos x="17" y="29"/>
                </a:cxn>
                <a:cxn ang="0">
                  <a:pos x="1" y="32"/>
                </a:cxn>
                <a:cxn ang="0">
                  <a:pos x="0" y="1"/>
                </a:cxn>
                <a:cxn ang="0">
                  <a:pos x="0" y="1"/>
                </a:cxn>
              </a:cxnLst>
              <a:rect l="txL" t="txT" r="txR" b="tx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7" name="Freeform 13"/>
            <p:cNvSpPr/>
            <p:nvPr userDrawn="1"/>
          </p:nvSpPr>
          <p:spPr>
            <a:xfrm>
              <a:off x="15" y="284"/>
              <a:ext cx="792" cy="410"/>
            </a:xfrm>
            <a:custGeom>
              <a:avLst/>
              <a:gdLst>
                <a:gd name="txL" fmla="*/ 0 w 1586"/>
                <a:gd name="txT" fmla="*/ 0 h 821"/>
                <a:gd name="txR" fmla="*/ 1586 w 1586"/>
                <a:gd name="txB" fmla="*/ 821 h 821"/>
              </a:gdLst>
              <a:ahLst/>
              <a:cxnLst>
                <a:cxn ang="0">
                  <a:pos x="17" y="0"/>
                </a:cxn>
                <a:cxn ang="0">
                  <a:pos x="166" y="64"/>
                </a:cxn>
                <a:cxn ang="0">
                  <a:pos x="178" y="79"/>
                </a:cxn>
                <a:cxn ang="0">
                  <a:pos x="198" y="99"/>
                </a:cxn>
                <a:cxn ang="0">
                  <a:pos x="195" y="102"/>
                </a:cxn>
                <a:cxn ang="0">
                  <a:pos x="168" y="98"/>
                </a:cxn>
                <a:cxn ang="0">
                  <a:pos x="143" y="101"/>
                </a:cxn>
                <a:cxn ang="0">
                  <a:pos x="5" y="37"/>
                </a:cxn>
                <a:cxn ang="0">
                  <a:pos x="0" y="18"/>
                </a:cxn>
                <a:cxn ang="0">
                  <a:pos x="5" y="4"/>
                </a:cxn>
                <a:cxn ang="0">
                  <a:pos x="17" y="0"/>
                </a:cxn>
                <a:cxn ang="0">
                  <a:pos x="17" y="0"/>
                </a:cxn>
              </a:cxnLst>
              <a:rect l="txL" t="txT" r="txR" b="tx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8" name="Freeform 14"/>
            <p:cNvSpPr/>
            <p:nvPr userDrawn="1"/>
          </p:nvSpPr>
          <p:spPr>
            <a:xfrm>
              <a:off x="124" y="318"/>
              <a:ext cx="525" cy="374"/>
            </a:xfrm>
            <a:custGeom>
              <a:avLst/>
              <a:gdLst>
                <a:gd name="txL" fmla="*/ 0 w 1049"/>
                <a:gd name="txT" fmla="*/ 0 h 747"/>
                <a:gd name="txR" fmla="*/ 1049 w 1049"/>
                <a:gd name="txB" fmla="*/ 747 h 747"/>
              </a:gdLst>
              <a:ahLst/>
              <a:cxnLst>
                <a:cxn ang="0">
                  <a:pos x="0" y="41"/>
                </a:cxn>
                <a:cxn ang="0">
                  <a:pos x="116" y="94"/>
                </a:cxn>
                <a:cxn ang="0">
                  <a:pos x="118" y="67"/>
                </a:cxn>
                <a:cxn ang="0">
                  <a:pos x="132" y="53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0" y="41"/>
                </a:cxn>
                <a:cxn ang="0">
                  <a:pos x="0" y="41"/>
                </a:cxn>
              </a:cxnLst>
              <a:rect l="txL" t="txT" r="txR" b="tx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9" name="Freeform 15"/>
            <p:cNvSpPr/>
            <p:nvPr userDrawn="1"/>
          </p:nvSpPr>
          <p:spPr>
            <a:xfrm>
              <a:off x="480" y="42"/>
              <a:ext cx="135" cy="121"/>
            </a:xfrm>
            <a:custGeom>
              <a:avLst/>
              <a:gdLst>
                <a:gd name="txL" fmla="*/ 0 w 272"/>
                <a:gd name="txT" fmla="*/ 0 h 241"/>
                <a:gd name="txR" fmla="*/ 272 w 272"/>
                <a:gd name="txB" fmla="*/ 241 h 241"/>
              </a:gdLst>
              <a:ahLst/>
              <a:cxnLst>
                <a:cxn ang="0">
                  <a:pos x="0" y="4"/>
                </a:cxn>
                <a:cxn ang="0">
                  <a:pos x="19" y="0"/>
                </a:cxn>
                <a:cxn ang="0">
                  <a:pos x="31" y="5"/>
                </a:cxn>
                <a:cxn ang="0">
                  <a:pos x="33" y="18"/>
                </a:cxn>
                <a:cxn ang="0">
                  <a:pos x="20" y="19"/>
                </a:cxn>
                <a:cxn ang="0">
                  <a:pos x="4" y="31"/>
                </a:cxn>
                <a:cxn ang="0">
                  <a:pos x="0" y="4"/>
                </a:cxn>
                <a:cxn ang="0">
                  <a:pos x="0" y="4"/>
                </a:cxn>
              </a:cxnLst>
              <a:rect l="txL" t="txT" r="txR" b="tx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0" name="Freeform 16"/>
            <p:cNvSpPr/>
            <p:nvPr userDrawn="1"/>
          </p:nvSpPr>
          <p:spPr>
            <a:xfrm>
              <a:off x="636" y="673"/>
              <a:ext cx="76" cy="112"/>
            </a:xfrm>
            <a:custGeom>
              <a:avLst/>
              <a:gdLst>
                <a:gd name="txL" fmla="*/ 0 w 152"/>
                <a:gd name="txT" fmla="*/ 0 h 224"/>
                <a:gd name="txR" fmla="*/ 152 w 152"/>
                <a:gd name="txB" fmla="*/ 224 h 224"/>
              </a:gdLst>
              <a:ahLst/>
              <a:cxnLst>
                <a:cxn ang="0">
                  <a:pos x="19" y="1"/>
                </a:cxn>
                <a:cxn ang="0">
                  <a:pos x="19" y="28"/>
                </a:cxn>
                <a:cxn ang="0">
                  <a:pos x="0" y="1"/>
                </a:cxn>
                <a:cxn ang="0">
                  <a:pos x="9" y="0"/>
                </a:cxn>
                <a:cxn ang="0">
                  <a:pos x="19" y="1"/>
                </a:cxn>
                <a:cxn ang="0">
                  <a:pos x="19" y="1"/>
                </a:cxn>
              </a:cxnLst>
              <a:rect l="txL" t="txT" r="txR" b="tx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1" name="Freeform 17"/>
            <p:cNvSpPr/>
            <p:nvPr userDrawn="1"/>
          </p:nvSpPr>
          <p:spPr>
            <a:xfrm>
              <a:off x="499" y="117"/>
              <a:ext cx="193" cy="383"/>
            </a:xfrm>
            <a:custGeom>
              <a:avLst/>
              <a:gdLst>
                <a:gd name="txL" fmla="*/ 0 w 386"/>
                <a:gd name="txT" fmla="*/ 0 h 764"/>
                <a:gd name="txR" fmla="*/ 386 w 386"/>
                <a:gd name="txB" fmla="*/ 764 h 764"/>
              </a:gdLst>
              <a:ahLst/>
              <a:cxnLst>
                <a:cxn ang="0">
                  <a:pos x="0" y="10"/>
                </a:cxn>
                <a:cxn ang="0">
                  <a:pos x="11" y="0"/>
                </a:cxn>
                <a:cxn ang="0">
                  <a:pos x="29" y="1"/>
                </a:cxn>
                <a:cxn ang="0">
                  <a:pos x="48" y="96"/>
                </a:cxn>
                <a:cxn ang="0">
                  <a:pos x="35" y="91"/>
                </a:cxn>
                <a:cxn ang="0">
                  <a:pos x="19" y="85"/>
                </a:cxn>
                <a:cxn ang="0">
                  <a:pos x="0" y="10"/>
                </a:cxn>
                <a:cxn ang="0">
                  <a:pos x="0" y="10"/>
                </a:cxn>
              </a:cxnLst>
              <a:rect l="txL" t="txT" r="txR" b="tx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2" name="Freeform 18"/>
            <p:cNvSpPr/>
            <p:nvPr userDrawn="1"/>
          </p:nvSpPr>
          <p:spPr>
            <a:xfrm>
              <a:off x="663" y="100"/>
              <a:ext cx="364" cy="174"/>
            </a:xfrm>
            <a:custGeom>
              <a:avLst/>
              <a:gdLst>
                <a:gd name="txL" fmla="*/ 0 w 728"/>
                <a:gd name="txT" fmla="*/ 0 h 348"/>
                <a:gd name="txR" fmla="*/ 728 w 728"/>
                <a:gd name="txB" fmla="*/ 348 h 348"/>
              </a:gdLst>
              <a:ahLst/>
              <a:cxnLst>
                <a:cxn ang="0">
                  <a:pos x="87" y="0"/>
                </a:cxn>
                <a:cxn ang="0">
                  <a:pos x="0" y="13"/>
                </a:cxn>
                <a:cxn ang="0">
                  <a:pos x="3" y="44"/>
                </a:cxn>
                <a:cxn ang="0">
                  <a:pos x="90" y="30"/>
                </a:cxn>
                <a:cxn ang="0">
                  <a:pos x="91" y="5"/>
                </a:cxn>
                <a:cxn ang="0">
                  <a:pos x="87" y="0"/>
                </a:cxn>
                <a:cxn ang="0">
                  <a:pos x="87" y="0"/>
                </a:cxn>
              </a:cxnLst>
              <a:rect l="txL" t="txT" r="txR" b="tx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3" name="Freeform 19"/>
            <p:cNvSpPr/>
            <p:nvPr userDrawn="1"/>
          </p:nvSpPr>
          <p:spPr>
            <a:xfrm>
              <a:off x="342" y="203"/>
              <a:ext cx="156" cy="67"/>
            </a:xfrm>
            <a:custGeom>
              <a:avLst/>
              <a:gdLst>
                <a:gd name="txL" fmla="*/ 0 w 312"/>
                <a:gd name="txT" fmla="*/ 0 h 135"/>
                <a:gd name="txR" fmla="*/ 312 w 312"/>
                <a:gd name="txB" fmla="*/ 135 h 135"/>
              </a:gdLst>
              <a:ahLst/>
              <a:cxnLst>
                <a:cxn ang="0">
                  <a:pos x="34" y="0"/>
                </a:cxn>
                <a:cxn ang="0">
                  <a:pos x="0" y="9"/>
                </a:cxn>
                <a:cxn ang="0">
                  <a:pos x="39" y="16"/>
                </a:cxn>
                <a:cxn ang="0">
                  <a:pos x="34" y="0"/>
                </a:cxn>
                <a:cxn ang="0">
                  <a:pos x="34" y="0"/>
                </a:cxn>
              </a:cxnLst>
              <a:rect l="txL" t="txT" r="txR" b="tx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1044" name="Group 20"/>
            <p:cNvGrpSpPr/>
            <p:nvPr userDrawn="1"/>
          </p:nvGrpSpPr>
          <p:grpSpPr>
            <a:xfrm>
              <a:off x="0" y="0"/>
              <a:ext cx="1124" cy="780"/>
              <a:chOff x="0" y="0"/>
              <a:chExt cx="1124" cy="780"/>
            </a:xfrm>
          </p:grpSpPr>
          <p:grpSp>
            <p:nvGrpSpPr>
              <p:cNvPr id="1045" name="Group 21"/>
              <p:cNvGrpSpPr/>
              <p:nvPr userDrawn="1"/>
            </p:nvGrpSpPr>
            <p:grpSpPr>
              <a:xfrm>
                <a:off x="494" y="72"/>
                <a:ext cx="548" cy="708"/>
                <a:chOff x="0" y="0"/>
                <a:chExt cx="548" cy="708"/>
              </a:xfrm>
            </p:grpSpPr>
            <p:sp>
              <p:nvSpPr>
                <p:cNvPr id="1046" name="Freeform 22"/>
                <p:cNvSpPr/>
                <p:nvPr userDrawn="1"/>
              </p:nvSpPr>
              <p:spPr>
                <a:xfrm>
                  <a:off x="0" y="25"/>
                  <a:ext cx="157" cy="87"/>
                </a:xfrm>
                <a:custGeom>
                  <a:avLst/>
                  <a:gdLst>
                    <a:gd name="txL" fmla="*/ 0 w 313"/>
                    <a:gd name="txT" fmla="*/ 0 h 175"/>
                    <a:gd name="txR" fmla="*/ 313 w 313"/>
                    <a:gd name="txB" fmla="*/ 175 h 175"/>
                  </a:gdLst>
                  <a:ahLst/>
                  <a:cxnLst>
                    <a:cxn ang="0">
                      <a:pos x="0" y="13"/>
                    </a:cxn>
                    <a:cxn ang="0">
                      <a:pos x="15" y="1"/>
                    </a:cxn>
                    <a:cxn ang="0">
                      <a:pos x="27" y="0"/>
                    </a:cxn>
                    <a:cxn ang="0">
                      <a:pos x="37" y="3"/>
                    </a:cxn>
                    <a:cxn ang="0">
                      <a:pos x="40" y="11"/>
                    </a:cxn>
                    <a:cxn ang="0">
                      <a:pos x="21" y="8"/>
                    </a:cxn>
                    <a:cxn ang="0">
                      <a:pos x="10" y="12"/>
                    </a:cxn>
                    <a:cxn ang="0">
                      <a:pos x="2" y="21"/>
                    </a:cxn>
                    <a:cxn ang="0">
                      <a:pos x="0" y="13"/>
                    </a:cxn>
                    <a:cxn ang="0">
                      <a:pos x="0" y="13"/>
                    </a:cxn>
                  </a:cxnLst>
                  <a:rect l="txL" t="txT" r="txR" b="tx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7" name="Freeform 23"/>
                <p:cNvSpPr/>
                <p:nvPr userDrawn="1"/>
              </p:nvSpPr>
              <p:spPr>
                <a:xfrm>
                  <a:off x="137" y="575"/>
                  <a:ext cx="115" cy="133"/>
                </a:xfrm>
                <a:custGeom>
                  <a:avLst/>
                  <a:gdLst>
                    <a:gd name="txL" fmla="*/ 0 w 230"/>
                    <a:gd name="txT" fmla="*/ 0 h 266"/>
                    <a:gd name="txR" fmla="*/ 230 w 230"/>
                    <a:gd name="txB" fmla="*/ 266 h 266"/>
                  </a:gdLst>
                  <a:ahLst/>
                  <a:cxnLst>
                    <a:cxn ang="0">
                      <a:pos x="0" y="5"/>
                    </a:cxn>
                    <a:cxn ang="0">
                      <a:pos x="20" y="33"/>
                    </a:cxn>
                    <a:cxn ang="0">
                      <a:pos x="29" y="31"/>
                    </a:cxn>
                    <a:cxn ang="0">
                      <a:pos x="28" y="2"/>
                    </a:cxn>
                    <a:cxn ang="0">
                      <a:pos x="21" y="0"/>
                    </a:cxn>
                    <a:cxn ang="0">
                      <a:pos x="23" y="25"/>
                    </a:cxn>
                    <a:cxn ang="0">
                      <a:pos x="9" y="1"/>
                    </a:cxn>
                    <a:cxn ang="0">
                      <a:pos x="0" y="5"/>
                    </a:cxn>
                    <a:cxn ang="0">
                      <a:pos x="0" y="5"/>
                    </a:cxn>
                  </a:cxnLst>
                  <a:rect l="txL" t="txT" r="txR" b="tx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8" name="Freeform 24"/>
                <p:cNvSpPr/>
                <p:nvPr userDrawn="1"/>
              </p:nvSpPr>
              <p:spPr>
                <a:xfrm>
                  <a:off x="505" y="0"/>
                  <a:ext cx="43" cy="117"/>
                </a:xfrm>
                <a:custGeom>
                  <a:avLst/>
                  <a:gdLst>
                    <a:gd name="txL" fmla="*/ 0 w 87"/>
                    <a:gd name="txT" fmla="*/ 0 h 234"/>
                    <a:gd name="txR" fmla="*/ 87 w 87"/>
                    <a:gd name="txB" fmla="*/ 234 h 234"/>
                  </a:gdLst>
                  <a:ahLst/>
                  <a:cxnLst>
                    <a:cxn ang="0">
                      <a:pos x="0" y="3"/>
                    </a:cxn>
                    <a:cxn ang="0">
                      <a:pos x="4" y="12"/>
                    </a:cxn>
                    <a:cxn ang="0">
                      <a:pos x="5" y="20"/>
                    </a:cxn>
                    <a:cxn ang="0">
                      <a:pos x="3" y="29"/>
                    </a:cxn>
                    <a:cxn ang="0">
                      <a:pos x="10" y="28"/>
                    </a:cxn>
                    <a:cxn ang="0">
                      <a:pos x="10" y="15"/>
                    </a:cxn>
                    <a:cxn ang="0">
                      <a:pos x="5" y="0"/>
                    </a:cxn>
                    <a:cxn ang="0">
                      <a:pos x="0" y="3"/>
                    </a:cxn>
                    <a:cxn ang="0">
                      <a:pos x="0" y="3"/>
                    </a:cxn>
                  </a:cxnLst>
                  <a:rect l="txL" t="txT" r="txR" b="tx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49" name="Freeform 25"/>
              <p:cNvSpPr/>
              <p:nvPr userDrawn="1"/>
            </p:nvSpPr>
            <p:spPr>
              <a:xfrm>
                <a:off x="71" y="242"/>
                <a:ext cx="595" cy="250"/>
              </a:xfrm>
              <a:custGeom>
                <a:avLst/>
                <a:gdLst>
                  <a:gd name="txL" fmla="*/ 0 w 1190"/>
                  <a:gd name="txT" fmla="*/ 0 h 500"/>
                  <a:gd name="txR" fmla="*/ 1190 w 1190"/>
                  <a:gd name="txB" fmla="*/ 500 h 500"/>
                </a:gdLst>
                <a:ahLst/>
                <a:cxnLst>
                  <a:cxn ang="0">
                    <a:pos x="12" y="0"/>
                  </a:cxn>
                  <a:cxn ang="0">
                    <a:pos x="149" y="62"/>
                  </a:cxn>
                  <a:cxn ang="0">
                    <a:pos x="135" y="63"/>
                  </a:cxn>
                  <a:cxn ang="0">
                    <a:pos x="0" y="4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txL" t="txT" r="txR" b="tx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50" name="Freeform 26"/>
              <p:cNvSpPr/>
              <p:nvPr userDrawn="1"/>
            </p:nvSpPr>
            <p:spPr>
              <a:xfrm>
                <a:off x="255" y="396"/>
                <a:ext cx="244" cy="148"/>
              </a:xfrm>
              <a:custGeom>
                <a:avLst/>
                <a:gdLst>
                  <a:gd name="txL" fmla="*/ 0 w 489"/>
                  <a:gd name="txT" fmla="*/ 0 h 296"/>
                  <a:gd name="txR" fmla="*/ 489 w 489"/>
                  <a:gd name="txB" fmla="*/ 296 h 296"/>
                </a:gdLst>
                <a:ahLst/>
                <a:cxnLst>
                  <a:cxn ang="0">
                    <a:pos x="1" y="5"/>
                  </a:cxn>
                  <a:cxn ang="0">
                    <a:pos x="20" y="9"/>
                  </a:cxn>
                  <a:cxn ang="0">
                    <a:pos x="40" y="18"/>
                  </a:cxn>
                  <a:cxn ang="0">
                    <a:pos x="55" y="30"/>
                  </a:cxn>
                  <a:cxn ang="0">
                    <a:pos x="40" y="29"/>
                  </a:cxn>
                  <a:cxn ang="0">
                    <a:pos x="17" y="19"/>
                  </a:cxn>
                  <a:cxn ang="0">
                    <a:pos x="6" y="10"/>
                  </a:cxn>
                  <a:cxn ang="0">
                    <a:pos x="13" y="20"/>
                  </a:cxn>
                  <a:cxn ang="0">
                    <a:pos x="34" y="34"/>
                  </a:cxn>
                  <a:cxn ang="0">
                    <a:pos x="58" y="37"/>
                  </a:cxn>
                  <a:cxn ang="0">
                    <a:pos x="61" y="28"/>
                  </a:cxn>
                  <a:cxn ang="0">
                    <a:pos x="49" y="15"/>
                  </a:cxn>
                  <a:cxn ang="0">
                    <a:pos x="21" y="2"/>
                  </a:cxn>
                  <a:cxn ang="0">
                    <a:pos x="0" y="0"/>
                  </a:cxn>
                  <a:cxn ang="0">
                    <a:pos x="1" y="5"/>
                  </a:cxn>
                  <a:cxn ang="0">
                    <a:pos x="1" y="5"/>
                  </a:cxn>
                </a:cxnLst>
                <a:rect l="txL" t="txT" r="txR" b="tx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51" name="Freeform 27"/>
              <p:cNvSpPr/>
              <p:nvPr userDrawn="1"/>
            </p:nvSpPr>
            <p:spPr>
              <a:xfrm>
                <a:off x="560" y="190"/>
                <a:ext cx="107" cy="238"/>
              </a:xfrm>
              <a:custGeom>
                <a:avLst/>
                <a:gdLst>
                  <a:gd name="txL" fmla="*/ 0 w 213"/>
                  <a:gd name="txT" fmla="*/ 0 h 478"/>
                  <a:gd name="txR" fmla="*/ 213 w 213"/>
                  <a:gd name="txB" fmla="*/ 478 h 478"/>
                </a:gdLst>
                <a:ahLst/>
                <a:cxnLst>
                  <a:cxn ang="0">
                    <a:pos x="3" y="0"/>
                  </a:cxn>
                  <a:cxn ang="0">
                    <a:pos x="12" y="3"/>
                  </a:cxn>
                  <a:cxn ang="0">
                    <a:pos x="10" y="24"/>
                  </a:cxn>
                  <a:cxn ang="0">
                    <a:pos x="14" y="40"/>
                  </a:cxn>
                  <a:cxn ang="0">
                    <a:pos x="27" y="56"/>
                  </a:cxn>
                  <a:cxn ang="0">
                    <a:pos x="13" y="59"/>
                  </a:cxn>
                  <a:cxn ang="0">
                    <a:pos x="4" y="42"/>
                  </a:cxn>
                  <a:cxn ang="0">
                    <a:pos x="0" y="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1052" name="Group 28"/>
              <p:cNvGrpSpPr/>
              <p:nvPr userDrawn="1"/>
            </p:nvGrpSpPr>
            <p:grpSpPr>
              <a:xfrm>
                <a:off x="0" y="0"/>
                <a:ext cx="1124" cy="678"/>
                <a:chOff x="0" y="0"/>
                <a:chExt cx="1124" cy="678"/>
              </a:xfrm>
            </p:grpSpPr>
            <p:sp>
              <p:nvSpPr>
                <p:cNvPr id="1053" name="Freeform 29"/>
                <p:cNvSpPr/>
                <p:nvPr userDrawn="1"/>
              </p:nvSpPr>
              <p:spPr>
                <a:xfrm>
                  <a:off x="664" y="558"/>
                  <a:ext cx="75" cy="87"/>
                </a:xfrm>
                <a:custGeom>
                  <a:avLst/>
                  <a:gdLst>
                    <a:gd name="txL" fmla="*/ 0 w 150"/>
                    <a:gd name="txT" fmla="*/ 0 h 173"/>
                    <a:gd name="txR" fmla="*/ 150 w 150"/>
                    <a:gd name="txB" fmla="*/ 173 h 173"/>
                  </a:gdLst>
                  <a:ahLst/>
                  <a:cxnLst>
                    <a:cxn ang="0">
                      <a:pos x="14" y="0"/>
                    </a:cxn>
                    <a:cxn ang="0">
                      <a:pos x="5" y="9"/>
                    </a:cxn>
                    <a:cxn ang="0">
                      <a:pos x="0" y="22"/>
                    </a:cxn>
                    <a:cxn ang="0">
                      <a:pos x="10" y="20"/>
                    </a:cxn>
                    <a:cxn ang="0">
                      <a:pos x="13" y="11"/>
                    </a:cxn>
                    <a:cxn ang="0">
                      <a:pos x="19" y="4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txL" t="txT" r="txR" b="tx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4" name="Freeform 30"/>
                <p:cNvSpPr/>
                <p:nvPr userDrawn="1"/>
              </p:nvSpPr>
              <p:spPr>
                <a:xfrm>
                  <a:off x="0" y="238"/>
                  <a:ext cx="842" cy="440"/>
                </a:xfrm>
                <a:custGeom>
                  <a:avLst/>
                  <a:gdLst>
                    <a:gd name="txL" fmla="*/ 0 w 1684"/>
                    <a:gd name="txT" fmla="*/ 0 h 880"/>
                    <a:gd name="txR" fmla="*/ 1684 w 1684"/>
                    <a:gd name="txB" fmla="*/ 880 h 880"/>
                  </a:gdLst>
                  <a:ahLst/>
                  <a:cxnLst>
                    <a:cxn ang="0">
                      <a:pos x="20" y="0"/>
                    </a:cxn>
                    <a:cxn ang="0">
                      <a:pos x="8" y="7"/>
                    </a:cxn>
                    <a:cxn ang="0">
                      <a:pos x="0" y="26"/>
                    </a:cxn>
                    <a:cxn ang="0">
                      <a:pos x="9" y="45"/>
                    </a:cxn>
                    <a:cxn ang="0">
                      <a:pos x="148" y="109"/>
                    </a:cxn>
                    <a:cxn ang="0">
                      <a:pos x="178" y="105"/>
                    </a:cxn>
                    <a:cxn ang="0">
                      <a:pos x="202" y="110"/>
                    </a:cxn>
                    <a:cxn ang="0">
                      <a:pos x="211" y="101"/>
                    </a:cxn>
                    <a:cxn ang="0">
                      <a:pos x="188" y="83"/>
                    </a:cxn>
                    <a:cxn ang="0">
                      <a:pos x="179" y="64"/>
                    </a:cxn>
                    <a:cxn ang="0">
                      <a:pos x="172" y="66"/>
                    </a:cxn>
                    <a:cxn ang="0">
                      <a:pos x="180" y="83"/>
                    </a:cxn>
                    <a:cxn ang="0">
                      <a:pos x="198" y="102"/>
                    </a:cxn>
                    <a:cxn ang="0">
                      <a:pos x="177" y="99"/>
                    </a:cxn>
                    <a:cxn ang="0">
                      <a:pos x="153" y="102"/>
                    </a:cxn>
                    <a:cxn ang="0">
                      <a:pos x="157" y="82"/>
                    </a:cxn>
                    <a:cxn ang="0">
                      <a:pos x="168" y="68"/>
                    </a:cxn>
                    <a:cxn ang="0">
                      <a:pos x="156" y="69"/>
                    </a:cxn>
                    <a:cxn ang="0">
                      <a:pos x="146" y="83"/>
                    </a:cxn>
                    <a:cxn ang="0">
                      <a:pos x="143" y="99"/>
                    </a:cxn>
                    <a:cxn ang="0">
                      <a:pos x="13" y="39"/>
                    </a:cxn>
                    <a:cxn ang="0">
                      <a:pos x="10" y="27"/>
                    </a:cxn>
                    <a:cxn ang="0">
                      <a:pos x="13" y="12"/>
                    </a:cxn>
                    <a:cxn ang="0">
                      <a:pos x="27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txL" t="txT" r="txR" b="tx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5" name="Freeform 31"/>
                <p:cNvSpPr/>
                <p:nvPr userDrawn="1"/>
              </p:nvSpPr>
              <p:spPr>
                <a:xfrm>
                  <a:off x="101" y="280"/>
                  <a:ext cx="80" cy="167"/>
                </a:xfrm>
                <a:custGeom>
                  <a:avLst/>
                  <a:gdLst>
                    <a:gd name="txL" fmla="*/ 0 w 160"/>
                    <a:gd name="txT" fmla="*/ 0 h 335"/>
                    <a:gd name="txR" fmla="*/ 160 w 160"/>
                    <a:gd name="txB" fmla="*/ 335 h 335"/>
                  </a:gdLst>
                  <a:ahLst/>
                  <a:cxnLst>
                    <a:cxn ang="0">
                      <a:pos x="14" y="0"/>
                    </a:cxn>
                    <a:cxn ang="0">
                      <a:pos x="3" y="13"/>
                    </a:cxn>
                    <a:cxn ang="0">
                      <a:pos x="0" y="28"/>
                    </a:cxn>
                    <a:cxn ang="0">
                      <a:pos x="5" y="39"/>
                    </a:cxn>
                    <a:cxn ang="0">
                      <a:pos x="12" y="41"/>
                    </a:cxn>
                    <a:cxn ang="0">
                      <a:pos x="10" y="19"/>
                    </a:cxn>
                    <a:cxn ang="0">
                      <a:pos x="20" y="2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txL" t="txT" r="txR" b="tx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6" name="Freeform 32"/>
                <p:cNvSpPr/>
                <p:nvPr userDrawn="1"/>
              </p:nvSpPr>
              <p:spPr>
                <a:xfrm>
                  <a:off x="444" y="0"/>
                  <a:ext cx="322" cy="594"/>
                </a:xfrm>
                <a:custGeom>
                  <a:avLst/>
                  <a:gdLst>
                    <a:gd name="txL" fmla="*/ 0 w 642"/>
                    <a:gd name="txT" fmla="*/ 0 h 1188"/>
                    <a:gd name="txR" fmla="*/ 642 w 642"/>
                    <a:gd name="txB" fmla="*/ 1188 h 1188"/>
                  </a:gdLst>
                  <a:ahLst/>
                  <a:cxnLst>
                    <a:cxn ang="0">
                      <a:pos x="28" y="112"/>
                    </a:cxn>
                    <a:cxn ang="0">
                      <a:pos x="0" y="15"/>
                    </a:cxn>
                    <a:cxn ang="0">
                      <a:pos x="11" y="5"/>
                    </a:cxn>
                    <a:cxn ang="0">
                      <a:pos x="33" y="0"/>
                    </a:cxn>
                    <a:cxn ang="0">
                      <a:pos x="50" y="7"/>
                    </a:cxn>
                    <a:cxn ang="0">
                      <a:pos x="81" y="149"/>
                    </a:cxn>
                    <a:cxn ang="0">
                      <a:pos x="70" y="137"/>
                    </a:cxn>
                    <a:cxn ang="0">
                      <a:pos x="45" y="12"/>
                    </a:cxn>
                    <a:cxn ang="0">
                      <a:pos x="29" y="8"/>
                    </a:cxn>
                    <a:cxn ang="0">
                      <a:pos x="15" y="9"/>
                    </a:cxn>
                    <a:cxn ang="0">
                      <a:pos x="10" y="18"/>
                    </a:cxn>
                    <a:cxn ang="0">
                      <a:pos x="39" y="115"/>
                    </a:cxn>
                    <a:cxn ang="0">
                      <a:pos x="28" y="112"/>
                    </a:cxn>
                    <a:cxn ang="0">
                      <a:pos x="28" y="112"/>
                    </a:cxn>
                  </a:cxnLst>
                  <a:rect l="txL" t="txT" r="txR" b="tx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7" name="Freeform 33"/>
                <p:cNvSpPr/>
                <p:nvPr userDrawn="1"/>
              </p:nvSpPr>
              <p:spPr>
                <a:xfrm>
                  <a:off x="573" y="160"/>
                  <a:ext cx="96" cy="252"/>
                </a:xfrm>
                <a:custGeom>
                  <a:avLst/>
                  <a:gdLst>
                    <a:gd name="txL" fmla="*/ 0 w 192"/>
                    <a:gd name="txT" fmla="*/ 0 h 504"/>
                    <a:gd name="txR" fmla="*/ 192 w 192"/>
                    <a:gd name="txB" fmla="*/ 504 h 504"/>
                  </a:gdLst>
                  <a:ahLst/>
                  <a:cxnLst>
                    <a:cxn ang="0">
                      <a:pos x="0" y="4"/>
                    </a:cxn>
                    <a:cxn ang="0">
                      <a:pos x="10" y="25"/>
                    </a:cxn>
                    <a:cxn ang="0">
                      <a:pos x="14" y="40"/>
                    </a:cxn>
                    <a:cxn ang="0">
                      <a:pos x="14" y="63"/>
                    </a:cxn>
                    <a:cxn ang="0">
                      <a:pos x="24" y="63"/>
                    </a:cxn>
                    <a:cxn ang="0">
                      <a:pos x="24" y="45"/>
                    </a:cxn>
                    <a:cxn ang="0">
                      <a:pos x="21" y="26"/>
                    </a:cxn>
                    <a:cxn ang="0">
                      <a:pos x="12" y="8"/>
                    </a:cxn>
                    <a:cxn ang="0">
                      <a:pos x="8" y="0"/>
                    </a:cxn>
                    <a:cxn ang="0">
                      <a:pos x="0" y="4"/>
                    </a:cxn>
                    <a:cxn ang="0">
                      <a:pos x="0" y="4"/>
                    </a:cxn>
                  </a:cxnLst>
                  <a:rect l="txL" t="txT" r="txR" b="tx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8" name="Freeform 34"/>
                <p:cNvSpPr/>
                <p:nvPr userDrawn="1"/>
              </p:nvSpPr>
              <p:spPr>
                <a:xfrm>
                  <a:off x="323" y="140"/>
                  <a:ext cx="195" cy="135"/>
                </a:xfrm>
                <a:custGeom>
                  <a:avLst/>
                  <a:gdLst>
                    <a:gd name="txL" fmla="*/ 0 w 390"/>
                    <a:gd name="txT" fmla="*/ 0 h 269"/>
                    <a:gd name="txR" fmla="*/ 390 w 390"/>
                    <a:gd name="txB" fmla="*/ 269 h 269"/>
                  </a:gdLst>
                  <a:ahLst/>
                  <a:cxnLst>
                    <a:cxn ang="0">
                      <a:pos x="38" y="0"/>
                    </a:cxn>
                    <a:cxn ang="0">
                      <a:pos x="33" y="3"/>
                    </a:cxn>
                    <a:cxn ang="0">
                      <a:pos x="32" y="9"/>
                    </a:cxn>
                    <a:cxn ang="0">
                      <a:pos x="0" y="22"/>
                    </a:cxn>
                    <a:cxn ang="0">
                      <a:pos x="0" y="28"/>
                    </a:cxn>
                    <a:cxn ang="0">
                      <a:pos x="36" y="29"/>
                    </a:cxn>
                    <a:cxn ang="0">
                      <a:pos x="40" y="34"/>
                    </a:cxn>
                    <a:cxn ang="0">
                      <a:pos x="49" y="34"/>
                    </a:cxn>
                    <a:cxn ang="0">
                      <a:pos x="48" y="24"/>
                    </a:cxn>
                    <a:cxn ang="0">
                      <a:pos x="14" y="22"/>
                    </a:cxn>
                    <a:cxn ang="0">
                      <a:pos x="42" y="12"/>
                    </a:cxn>
                    <a:cxn ang="0">
                      <a:pos x="38" y="0"/>
                    </a:cxn>
                    <a:cxn ang="0">
                      <a:pos x="38" y="0"/>
                    </a:cxn>
                  </a:cxnLst>
                  <a:rect l="txL" t="txT" r="txR" b="tx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9" name="Freeform 35"/>
                <p:cNvSpPr/>
                <p:nvPr userDrawn="1"/>
              </p:nvSpPr>
              <p:spPr>
                <a:xfrm>
                  <a:off x="653" y="48"/>
                  <a:ext cx="471" cy="212"/>
                </a:xfrm>
                <a:custGeom>
                  <a:avLst/>
                  <a:gdLst>
                    <a:gd name="txL" fmla="*/ 0 w 941"/>
                    <a:gd name="txT" fmla="*/ 0 h 424"/>
                    <a:gd name="txR" fmla="*/ 941 w 941"/>
                    <a:gd name="txB" fmla="*/ 424 h 424"/>
                  </a:gdLst>
                  <a:ahLst/>
                  <a:cxnLst>
                    <a:cxn ang="0">
                      <a:pos x="0" y="17"/>
                    </a:cxn>
                    <a:cxn ang="0">
                      <a:pos x="108" y="0"/>
                    </a:cxn>
                    <a:cxn ang="0">
                      <a:pos x="116" y="10"/>
                    </a:cxn>
                    <a:cxn ang="0">
                      <a:pos x="118" y="23"/>
                    </a:cxn>
                    <a:cxn ang="0">
                      <a:pos x="113" y="36"/>
                    </a:cxn>
                    <a:cxn ang="0">
                      <a:pos x="8" y="53"/>
                    </a:cxn>
                    <a:cxn ang="0">
                      <a:pos x="7" y="48"/>
                    </a:cxn>
                    <a:cxn ang="0">
                      <a:pos x="108" y="30"/>
                    </a:cxn>
                    <a:cxn ang="0">
                      <a:pos x="112" y="19"/>
                    </a:cxn>
                    <a:cxn ang="0">
                      <a:pos x="105" y="7"/>
                    </a:cxn>
                    <a:cxn ang="0">
                      <a:pos x="0" y="24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txL" t="txT" r="txR" b="tx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0" name="Freeform 36"/>
                <p:cNvSpPr/>
                <p:nvPr userDrawn="1"/>
              </p:nvSpPr>
              <p:spPr>
                <a:xfrm>
                  <a:off x="712" y="116"/>
                  <a:ext cx="245" cy="86"/>
                </a:xfrm>
                <a:custGeom>
                  <a:avLst/>
                  <a:gdLst>
                    <a:gd name="txL" fmla="*/ 0 w 488"/>
                    <a:gd name="txT" fmla="*/ 0 h 173"/>
                    <a:gd name="txR" fmla="*/ 488 w 488"/>
                    <a:gd name="txB" fmla="*/ 173 h 173"/>
                  </a:gdLst>
                  <a:ahLst/>
                  <a:cxnLst>
                    <a:cxn ang="0">
                      <a:pos x="0" y="15"/>
                    </a:cxn>
                    <a:cxn ang="0">
                      <a:pos x="9" y="21"/>
                    </a:cxn>
                    <a:cxn ang="0">
                      <a:pos x="28" y="20"/>
                    </a:cxn>
                    <a:cxn ang="0">
                      <a:pos x="53" y="14"/>
                    </a:cxn>
                    <a:cxn ang="0">
                      <a:pos x="62" y="5"/>
                    </a:cxn>
                    <a:cxn ang="0">
                      <a:pos x="56" y="0"/>
                    </a:cxn>
                    <a:cxn ang="0">
                      <a:pos x="32" y="0"/>
                    </a:cxn>
                    <a:cxn ang="0">
                      <a:pos x="14" y="1"/>
                    </a:cxn>
                    <a:cxn ang="0">
                      <a:pos x="2" y="9"/>
                    </a:cxn>
                    <a:cxn ang="0">
                      <a:pos x="14" y="11"/>
                    </a:cxn>
                    <a:cxn ang="0">
                      <a:pos x="35" y="6"/>
                    </a:cxn>
                    <a:cxn ang="0">
                      <a:pos x="53" y="6"/>
                    </a:cxn>
                    <a:cxn ang="0">
                      <a:pos x="34" y="13"/>
                    </a:cxn>
                    <a:cxn ang="0">
                      <a:pos x="18" y="15"/>
                    </a:cxn>
                    <a:cxn ang="0">
                      <a:pos x="0" y="15"/>
                    </a:cxn>
                    <a:cxn ang="0">
                      <a:pos x="0" y="15"/>
                    </a:cxn>
                  </a:cxnLst>
                  <a:rect l="txL" t="txT" r="txR" b="tx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061" name="Group 37"/>
          <p:cNvGrpSpPr/>
          <p:nvPr/>
        </p:nvGrpSpPr>
        <p:grpSpPr>
          <a:xfrm>
            <a:off x="8680450" y="2116138"/>
            <a:ext cx="385763" cy="4308475"/>
            <a:chOff x="0" y="0"/>
            <a:chExt cx="243" cy="2714"/>
          </a:xfrm>
        </p:grpSpPr>
        <p:sp>
          <p:nvSpPr>
            <p:cNvPr id="1062" name="Freeform 38"/>
            <p:cNvSpPr/>
            <p:nvPr userDrawn="1"/>
          </p:nvSpPr>
          <p:spPr>
            <a:xfrm flipH="1">
              <a:off x="0" y="1287"/>
              <a:ext cx="205" cy="1427"/>
            </a:xfrm>
            <a:custGeom>
              <a:avLst/>
              <a:gdLst>
                <a:gd name="txL" fmla="*/ 0 w 772"/>
                <a:gd name="txT" fmla="*/ 0 h 3266"/>
                <a:gd name="txR" fmla="*/ 772 w 772"/>
                <a:gd name="txB" fmla="*/ 3266 h 3266"/>
              </a:gdLst>
              <a:ahLst/>
              <a:cxnLst>
                <a:cxn ang="0">
                  <a:pos x="13" y="263"/>
                </a:cxn>
                <a:cxn ang="0">
                  <a:pos x="7" y="246"/>
                </a:cxn>
                <a:cxn ang="0">
                  <a:pos x="6" y="232"/>
                </a:cxn>
                <a:cxn ang="0">
                  <a:pos x="7" y="212"/>
                </a:cxn>
                <a:cxn ang="0">
                  <a:pos x="11" y="188"/>
                </a:cxn>
                <a:cxn ang="0">
                  <a:pos x="12" y="173"/>
                </a:cxn>
                <a:cxn ang="0">
                  <a:pos x="11" y="163"/>
                </a:cxn>
                <a:cxn ang="0">
                  <a:pos x="7" y="155"/>
                </a:cxn>
                <a:cxn ang="0">
                  <a:pos x="7" y="145"/>
                </a:cxn>
                <a:cxn ang="0">
                  <a:pos x="8" y="132"/>
                </a:cxn>
                <a:cxn ang="0">
                  <a:pos x="14" y="97"/>
                </a:cxn>
                <a:cxn ang="0">
                  <a:pos x="14" y="79"/>
                </a:cxn>
                <a:cxn ang="0">
                  <a:pos x="13" y="59"/>
                </a:cxn>
                <a:cxn ang="0">
                  <a:pos x="8" y="50"/>
                </a:cxn>
                <a:cxn ang="0">
                  <a:pos x="4" y="35"/>
                </a:cxn>
                <a:cxn ang="0">
                  <a:pos x="0" y="0"/>
                </a:cxn>
                <a:cxn ang="0">
                  <a:pos x="1" y="32"/>
                </a:cxn>
                <a:cxn ang="0">
                  <a:pos x="3" y="51"/>
                </a:cxn>
                <a:cxn ang="0">
                  <a:pos x="7" y="63"/>
                </a:cxn>
                <a:cxn ang="0">
                  <a:pos x="11" y="69"/>
                </a:cxn>
                <a:cxn ang="0">
                  <a:pos x="11" y="87"/>
                </a:cxn>
                <a:cxn ang="0">
                  <a:pos x="9" y="106"/>
                </a:cxn>
                <a:cxn ang="0">
                  <a:pos x="5" y="138"/>
                </a:cxn>
                <a:cxn ang="0">
                  <a:pos x="4" y="159"/>
                </a:cxn>
                <a:cxn ang="0">
                  <a:pos x="9" y="171"/>
                </a:cxn>
                <a:cxn ang="0">
                  <a:pos x="8" y="182"/>
                </a:cxn>
                <a:cxn ang="0">
                  <a:pos x="5" y="204"/>
                </a:cxn>
                <a:cxn ang="0">
                  <a:pos x="3" y="226"/>
                </a:cxn>
                <a:cxn ang="0">
                  <a:pos x="5" y="249"/>
                </a:cxn>
                <a:cxn ang="0">
                  <a:pos x="8" y="262"/>
                </a:cxn>
                <a:cxn ang="0">
                  <a:pos x="12" y="272"/>
                </a:cxn>
                <a:cxn ang="0">
                  <a:pos x="13" y="263"/>
                </a:cxn>
                <a:cxn ang="0">
                  <a:pos x="13" y="263"/>
                </a:cxn>
              </a:cxnLst>
              <a:rect l="txL" t="txT" r="txR" b="tx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63" name="Freeform 39"/>
            <p:cNvSpPr/>
            <p:nvPr userDrawn="1"/>
          </p:nvSpPr>
          <p:spPr>
            <a:xfrm flipH="1">
              <a:off x="38" y="0"/>
              <a:ext cx="205" cy="1633"/>
            </a:xfrm>
            <a:custGeom>
              <a:avLst/>
              <a:gdLst>
                <a:gd name="txL" fmla="*/ 0 w 772"/>
                <a:gd name="txT" fmla="*/ 0 h 3266"/>
                <a:gd name="txR" fmla="*/ 772 w 772"/>
                <a:gd name="txB" fmla="*/ 3266 h 3266"/>
              </a:gdLst>
              <a:ahLst/>
              <a:cxnLst>
                <a:cxn ang="0">
                  <a:pos x="13" y="395"/>
                </a:cxn>
                <a:cxn ang="0">
                  <a:pos x="7" y="369"/>
                </a:cxn>
                <a:cxn ang="0">
                  <a:pos x="6" y="348"/>
                </a:cxn>
                <a:cxn ang="0">
                  <a:pos x="7" y="318"/>
                </a:cxn>
                <a:cxn ang="0">
                  <a:pos x="11" y="282"/>
                </a:cxn>
                <a:cxn ang="0">
                  <a:pos x="12" y="259"/>
                </a:cxn>
                <a:cxn ang="0">
                  <a:pos x="11" y="243"/>
                </a:cxn>
                <a:cxn ang="0">
                  <a:pos x="7" y="232"/>
                </a:cxn>
                <a:cxn ang="0">
                  <a:pos x="7" y="218"/>
                </a:cxn>
                <a:cxn ang="0">
                  <a:pos x="8" y="199"/>
                </a:cxn>
                <a:cxn ang="0">
                  <a:pos x="14" y="145"/>
                </a:cxn>
                <a:cxn ang="0">
                  <a:pos x="14" y="118"/>
                </a:cxn>
                <a:cxn ang="0">
                  <a:pos x="13" y="90"/>
                </a:cxn>
                <a:cxn ang="0">
                  <a:pos x="8" y="76"/>
                </a:cxn>
                <a:cxn ang="0">
                  <a:pos x="4" y="53"/>
                </a:cxn>
                <a:cxn ang="0">
                  <a:pos x="0" y="0"/>
                </a:cxn>
                <a:cxn ang="0">
                  <a:pos x="1" y="48"/>
                </a:cxn>
                <a:cxn ang="0">
                  <a:pos x="3" y="77"/>
                </a:cxn>
                <a:cxn ang="0">
                  <a:pos x="7" y="95"/>
                </a:cxn>
                <a:cxn ang="0">
                  <a:pos x="11" y="104"/>
                </a:cxn>
                <a:cxn ang="0">
                  <a:pos x="11" y="131"/>
                </a:cxn>
                <a:cxn ang="0">
                  <a:pos x="9" y="159"/>
                </a:cxn>
                <a:cxn ang="0">
                  <a:pos x="5" y="207"/>
                </a:cxn>
                <a:cxn ang="0">
                  <a:pos x="4" y="239"/>
                </a:cxn>
                <a:cxn ang="0">
                  <a:pos x="9" y="257"/>
                </a:cxn>
                <a:cxn ang="0">
                  <a:pos x="8" y="273"/>
                </a:cxn>
                <a:cxn ang="0">
                  <a:pos x="5" y="307"/>
                </a:cxn>
                <a:cxn ang="0">
                  <a:pos x="3" y="340"/>
                </a:cxn>
                <a:cxn ang="0">
                  <a:pos x="5" y="375"/>
                </a:cxn>
                <a:cxn ang="0">
                  <a:pos x="8" y="393"/>
                </a:cxn>
                <a:cxn ang="0">
                  <a:pos x="12" y="408"/>
                </a:cxn>
                <a:cxn ang="0">
                  <a:pos x="13" y="395"/>
                </a:cxn>
                <a:cxn ang="0">
                  <a:pos x="13" y="395"/>
                </a:cxn>
              </a:cxnLst>
              <a:rect l="txL" t="txT" r="txR" b="tx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64" name="Group 40"/>
          <p:cNvGrpSpPr/>
          <p:nvPr/>
        </p:nvGrpSpPr>
        <p:grpSpPr>
          <a:xfrm>
            <a:off x="7318375" y="90488"/>
            <a:ext cx="2133600" cy="1911350"/>
            <a:chOff x="0" y="0"/>
            <a:chExt cx="1344" cy="1204"/>
          </a:xfrm>
        </p:grpSpPr>
        <p:grpSp>
          <p:nvGrpSpPr>
            <p:cNvPr id="1065" name="Group 41"/>
            <p:cNvGrpSpPr/>
            <p:nvPr userDrawn="1"/>
          </p:nvGrpSpPr>
          <p:grpSpPr>
            <a:xfrm>
              <a:off x="0" y="0"/>
              <a:ext cx="1344" cy="1204"/>
              <a:chOff x="0" y="0"/>
              <a:chExt cx="1344" cy="1204"/>
            </a:xfrm>
          </p:grpSpPr>
          <p:sp>
            <p:nvSpPr>
              <p:cNvPr id="1066" name="Freeform 42"/>
              <p:cNvSpPr/>
              <p:nvPr userDrawn="1"/>
            </p:nvSpPr>
            <p:spPr>
              <a:xfrm rot="18427436">
                <a:off x="820" y="1029"/>
                <a:ext cx="62" cy="288"/>
              </a:xfrm>
              <a:custGeom>
                <a:avLst/>
                <a:gdLst>
                  <a:gd name="txL" fmla="*/ 0 w 245"/>
                  <a:gd name="txT" fmla="*/ 0 h 806"/>
                  <a:gd name="txR" fmla="*/ 245 w 245"/>
                  <a:gd name="txB" fmla="*/ 806 h 806"/>
                </a:gdLst>
                <a:ahLst/>
                <a:cxnLst>
                  <a:cxn ang="0">
                    <a:pos x="2" y="0"/>
                  </a:cxn>
                  <a:cxn ang="0">
                    <a:pos x="2" y="16"/>
                  </a:cxn>
                  <a:cxn ang="0">
                    <a:pos x="0" y="37"/>
                  </a:cxn>
                  <a:cxn ang="0">
                    <a:pos x="1" y="36"/>
                  </a:cxn>
                  <a:cxn ang="0">
                    <a:pos x="4" y="17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1067" name="Group 43"/>
              <p:cNvGrpSpPr/>
              <p:nvPr userDrawn="1"/>
            </p:nvGrpSpPr>
            <p:grpSpPr>
              <a:xfrm>
                <a:off x="0" y="0"/>
                <a:ext cx="1344" cy="985"/>
                <a:chOff x="0" y="0"/>
                <a:chExt cx="1344" cy="985"/>
              </a:xfrm>
            </p:grpSpPr>
            <p:sp>
              <p:nvSpPr>
                <p:cNvPr id="1068" name="Freeform 44"/>
                <p:cNvSpPr/>
                <p:nvPr userDrawn="1"/>
              </p:nvSpPr>
              <p:spPr>
                <a:xfrm rot="18427436">
                  <a:off x="352" y="14"/>
                  <a:ext cx="153" cy="125"/>
                </a:xfrm>
                <a:custGeom>
                  <a:avLst/>
                  <a:gdLst>
                    <a:gd name="txL" fmla="*/ 0 w 604"/>
                    <a:gd name="txT" fmla="*/ 0 h 349"/>
                    <a:gd name="txR" fmla="*/ 604 w 604"/>
                    <a:gd name="txB" fmla="*/ 349 h 349"/>
                  </a:gdLst>
                  <a:ahLst/>
                  <a:cxnLst>
                    <a:cxn ang="0">
                      <a:pos x="0" y="0"/>
                    </a:cxn>
                    <a:cxn ang="0">
                      <a:pos x="5" y="9"/>
                    </a:cxn>
                    <a:cxn ang="0">
                      <a:pos x="8" y="16"/>
                    </a:cxn>
                    <a:cxn ang="0">
                      <a:pos x="10" y="6"/>
                    </a:cxn>
                    <a:cxn ang="0">
                      <a:pos x="6" y="0"/>
                    </a:cxn>
                    <a:cxn ang="0">
                      <a:pos x="8" y="9"/>
                    </a:cxn>
                    <a:cxn ang="0">
                      <a:pos x="2" y="1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9" name="Freeform 45"/>
                <p:cNvSpPr/>
                <p:nvPr userDrawn="1"/>
              </p:nvSpPr>
              <p:spPr>
                <a:xfrm rot="18427436">
                  <a:off x="448" y="256"/>
                  <a:ext cx="269" cy="438"/>
                </a:xfrm>
                <a:custGeom>
                  <a:avLst/>
                  <a:gdLst>
                    <a:gd name="txL" fmla="*/ 0 w 1064"/>
                    <a:gd name="txT" fmla="*/ 0 h 1230"/>
                    <a:gd name="txR" fmla="*/ 1064 w 1064"/>
                    <a:gd name="txB" fmla="*/ 1230 h 1230"/>
                  </a:gdLst>
                  <a:ahLst/>
                  <a:cxnLst>
                    <a:cxn ang="0">
                      <a:pos x="12" y="6"/>
                    </a:cxn>
                    <a:cxn ang="0">
                      <a:pos x="8" y="16"/>
                    </a:cxn>
                    <a:cxn ang="0">
                      <a:pos x="3" y="35"/>
                    </a:cxn>
                    <a:cxn ang="0">
                      <a:pos x="0" y="50"/>
                    </a:cxn>
                    <a:cxn ang="0">
                      <a:pos x="1" y="56"/>
                    </a:cxn>
                    <a:cxn ang="0">
                      <a:pos x="4" y="54"/>
                    </a:cxn>
                    <a:cxn ang="0">
                      <a:pos x="9" y="41"/>
                    </a:cxn>
                    <a:cxn ang="0">
                      <a:pos x="14" y="24"/>
                    </a:cxn>
                    <a:cxn ang="0">
                      <a:pos x="17" y="12"/>
                    </a:cxn>
                    <a:cxn ang="0">
                      <a:pos x="17" y="4"/>
                    </a:cxn>
                    <a:cxn ang="0">
                      <a:pos x="16" y="0"/>
                    </a:cxn>
                    <a:cxn ang="0">
                      <a:pos x="13" y="3"/>
                    </a:cxn>
                    <a:cxn ang="0">
                      <a:pos x="16" y="5"/>
                    </a:cxn>
                    <a:cxn ang="0">
                      <a:pos x="14" y="16"/>
                    </a:cxn>
                    <a:cxn ang="0">
                      <a:pos x="11" y="30"/>
                    </a:cxn>
                    <a:cxn ang="0">
                      <a:pos x="6" y="46"/>
                    </a:cxn>
                    <a:cxn ang="0">
                      <a:pos x="2" y="50"/>
                    </a:cxn>
                    <a:cxn ang="0">
                      <a:pos x="2" y="43"/>
                    </a:cxn>
                    <a:cxn ang="0">
                      <a:pos x="7" y="23"/>
                    </a:cxn>
                    <a:cxn ang="0">
                      <a:pos x="13" y="5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txL" t="txT" r="txR" b="tx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0" name="Freeform 46"/>
                <p:cNvSpPr/>
                <p:nvPr userDrawn="1"/>
              </p:nvSpPr>
              <p:spPr>
                <a:xfrm rot="18427436">
                  <a:off x="258" y="106"/>
                  <a:ext cx="505" cy="898"/>
                </a:xfrm>
                <a:custGeom>
                  <a:avLst/>
                  <a:gdLst>
                    <a:gd name="txL" fmla="*/ 0 w 2002"/>
                    <a:gd name="txT" fmla="*/ 0 h 2521"/>
                    <a:gd name="txR" fmla="*/ 2002 w 2002"/>
                    <a:gd name="txB" fmla="*/ 2521 h 2521"/>
                  </a:gdLst>
                  <a:ahLst/>
                  <a:cxnLst>
                    <a:cxn ang="0">
                      <a:pos x="31" y="0"/>
                    </a:cxn>
                    <a:cxn ang="0">
                      <a:pos x="0" y="114"/>
                    </a:cxn>
                    <a:cxn ang="0">
                      <a:pos x="3" y="111"/>
                    </a:cxn>
                    <a:cxn ang="0">
                      <a:pos x="32" y="3"/>
                    </a:cxn>
                    <a:cxn ang="0">
                      <a:pos x="31" y="0"/>
                    </a:cxn>
                    <a:cxn ang="0">
                      <a:pos x="31" y="0"/>
                    </a:cxn>
                  </a:cxnLst>
                  <a:rect l="txL" t="txT" r="txR" b="tx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/>
                <p:nvPr userDrawn="1"/>
              </p:nvSpPr>
              <p:spPr>
                <a:xfrm rot="18427436">
                  <a:off x="293" y="-76"/>
                  <a:ext cx="758" cy="1344"/>
                </a:xfrm>
                <a:custGeom>
                  <a:avLst/>
                  <a:gdLst>
                    <a:gd name="txL" fmla="*/ 0 w 3007"/>
                    <a:gd name="txT" fmla="*/ 0 h 3771"/>
                    <a:gd name="txR" fmla="*/ 3007 w 3007"/>
                    <a:gd name="txB" fmla="*/ 3771 h 3771"/>
                  </a:gdLst>
                  <a:ahLst/>
                  <a:cxnLst>
                    <a:cxn ang="0">
                      <a:pos x="2" y="129"/>
                    </a:cxn>
                    <a:cxn ang="0">
                      <a:pos x="6" y="128"/>
                    </a:cxn>
                    <a:cxn ang="0">
                      <a:pos x="13" y="136"/>
                    </a:cxn>
                    <a:cxn ang="0">
                      <a:pos x="11" y="128"/>
                    </a:cxn>
                    <a:cxn ang="0">
                      <a:pos x="6" y="122"/>
                    </a:cxn>
                    <a:cxn ang="0">
                      <a:pos x="10" y="123"/>
                    </a:cxn>
                    <a:cxn ang="0">
                      <a:pos x="16" y="130"/>
                    </a:cxn>
                    <a:cxn ang="0">
                      <a:pos x="46" y="19"/>
                    </a:cxn>
                    <a:cxn ang="0">
                      <a:pos x="41" y="7"/>
                    </a:cxn>
                    <a:cxn ang="0">
                      <a:pos x="37" y="0"/>
                    </a:cxn>
                    <a:cxn ang="0">
                      <a:pos x="43" y="4"/>
                    </a:cxn>
                    <a:cxn ang="0">
                      <a:pos x="48" y="20"/>
                    </a:cxn>
                    <a:cxn ang="0">
                      <a:pos x="13" y="148"/>
                    </a:cxn>
                    <a:cxn ang="0">
                      <a:pos x="8" y="154"/>
                    </a:cxn>
                    <a:cxn ang="0">
                      <a:pos x="2" y="171"/>
                    </a:cxn>
                    <a:cxn ang="0">
                      <a:pos x="0" y="166"/>
                    </a:cxn>
                    <a:cxn ang="0">
                      <a:pos x="2" y="164"/>
                    </a:cxn>
                    <a:cxn ang="0">
                      <a:pos x="6" y="153"/>
                    </a:cxn>
                    <a:cxn ang="0">
                      <a:pos x="3" y="148"/>
                    </a:cxn>
                    <a:cxn ang="0">
                      <a:pos x="3" y="144"/>
                    </a:cxn>
                    <a:cxn ang="0">
                      <a:pos x="7" y="149"/>
                    </a:cxn>
                    <a:cxn ang="0">
                      <a:pos x="7" y="144"/>
                    </a:cxn>
                    <a:cxn ang="0">
                      <a:pos x="10" y="146"/>
                    </a:cxn>
                    <a:cxn ang="0">
                      <a:pos x="7" y="139"/>
                    </a:cxn>
                    <a:cxn ang="0">
                      <a:pos x="10" y="139"/>
                    </a:cxn>
                    <a:cxn ang="0">
                      <a:pos x="2" y="129"/>
                    </a:cxn>
                    <a:cxn ang="0">
                      <a:pos x="2" y="129"/>
                    </a:cxn>
                  </a:cxnLst>
                  <a:rect l="txL" t="txT" r="txR" b="tx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/>
                <p:nvPr userDrawn="1"/>
              </p:nvSpPr>
              <p:spPr>
                <a:xfrm rot="18427436">
                  <a:off x="697" y="821"/>
                  <a:ext cx="169" cy="122"/>
                </a:xfrm>
                <a:custGeom>
                  <a:avLst/>
                  <a:gdLst>
                    <a:gd name="txL" fmla="*/ 0 w 673"/>
                    <a:gd name="txT" fmla="*/ 0 h 342"/>
                    <a:gd name="txR" fmla="*/ 673 w 673"/>
                    <a:gd name="txB" fmla="*/ 342 h 342"/>
                  </a:gdLst>
                  <a:ahLst/>
                  <a:cxnLst>
                    <a:cxn ang="0">
                      <a:pos x="0" y="4"/>
                    </a:cxn>
                    <a:cxn ang="0">
                      <a:pos x="4" y="5"/>
                    </a:cxn>
                    <a:cxn ang="0">
                      <a:pos x="10" y="16"/>
                    </a:cxn>
                    <a:cxn ang="0">
                      <a:pos x="11" y="13"/>
                    </a:cxn>
                    <a:cxn ang="0">
                      <a:pos x="7" y="5"/>
                    </a:cxn>
                    <a:cxn ang="0">
                      <a:pos x="1" y="0"/>
                    </a:cxn>
                    <a:cxn ang="0">
                      <a:pos x="0" y="4"/>
                    </a:cxn>
                    <a:cxn ang="0">
                      <a:pos x="0" y="4"/>
                    </a:cxn>
                  </a:cxnLst>
                  <a:rect l="txL" t="txT" r="txR" b="tx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/>
                <p:nvPr userDrawn="1"/>
              </p:nvSpPr>
              <p:spPr>
                <a:xfrm rot="18427436">
                  <a:off x="639" y="730"/>
                  <a:ext cx="181" cy="144"/>
                </a:xfrm>
                <a:custGeom>
                  <a:avLst/>
                  <a:gdLst>
                    <a:gd name="txL" fmla="*/ 0 w 716"/>
                    <a:gd name="txT" fmla="*/ 0 h 403"/>
                    <a:gd name="txR" fmla="*/ 716 w 716"/>
                    <a:gd name="txB" fmla="*/ 403 h 403"/>
                  </a:gdLst>
                  <a:ahLst/>
                  <a:cxnLst>
                    <a:cxn ang="0">
                      <a:pos x="0" y="4"/>
                    </a:cxn>
                    <a:cxn ang="0">
                      <a:pos x="6" y="7"/>
                    </a:cxn>
                    <a:cxn ang="0">
                      <a:pos x="10" y="18"/>
                    </a:cxn>
                    <a:cxn ang="0">
                      <a:pos x="12" y="14"/>
                    </a:cxn>
                    <a:cxn ang="0">
                      <a:pos x="7" y="5"/>
                    </a:cxn>
                    <a:cxn ang="0">
                      <a:pos x="1" y="0"/>
                    </a:cxn>
                    <a:cxn ang="0">
                      <a:pos x="0" y="4"/>
                    </a:cxn>
                    <a:cxn ang="0">
                      <a:pos x="0" y="4"/>
                    </a:cxn>
                  </a:cxnLst>
                  <a:rect l="txL" t="txT" r="txR" b="tx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4" name="Freeform 50"/>
                <p:cNvSpPr/>
                <p:nvPr userDrawn="1"/>
              </p:nvSpPr>
              <p:spPr>
                <a:xfrm rot="18427436">
                  <a:off x="371" y="149"/>
                  <a:ext cx="181" cy="147"/>
                </a:xfrm>
                <a:custGeom>
                  <a:avLst/>
                  <a:gdLst>
                    <a:gd name="txL" fmla="*/ 0 w 717"/>
                    <a:gd name="txT" fmla="*/ 0 h 411"/>
                    <a:gd name="txR" fmla="*/ 717 w 717"/>
                    <a:gd name="txB" fmla="*/ 411 h 411"/>
                  </a:gdLst>
                  <a:ahLst/>
                  <a:cxnLst>
                    <a:cxn ang="0">
                      <a:pos x="0" y="4"/>
                    </a:cxn>
                    <a:cxn ang="0">
                      <a:pos x="5" y="6"/>
                    </a:cxn>
                    <a:cxn ang="0">
                      <a:pos x="10" y="19"/>
                    </a:cxn>
                    <a:cxn ang="0">
                      <a:pos x="12" y="14"/>
                    </a:cxn>
                    <a:cxn ang="0">
                      <a:pos x="6" y="4"/>
                    </a:cxn>
                    <a:cxn ang="0">
                      <a:pos x="1" y="0"/>
                    </a:cxn>
                    <a:cxn ang="0">
                      <a:pos x="0" y="4"/>
                    </a:cxn>
                    <a:cxn ang="0">
                      <a:pos x="0" y="4"/>
                    </a:cxn>
                  </a:cxnLst>
                  <a:rect l="txL" t="txT" r="txR" b="tx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5" name="Freeform 51"/>
                <p:cNvSpPr/>
                <p:nvPr userDrawn="1"/>
              </p:nvSpPr>
              <p:spPr>
                <a:xfrm rot="18427436">
                  <a:off x="347" y="66"/>
                  <a:ext cx="179" cy="138"/>
                </a:xfrm>
                <a:custGeom>
                  <a:avLst/>
                  <a:gdLst>
                    <a:gd name="txL" fmla="*/ 0 w 709"/>
                    <a:gd name="txT" fmla="*/ 0 h 386"/>
                    <a:gd name="txR" fmla="*/ 709 w 709"/>
                    <a:gd name="txB" fmla="*/ 386 h 386"/>
                  </a:gdLst>
                  <a:ahLst/>
                  <a:cxnLst>
                    <a:cxn ang="0">
                      <a:pos x="0" y="4"/>
                    </a:cxn>
                    <a:cxn ang="0">
                      <a:pos x="4" y="6"/>
                    </a:cxn>
                    <a:cxn ang="0">
                      <a:pos x="11" y="18"/>
                    </a:cxn>
                    <a:cxn ang="0">
                      <a:pos x="11" y="14"/>
                    </a:cxn>
                    <a:cxn ang="0">
                      <a:pos x="5" y="3"/>
                    </a:cxn>
                    <a:cxn ang="0">
                      <a:pos x="1" y="0"/>
                    </a:cxn>
                    <a:cxn ang="0">
                      <a:pos x="0" y="4"/>
                    </a:cxn>
                    <a:cxn ang="0">
                      <a:pos x="0" y="4"/>
                    </a:cxn>
                  </a:cxnLst>
                  <a:rect l="txL" t="txT" r="txR" b="tx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pPr lvl="0"/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076" name="Line 52"/>
            <p:cNvSpPr/>
            <p:nvPr userDrawn="1"/>
          </p:nvSpPr>
          <p:spPr>
            <a:xfrm>
              <a:off x="260" y="27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7" descr="Sequence 0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AutoShape 4"/>
          <p:cNvSpPr/>
          <p:nvPr/>
        </p:nvSpPr>
        <p:spPr>
          <a:xfrm>
            <a:off x="609600" y="1566863"/>
            <a:ext cx="7958138" cy="109537"/>
          </a:xfrm>
          <a:custGeom>
            <a:avLst/>
            <a:gdLst>
              <a:gd name="txL" fmla="*/ 0 w 1000"/>
              <a:gd name="txT" fmla="*/ 0 h 1000"/>
              <a:gd name="txR" fmla="*/ 1000 w 1000"/>
              <a:gd name="txB" fmla="*/ 1000 h 100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1314263600"/>
              </a:cxn>
              <a:cxn ang="0">
                <a:pos x="0" y="1314263600"/>
              </a:cxn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Line 5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8" name="Rectangle 6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3079" name="Rectangle 7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3080" name="Rectangle 8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1071563" y="304800"/>
            <a:ext cx="7615237" cy="1106488"/>
            <a:chOff x="0" y="0"/>
            <a:chExt cx="4797" cy="697"/>
          </a:xfrm>
        </p:grpSpPr>
        <p:sp>
          <p:nvSpPr>
            <p:cNvPr id="4099" name="Oval 3"/>
            <p:cNvSpPr/>
            <p:nvPr/>
          </p:nvSpPr>
          <p:spPr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4100" name="Oval 4"/>
            <p:cNvSpPr/>
            <p:nvPr/>
          </p:nvSpPr>
          <p:spPr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4101" name="Oval 5"/>
            <p:cNvSpPr/>
            <p:nvPr/>
          </p:nvSpPr>
          <p:spPr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4102" name="Oval 6"/>
            <p:cNvSpPr/>
            <p:nvPr/>
          </p:nvSpPr>
          <p:spPr>
            <a:xfrm flipH="1">
              <a:off x="3309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4103" name="Oval 7"/>
            <p:cNvSpPr/>
            <p:nvPr/>
          </p:nvSpPr>
          <p:spPr>
            <a:xfrm flipH="1">
              <a:off x="811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</p:grpSp>
      <p:sp>
        <p:nvSpPr>
          <p:cNvPr id="4104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5" name="Rectangle 9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106" name="Rectangle 1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107" name="Rectangle 1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108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12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12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14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15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2.xml"/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audio" Target="../media/audio1.wav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10"/>
          <p:cNvSpPr txBox="1"/>
          <p:nvPr/>
        </p:nvSpPr>
        <p:spPr>
          <a:xfrm>
            <a:off x="0" y="1371600"/>
            <a:ext cx="4876800" cy="838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b" anchorCtr="0"/>
          <a:p>
            <a:pPr algn="ctr" eaLnBrk="1" hangingPunct="1"/>
            <a:r>
              <a:rPr lang="en-US" altLang="zh-CN" sz="4000" b="1" dirty="0">
                <a:latin typeface="Comic Sans MS" panose="030F0702030302020204" pitchFamily="2" charset="0"/>
              </a:rPr>
              <a:t>Unit </a:t>
            </a:r>
            <a:r>
              <a:rPr lang="zh-CN" altLang="en-US" sz="4000" b="1" dirty="0">
                <a:latin typeface="Comic Sans MS" panose="030F0702030302020204" pitchFamily="2" charset="0"/>
              </a:rPr>
              <a:t>3 Lesson 15</a:t>
            </a:r>
            <a:endParaRPr lang="zh-CN" altLang="en-US" sz="4000" b="1" dirty="0">
              <a:latin typeface="Comic Sans MS" panose="030F0702030302020204" pitchFamily="2" charset="0"/>
            </a:endParaRPr>
          </a:p>
        </p:txBody>
      </p:sp>
      <p:sp>
        <p:nvSpPr>
          <p:cNvPr id="8195" name="Rectangle 10"/>
          <p:cNvSpPr txBox="1"/>
          <p:nvPr/>
        </p:nvSpPr>
        <p:spPr>
          <a:xfrm>
            <a:off x="1143000" y="2819400"/>
            <a:ext cx="6781800" cy="838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b" anchorCtr="0"/>
          <a:p>
            <a:pPr algn="ctr" eaLnBrk="1" hangingPunct="1"/>
            <a:r>
              <a:rPr lang="zh-CN" altLang="en-US" sz="4000" b="1" dirty="0">
                <a:latin typeface="Comic Sans MS" panose="030F0702030302020204" pitchFamily="2" charset="0"/>
              </a:rPr>
              <a:t>Winter Fun</a:t>
            </a:r>
            <a:endParaRPr lang="zh-CN" altLang="en-US" sz="4000" b="1" dirty="0">
              <a:latin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2"/>
          <p:cNvSpPr/>
          <p:nvPr/>
        </p:nvSpPr>
        <p:spPr>
          <a:xfrm>
            <a:off x="3376613" y="4537075"/>
            <a:ext cx="2417762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 eaLnBrk="1" hangingPunct="1">
              <a:spcBef>
                <a:spcPct val="20000"/>
              </a:spcBef>
              <a:buClr>
                <a:srgbClr val="CCCCFF"/>
              </a:buClr>
            </a:pPr>
            <a:r>
              <a:rPr lang="zh-CN" altLang="en-US" sz="9600" dirty="0">
                <a:solidFill>
                  <a:srgbClr val="000000"/>
                </a:solidFill>
                <a:latin typeface="Arial" panose="020B0604020202020204" pitchFamily="34" charset="0"/>
              </a:rPr>
              <a:t>legs</a:t>
            </a:r>
            <a:endParaRPr lang="zh-CN" altLang="en-US" sz="9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7411" name="图片 17410" descr="legs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304800"/>
            <a:ext cx="5892800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2"/>
          <p:cNvSpPr/>
          <p:nvPr/>
        </p:nvSpPr>
        <p:spPr>
          <a:xfrm>
            <a:off x="3478213" y="4537075"/>
            <a:ext cx="2214562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 eaLnBrk="1" hangingPunct="1">
              <a:spcBef>
                <a:spcPct val="20000"/>
              </a:spcBef>
              <a:buClr>
                <a:srgbClr val="CCCCFF"/>
              </a:buClr>
            </a:pPr>
            <a:r>
              <a:rPr lang="zh-CN" altLang="en-US" sz="9600" dirty="0">
                <a:solidFill>
                  <a:srgbClr val="000000"/>
                </a:solidFill>
                <a:latin typeface="Arial" panose="020B0604020202020204" pitchFamily="34" charset="0"/>
              </a:rPr>
              <a:t>feet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5" name="图片 18434" descr="feet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76200"/>
            <a:ext cx="6197600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11009853_161946948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1143000"/>
            <a:ext cx="2598738" cy="465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4"/>
          <p:cNvSpPr txBox="1"/>
          <p:nvPr/>
        </p:nvSpPr>
        <p:spPr>
          <a:xfrm>
            <a:off x="1187450" y="1341438"/>
            <a:ext cx="1296988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</a:rPr>
              <a:t>face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</a:endParaRPr>
          </a:p>
        </p:txBody>
      </p:sp>
      <p:sp>
        <p:nvSpPr>
          <p:cNvPr id="19460" name="Text Box 5"/>
          <p:cNvSpPr txBox="1"/>
          <p:nvPr/>
        </p:nvSpPr>
        <p:spPr>
          <a:xfrm>
            <a:off x="1258888" y="3573463"/>
            <a:ext cx="1295400" cy="105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</a:rPr>
              <a:t>nose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Text Box 6"/>
          <p:cNvSpPr txBox="1"/>
          <p:nvPr/>
        </p:nvSpPr>
        <p:spPr>
          <a:xfrm>
            <a:off x="1116013" y="4508500"/>
            <a:ext cx="180022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</a:rPr>
              <a:t>mouth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</a:endParaRPr>
          </a:p>
        </p:txBody>
      </p:sp>
      <p:sp>
        <p:nvSpPr>
          <p:cNvPr id="19462" name="Text Box 8"/>
          <p:cNvSpPr txBox="1"/>
          <p:nvPr/>
        </p:nvSpPr>
        <p:spPr>
          <a:xfrm>
            <a:off x="6858000" y="1295400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</a:rPr>
              <a:t>ear</a:t>
            </a:r>
            <a:endParaRPr lang="zh-CN" altLang="en-US" sz="3600" b="1" dirty="0">
              <a:solidFill>
                <a:srgbClr val="3366FF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Line 9"/>
          <p:cNvSpPr/>
          <p:nvPr/>
        </p:nvSpPr>
        <p:spPr>
          <a:xfrm>
            <a:off x="2195513" y="1701800"/>
            <a:ext cx="2681287" cy="660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4" name="Line 10"/>
          <p:cNvSpPr/>
          <p:nvPr/>
        </p:nvSpPr>
        <p:spPr>
          <a:xfrm flipH="1">
            <a:off x="5791200" y="1677988"/>
            <a:ext cx="1066800" cy="83661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5" name="Line 11"/>
          <p:cNvSpPr/>
          <p:nvPr/>
        </p:nvSpPr>
        <p:spPr>
          <a:xfrm flipV="1">
            <a:off x="2514600" y="2743200"/>
            <a:ext cx="2362200" cy="1143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6" name="Line 13"/>
          <p:cNvSpPr/>
          <p:nvPr/>
        </p:nvSpPr>
        <p:spPr>
          <a:xfrm flipV="1">
            <a:off x="2555875" y="2971800"/>
            <a:ext cx="2320925" cy="18256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9467" name="Picture 14" descr="AVx0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56388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8" name="Line 10"/>
          <p:cNvSpPr/>
          <p:nvPr/>
        </p:nvSpPr>
        <p:spPr>
          <a:xfrm flipH="1">
            <a:off x="5181600" y="1295400"/>
            <a:ext cx="838200" cy="1219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9469" name="Text Box 8"/>
          <p:cNvSpPr txBox="1"/>
          <p:nvPr/>
        </p:nvSpPr>
        <p:spPr>
          <a:xfrm>
            <a:off x="2743200" y="5791200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</a:rPr>
              <a:t>foot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70" name="Line 13"/>
          <p:cNvSpPr/>
          <p:nvPr/>
        </p:nvSpPr>
        <p:spPr>
          <a:xfrm flipH="1" flipV="1">
            <a:off x="5562600" y="3886200"/>
            <a:ext cx="1600200" cy="533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9471" name="Text Box 8"/>
          <p:cNvSpPr txBox="1"/>
          <p:nvPr/>
        </p:nvSpPr>
        <p:spPr>
          <a:xfrm>
            <a:off x="7315200" y="4038600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</a:rPr>
              <a:t>arm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72" name="Text Box 8"/>
          <p:cNvSpPr txBox="1"/>
          <p:nvPr/>
        </p:nvSpPr>
        <p:spPr>
          <a:xfrm>
            <a:off x="6705600" y="4953000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</a:rPr>
              <a:t>leg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73" name="Text Box 8"/>
          <p:cNvSpPr txBox="1"/>
          <p:nvPr/>
        </p:nvSpPr>
        <p:spPr>
          <a:xfrm>
            <a:off x="6299200" y="812800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</a:rPr>
              <a:t>eye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74" name="Line 13"/>
          <p:cNvSpPr/>
          <p:nvPr/>
        </p:nvSpPr>
        <p:spPr>
          <a:xfrm flipH="1" flipV="1">
            <a:off x="5484813" y="4953000"/>
            <a:ext cx="1220787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19475" name="Line 13"/>
          <p:cNvSpPr/>
          <p:nvPr/>
        </p:nvSpPr>
        <p:spPr>
          <a:xfrm flipV="1">
            <a:off x="3429000" y="5715000"/>
            <a:ext cx="12192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15"/>
          <p:cNvPicPr>
            <a:picLocks noChangeAspect="1"/>
          </p:cNvPicPr>
          <p:nvPr>
            <p:ph type="title" idx="4294967295"/>
          </p:nvPr>
        </p:nvPicPr>
        <p:blipFill>
          <a:blip r:embed="rId1"/>
          <a:stretch>
            <a:fillRect/>
          </a:stretch>
        </p:blipFill>
        <p:spPr>
          <a:xfrm>
            <a:off x="3124200" y="2286000"/>
            <a:ext cx="5562600" cy="3935413"/>
          </a:xfrm>
        </p:spPr>
      </p:pic>
      <p:sp>
        <p:nvSpPr>
          <p:cNvPr id="20483" name="AutoShape 19"/>
          <p:cNvSpPr/>
          <p:nvPr/>
        </p:nvSpPr>
        <p:spPr>
          <a:xfrm>
            <a:off x="304800" y="76200"/>
            <a:ext cx="6019800" cy="2590800"/>
          </a:xfrm>
          <a:prstGeom prst="cloudCallout">
            <a:avLst>
              <a:gd name="adj1" fmla="val 54273"/>
              <a:gd name="adj2" fmla="val 5017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r>
              <a:rPr lang="zh-CN" altLang="en-US" sz="4000" dirty="0">
                <a:latin typeface="Arial" panose="020B0604020202020204" pitchFamily="34" charset="0"/>
              </a:rPr>
              <a:t>Read Part 1 and answer the questions.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3" descr="堆雪人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1116013" y="836613"/>
            <a:ext cx="7416800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What do they make in winter?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pic>
        <p:nvPicPr>
          <p:cNvPr id="21508" name="矩形 6"/>
          <p:cNvPicPr/>
          <p:nvPr/>
        </p:nvPicPr>
        <p:blipFill>
          <a:blip r:embed="rId2"/>
          <a:stretch>
            <a:fillRect/>
          </a:stretch>
        </p:blipFill>
        <p:spPr>
          <a:xfrm>
            <a:off x="1066800" y="1752600"/>
            <a:ext cx="7650163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QQ图片201410242047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752600"/>
            <a:ext cx="3429000" cy="4595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304800" y="228600"/>
            <a:ext cx="7467600" cy="1189038"/>
          </a:xfrm>
          <a:prstGeom prst="rect">
            <a:avLst/>
          </a:prstGeom>
          <a:solidFill>
            <a:srgbClr val="FF99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How many snowballs do Jenny and Li Ming make?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5562600" y="3352800"/>
            <a:ext cx="2133600" cy="1006475"/>
          </a:xfrm>
          <a:prstGeom prst="rect">
            <a:avLst/>
          </a:prstGeom>
          <a:solidFill>
            <a:srgbClr val="FF9999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Two.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C:\Users\Administrator\Desktop\QQ图片20141024205138.jpgQQ图片201410242051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209800"/>
            <a:ext cx="536892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304800" y="228600"/>
            <a:ext cx="7772400" cy="1189038"/>
          </a:xfrm>
          <a:prstGeom prst="rect">
            <a:avLst/>
          </a:prstGeom>
          <a:solidFill>
            <a:srgbClr val="FF99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What do they use for the snowman's mouth?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6172200" y="3429000"/>
            <a:ext cx="2819400" cy="1555750"/>
          </a:xfrm>
          <a:prstGeom prst="rect">
            <a:avLst/>
          </a:prstGeom>
          <a:solidFill>
            <a:srgbClr val="FF9999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A banana.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C:\Users\Administrator\Desktop\QQ图片20141024205545.jpgQQ图片201410242055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211388"/>
            <a:ext cx="3810000" cy="3443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304800" y="228600"/>
            <a:ext cx="7772400" cy="641350"/>
          </a:xfrm>
          <a:prstGeom prst="rect">
            <a:avLst/>
          </a:prstGeom>
          <a:solidFill>
            <a:srgbClr val="FF99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What do they use for his ears?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5562600" y="3048000"/>
            <a:ext cx="2819400" cy="1555750"/>
          </a:xfrm>
          <a:prstGeom prst="rect">
            <a:avLst/>
          </a:prstGeom>
          <a:solidFill>
            <a:srgbClr val="FF9999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Two potatoes.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5601" descr="C:\Users\Administrator\Desktop\QQ图片20141024205716.jpgQQ图片201410242057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752600"/>
            <a:ext cx="3657600" cy="456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304800" y="228600"/>
            <a:ext cx="7467600" cy="1189038"/>
          </a:xfrm>
          <a:prstGeom prst="rect">
            <a:avLst/>
          </a:prstGeom>
          <a:solidFill>
            <a:srgbClr val="FF9999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Does the snowman have any legs or feet?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5562600" y="3352800"/>
            <a:ext cx="2133600" cy="1006475"/>
          </a:xfrm>
          <a:prstGeom prst="rect">
            <a:avLst/>
          </a:prstGeom>
          <a:solidFill>
            <a:srgbClr val="FF9999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No.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1317625" y="1676400"/>
            <a:ext cx="7445375" cy="3667125"/>
          </a:xfrm>
          <a:prstGeom prst="rect">
            <a:avLst/>
          </a:prstGeom>
          <a:noFill/>
          <a:ln w="9525" cap="rnd" cmpd="sng">
            <a:solidFill>
              <a:srgbClr val="BE490E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7200" b="1" i="1" dirty="0">
                <a:solidFill>
                  <a:srgbClr val="FF0066"/>
                </a:solidFill>
                <a:latin typeface="Arial" panose="020B0604020202020204" pitchFamily="34" charset="0"/>
              </a:rPr>
              <a:t>Homework</a:t>
            </a:r>
            <a:r>
              <a:rPr lang="zh-CN" altLang="en-US" sz="7200" b="1" dirty="0">
                <a:solidFill>
                  <a:srgbClr val="FF0066"/>
                </a:solidFill>
                <a:latin typeface="Tahoma" panose="020B0604030504040204" pitchFamily="2" charset="0"/>
              </a:rPr>
              <a:t>:</a:t>
            </a:r>
            <a:endParaRPr lang="zh-CN" altLang="en-US" sz="7200" b="1" dirty="0">
              <a:solidFill>
                <a:srgbClr val="FF0066"/>
              </a:solidFill>
              <a:latin typeface="Tahoma" panose="020B0604030504040204" pitchFamily="2" charset="0"/>
            </a:endParaRPr>
          </a:p>
          <a:p>
            <a:r>
              <a:rPr lang="zh-CN" altLang="en-US" dirty="0">
                <a:latin typeface="Tahoma" panose="020B0604030504040204" pitchFamily="2" charset="0"/>
              </a:rPr>
              <a:t>  </a:t>
            </a:r>
            <a:endParaRPr lang="zh-CN" altLang="en-US" dirty="0">
              <a:latin typeface="Tahoma" panose="020B0604030504040204" pitchFamily="2" charset="0"/>
            </a:endParaRPr>
          </a:p>
          <a:p>
            <a:r>
              <a:rPr lang="zh-CN" altLang="en-US" sz="3600" b="1" i="1" dirty="0">
                <a:solidFill>
                  <a:srgbClr val="0066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1. Learn and read new words.</a:t>
            </a:r>
            <a:endParaRPr lang="zh-CN" altLang="en-US" sz="3600" b="1" i="1" dirty="0">
              <a:solidFill>
                <a:srgbClr val="0066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3600" b="1" i="1" dirty="0">
                <a:solidFill>
                  <a:srgbClr val="0066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endParaRPr lang="zh-CN" altLang="en-US" sz="3600" b="1" i="1" dirty="0">
              <a:solidFill>
                <a:srgbClr val="0066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3600" b="1" i="1" dirty="0">
                <a:solidFill>
                  <a:srgbClr val="0066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2. Tell your parents how to make a snowman in English.</a:t>
            </a:r>
            <a:endParaRPr lang="zh-CN" altLang="en-US" sz="3600" b="1" i="1" dirty="0">
              <a:solidFill>
                <a:srgbClr val="0066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26627" name="图片 26626" descr="u=1926660693,2012329873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765175"/>
            <a:ext cx="1333500" cy="1081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15"/>
          <p:cNvPicPr>
            <a:picLocks noChangeAspect="1"/>
          </p:cNvPicPr>
          <p:nvPr>
            <p:ph type="title" idx="4294967295"/>
          </p:nvPr>
        </p:nvPicPr>
        <p:blipFill>
          <a:blip r:embed="rId1"/>
          <a:stretch>
            <a:fillRect/>
          </a:stretch>
        </p:blipFill>
        <p:spPr>
          <a:xfrm>
            <a:off x="3124200" y="2286000"/>
            <a:ext cx="5562600" cy="3935413"/>
          </a:xfrm>
        </p:spPr>
      </p:pic>
      <p:sp>
        <p:nvSpPr>
          <p:cNvPr id="9219" name="AutoShape 19"/>
          <p:cNvSpPr/>
          <p:nvPr/>
        </p:nvSpPr>
        <p:spPr>
          <a:xfrm>
            <a:off x="152400" y="609600"/>
            <a:ext cx="4343400" cy="2133600"/>
          </a:xfrm>
          <a:prstGeom prst="cloudCallout">
            <a:avLst>
              <a:gd name="adj1" fmla="val 19296"/>
              <a:gd name="adj2" fmla="val 8645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r>
              <a:rPr lang="en-US" altLang="zh-CN" sz="4000" dirty="0">
                <a:latin typeface="Arial" panose="020B0604020202020204" pitchFamily="34" charset="0"/>
              </a:rPr>
              <a:t>L</a:t>
            </a:r>
            <a:r>
              <a:rPr lang="zh-CN" altLang="en-US" sz="4000" dirty="0">
                <a:latin typeface="Arial" panose="020B0604020202020204" pitchFamily="34" charset="0"/>
              </a:rPr>
              <a:t>et's l</a:t>
            </a:r>
            <a:r>
              <a:rPr lang="en-US" altLang="zh-CN" sz="4000" dirty="0">
                <a:latin typeface="Arial" panose="020B0604020202020204" pitchFamily="34" charset="0"/>
              </a:rPr>
              <a:t>earn new words!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7"/>
          <p:cNvSpPr txBox="1"/>
          <p:nvPr/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9600" dirty="0">
                <a:solidFill>
                  <a:schemeClr val="tx2"/>
                </a:solidFill>
                <a:latin typeface="Arial" panose="020B0604020202020204" pitchFamily="34" charset="0"/>
              </a:rPr>
              <a:t>Thank you!</a:t>
            </a:r>
            <a:endParaRPr lang="en-US" altLang="zh-CN" sz="96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流程图: 联系 10241"/>
          <p:cNvSpPr/>
          <p:nvPr/>
        </p:nvSpPr>
        <p:spPr>
          <a:xfrm>
            <a:off x="1924050" y="857250"/>
            <a:ext cx="5334000" cy="48768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3" name="新月形 10242"/>
          <p:cNvSpPr/>
          <p:nvPr/>
        </p:nvSpPr>
        <p:spPr>
          <a:xfrm>
            <a:off x="857250" y="2065338"/>
            <a:ext cx="1447800" cy="2438400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4" name="新月形 10243"/>
          <p:cNvSpPr/>
          <p:nvPr/>
        </p:nvSpPr>
        <p:spPr>
          <a:xfrm rot="10630123">
            <a:off x="6867525" y="1989138"/>
            <a:ext cx="1520825" cy="2362200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5" name="椭圆 10244"/>
          <p:cNvSpPr/>
          <p:nvPr/>
        </p:nvSpPr>
        <p:spPr>
          <a:xfrm>
            <a:off x="2838450" y="2686050"/>
            <a:ext cx="1524000" cy="762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6" name="椭圆 10245"/>
          <p:cNvSpPr/>
          <p:nvPr/>
        </p:nvSpPr>
        <p:spPr>
          <a:xfrm>
            <a:off x="4895850" y="2686050"/>
            <a:ext cx="1676400" cy="762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7" name="流程图: 联系 10246"/>
          <p:cNvSpPr/>
          <p:nvPr/>
        </p:nvSpPr>
        <p:spPr>
          <a:xfrm>
            <a:off x="3524250" y="2990850"/>
            <a:ext cx="457200" cy="228600"/>
          </a:xfrm>
          <a:prstGeom prst="flowChartConnector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8" name="流程图: 联系 10247"/>
          <p:cNvSpPr/>
          <p:nvPr/>
        </p:nvSpPr>
        <p:spPr>
          <a:xfrm>
            <a:off x="5353050" y="2990850"/>
            <a:ext cx="533400" cy="228600"/>
          </a:xfrm>
          <a:prstGeom prst="flowChartConnector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9" name="新月形 10248"/>
          <p:cNvSpPr/>
          <p:nvPr/>
        </p:nvSpPr>
        <p:spPr>
          <a:xfrm rot="16088148">
            <a:off x="4321175" y="4013200"/>
            <a:ext cx="838200" cy="1674813"/>
          </a:xfrm>
          <a:prstGeom prst="moon">
            <a:avLst>
              <a:gd name="adj" fmla="val 50000"/>
            </a:avLst>
          </a:prstGeom>
          <a:solidFill>
            <a:srgbClr val="BE490E"/>
          </a:solidFill>
          <a:ln w="9525" cap="flat" cmpd="sng">
            <a:solidFill>
              <a:srgbClr val="BE490E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0" name="未知"/>
          <p:cNvSpPr/>
          <p:nvPr/>
        </p:nvSpPr>
        <p:spPr>
          <a:xfrm>
            <a:off x="4287838" y="2806700"/>
            <a:ext cx="544512" cy="1470025"/>
          </a:xfrm>
          <a:custGeom>
            <a:avLst/>
            <a:gdLst/>
            <a:ahLst/>
            <a:cxnLst/>
            <a:pathLst>
              <a:path w="343" h="926">
                <a:moveTo>
                  <a:pt x="174" y="0"/>
                </a:moveTo>
                <a:cubicBezTo>
                  <a:pt x="186" y="186"/>
                  <a:pt x="216" y="413"/>
                  <a:pt x="106" y="576"/>
                </a:cubicBezTo>
                <a:cubicBezTo>
                  <a:pt x="92" y="620"/>
                  <a:pt x="82" y="659"/>
                  <a:pt x="61" y="700"/>
                </a:cubicBezTo>
                <a:cubicBezTo>
                  <a:pt x="42" y="777"/>
                  <a:pt x="0" y="872"/>
                  <a:pt x="84" y="926"/>
                </a:cubicBezTo>
                <a:cubicBezTo>
                  <a:pt x="140" y="922"/>
                  <a:pt x="197" y="921"/>
                  <a:pt x="253" y="915"/>
                </a:cubicBezTo>
                <a:cubicBezTo>
                  <a:pt x="268" y="913"/>
                  <a:pt x="286" y="914"/>
                  <a:pt x="298" y="904"/>
                </a:cubicBezTo>
                <a:cubicBezTo>
                  <a:pt x="318" y="886"/>
                  <a:pt x="343" y="836"/>
                  <a:pt x="343" y="836"/>
                </a:cubicBezTo>
              </a:path>
            </a:pathLst>
          </a:custGeom>
          <a:noFill/>
          <a:ln w="762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1" name="矩形 10250"/>
          <p:cNvSpPr/>
          <p:nvPr/>
        </p:nvSpPr>
        <p:spPr>
          <a:xfrm>
            <a:off x="1219200" y="5257800"/>
            <a:ext cx="1981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face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0" y="1285875"/>
            <a:ext cx="5267325" cy="351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2"/>
          <p:cNvSpPr/>
          <p:nvPr/>
        </p:nvSpPr>
        <p:spPr>
          <a:xfrm>
            <a:off x="2914650" y="4794250"/>
            <a:ext cx="2511425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 eaLnBrk="1" hangingPunct="1">
              <a:spcBef>
                <a:spcPct val="20000"/>
              </a:spcBef>
              <a:buClr>
                <a:srgbClr val="CCCCFF"/>
              </a:buClr>
            </a:pPr>
            <a:r>
              <a:rPr lang="en-US" altLang="zh-CN" sz="9600" dirty="0">
                <a:solidFill>
                  <a:srgbClr val="000000"/>
                </a:solidFill>
                <a:latin typeface="Arial" panose="020B0604020202020204" pitchFamily="34" charset="0"/>
              </a:rPr>
              <a:t>face</a:t>
            </a:r>
            <a:endParaRPr lang="en-US" altLang="zh-CN" sz="9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2"/>
          <p:cNvSpPr/>
          <p:nvPr/>
        </p:nvSpPr>
        <p:spPr>
          <a:xfrm>
            <a:off x="3200400" y="5181600"/>
            <a:ext cx="2147888" cy="155575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p>
            <a:pPr marL="342900" indent="-342900" algn="ctr" eaLnBrk="1" hangingPunct="1">
              <a:spcBef>
                <a:spcPct val="20000"/>
              </a:spcBef>
              <a:buClr>
                <a:srgbClr val="CCCCFF"/>
              </a:buClr>
            </a:pPr>
            <a:r>
              <a:rPr lang="zh-CN" altLang="en-US" sz="9600" dirty="0">
                <a:solidFill>
                  <a:srgbClr val="000000"/>
                </a:solidFill>
                <a:latin typeface="Arial" panose="020B0604020202020204" pitchFamily="34" charset="0"/>
              </a:rPr>
              <a:t>eye</a:t>
            </a:r>
            <a:endParaRPr lang="zh-CN" altLang="en-US" sz="9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2291" name="图片 12290" descr="one ey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762000"/>
            <a:ext cx="6172200" cy="462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3"/>
          <p:cNvSpPr>
            <a:spLocks noGrp="1"/>
          </p:cNvSpPr>
          <p:nvPr>
            <p:ph type="body" idx="4294967295"/>
          </p:nvPr>
        </p:nvSpPr>
        <p:spPr>
          <a:xfrm>
            <a:off x="566738" y="4697413"/>
            <a:ext cx="8001000" cy="1322387"/>
          </a:xfrm>
        </p:spPr>
        <p:txBody>
          <a:bodyPr vert="horz" wrap="square" anchor="t" anchorCtr="0"/>
          <a:p>
            <a:pPr algn="ctr" eaLnBrk="1" hangingPunct="1">
              <a:lnSpc>
                <a:spcPct val="80000"/>
              </a:lnSpc>
              <a:buNone/>
            </a:pPr>
            <a:r>
              <a:rPr lang="en-US" altLang="zh-CN" sz="9400"/>
              <a:t>ear</a:t>
            </a:r>
            <a:endParaRPr lang="en-US" altLang="zh-CN" sz="9400"/>
          </a:p>
        </p:txBody>
      </p:sp>
      <p:pic>
        <p:nvPicPr>
          <p:cNvPr id="13315" name="图片 13314" descr="ear (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990600"/>
            <a:ext cx="5257800" cy="394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4705350"/>
            <a:ext cx="8229600" cy="1090613"/>
          </a:xfrm>
        </p:spPr>
        <p:txBody>
          <a:bodyPr vert="horz" wrap="square" anchor="t" anchorCtr="0"/>
          <a:p>
            <a:pPr algn="ctr" eaLnBrk="1" hangingPunct="1">
              <a:buNone/>
            </a:pPr>
            <a:r>
              <a:rPr lang="en-US" altLang="zh-CN" sz="9600" dirty="0"/>
              <a:t>nose</a:t>
            </a:r>
            <a:endParaRPr lang="en-US" altLang="zh-CN" sz="9600" dirty="0"/>
          </a:p>
        </p:txBody>
      </p:sp>
      <p:pic>
        <p:nvPicPr>
          <p:cNvPr id="14339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0" y="1517650"/>
            <a:ext cx="2786063" cy="3163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1139825"/>
            <a:ext cx="5168900" cy="367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2"/>
          <p:cNvSpPr/>
          <p:nvPr/>
        </p:nvSpPr>
        <p:spPr>
          <a:xfrm>
            <a:off x="2782888" y="4537075"/>
            <a:ext cx="3605212" cy="157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 eaLnBrk="1" hangingPunct="1">
              <a:spcBef>
                <a:spcPct val="20000"/>
              </a:spcBef>
              <a:buClr>
                <a:srgbClr val="CCCCFF"/>
              </a:buClr>
            </a:pPr>
            <a:r>
              <a:rPr lang="en-US" altLang="zh-CN" sz="9600" dirty="0">
                <a:solidFill>
                  <a:srgbClr val="000000"/>
                </a:solidFill>
                <a:latin typeface="Arial" panose="020B0604020202020204" pitchFamily="34" charset="0"/>
              </a:rPr>
              <a:t>mouth</a:t>
            </a:r>
            <a:endParaRPr lang="en-US" altLang="zh-CN" sz="9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2"/>
          <p:cNvSpPr/>
          <p:nvPr/>
        </p:nvSpPr>
        <p:spPr>
          <a:xfrm>
            <a:off x="2971800" y="4953000"/>
            <a:ext cx="2282825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 eaLnBrk="1" hangingPunct="1">
              <a:spcBef>
                <a:spcPct val="20000"/>
              </a:spcBef>
              <a:buClr>
                <a:srgbClr val="CCCCFF"/>
              </a:buClr>
            </a:pPr>
            <a:r>
              <a:rPr lang="zh-CN" altLang="en-US" sz="9600" dirty="0">
                <a:solidFill>
                  <a:srgbClr val="000000"/>
                </a:solidFill>
                <a:latin typeface="Arial" panose="020B0604020202020204" pitchFamily="34" charset="0"/>
              </a:rPr>
              <a:t>arm</a:t>
            </a:r>
            <a:endParaRPr lang="zh-CN" altLang="en-US" sz="9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6387" name="图片 16386" descr="arm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304800"/>
            <a:ext cx="6477000" cy="485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风景田野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0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Proposal</Template>
  <TotalTime>0</TotalTime>
  <Words>506</Words>
  <Application>WPS 演示</Application>
  <PresentationFormat>全屏显示(4:3)</PresentationFormat>
  <Paragraphs>75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Arial</vt:lpstr>
      <vt:lpstr>宋体</vt:lpstr>
      <vt:lpstr>Wingdings</vt:lpstr>
      <vt:lpstr>Comic Sans MS</vt:lpstr>
      <vt:lpstr>Verdana</vt:lpstr>
      <vt:lpstr>Times New Roman</vt:lpstr>
      <vt:lpstr>微软雅黑</vt:lpstr>
      <vt:lpstr>Arial Unicode MS</vt:lpstr>
      <vt:lpstr>Calibri</vt:lpstr>
      <vt:lpstr>Tahoma</vt:lpstr>
      <vt:lpstr>华文行楷</vt:lpstr>
      <vt:lpstr>Cambria</vt:lpstr>
      <vt:lpstr>黑体</vt:lpstr>
      <vt:lpstr>Arial</vt:lpstr>
      <vt:lpstr>等线</vt:lpstr>
      <vt:lpstr>Crayons</vt:lpstr>
      <vt:lpstr>1_风景田野</vt:lpstr>
      <vt:lpstr>Profile</vt:lpstr>
      <vt:lpstr>Watermark</vt:lpstr>
      <vt:lpstr>6_默认设计模板</vt:lpstr>
      <vt:lpstr>20_默认设计模板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胡英</dc:creator>
  <cp:lastModifiedBy>上帝掷骰子吗</cp:lastModifiedBy>
  <cp:revision>44</cp:revision>
  <dcterms:created xsi:type="dcterms:W3CDTF">2014-07-22T10:43:00Z</dcterms:created>
  <dcterms:modified xsi:type="dcterms:W3CDTF">2023-09-30T12:00:18Z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DFB944AF44944353B1FE8D0047952428_13</vt:lpwstr>
  </property>
</Properties>
</file>