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2895600" y="2362200"/>
            <a:ext cx="3657600" cy="762000"/>
          </a:xfrm>
          <a:solidFill>
            <a:srgbClr val="CCFF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A: Are you okay?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2743200" y="4800600"/>
            <a:ext cx="3505200" cy="685800"/>
          </a:xfrm>
          <a:solidFill>
            <a:srgbClr val="FF99CC">
              <a:alpha val="100000"/>
            </a:srgbClr>
          </a:solidFill>
          <a:ln>
            <a:solidFill>
              <a:srgbClr val="FF99CC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B: No, I’m sic.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152400" y="304800"/>
            <a:ext cx="86106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Unit 3 Lesson 17  Are you okay?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3124200" y="3657600"/>
            <a:ext cx="3429000" cy="579438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你还好吗？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2971800" y="5867400"/>
            <a:ext cx="35052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不，我生病了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09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 build="p"/>
      <p:bldP spid="4100" grpId="0" animBg="1"/>
      <p:bldP spid="4101" grpId="0" animBg="1"/>
      <p:bldP spid="410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2743200" cy="917575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  </a:t>
            </a:r>
            <a:r>
              <a:rPr lang="zh-CN" altLang="en-US" sz="3200" dirty="0">
                <a:latin typeface="Times New Roman" panose="02020603050405020304" pitchFamily="18" charset="0"/>
              </a:rPr>
              <a:t>我们一起来学习新单词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3" descr="医生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56"/>
          <a:stretch>
            <a:fillRect/>
          </a:stretch>
        </p:blipFill>
        <p:spPr>
          <a:xfrm>
            <a:off x="4419600" y="1981200"/>
            <a:ext cx="3476625" cy="323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990600" y="2895600"/>
            <a:ext cx="13716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doctor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1143000" y="3962400"/>
            <a:ext cx="12192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医生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1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1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5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3124200" cy="838200"/>
          </a:xfrm>
          <a:solidFill>
            <a:srgbClr val="00FF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复习学过的单词</a:t>
            </a:r>
            <a:endParaRPr lang="zh-CN" altLang="en-US" sz="3200" dirty="0"/>
          </a:p>
        </p:txBody>
      </p:sp>
      <p:sp>
        <p:nvSpPr>
          <p:cNvPr id="4099" name="Text Box 6"/>
          <p:cNvSpPr txBox="1"/>
          <p:nvPr/>
        </p:nvSpPr>
        <p:spPr>
          <a:xfrm>
            <a:off x="1066800" y="1981200"/>
            <a:ext cx="4876800" cy="3506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3200" dirty="0">
                <a:latin typeface="Times New Roman" panose="02020603050405020304" pitchFamily="18" charset="0"/>
              </a:rPr>
              <a:t>en           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3200" dirty="0">
                <a:latin typeface="Times New Roman" panose="02020603050405020304" pitchFamily="18" charset="0"/>
              </a:rPr>
              <a:t>encil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Times New Roman" panose="02020603050405020304" pitchFamily="18" charset="0"/>
              </a:rPr>
              <a:t>ook         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Times New Roman" panose="02020603050405020304" pitchFamily="18" charset="0"/>
              </a:rPr>
              <a:t>oy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3200" dirty="0">
                <a:latin typeface="Times New Roman" panose="02020603050405020304" pitchFamily="18" charset="0"/>
              </a:rPr>
              <a:t>oot          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3200" dirty="0">
                <a:latin typeface="Times New Roman" panose="02020603050405020304" pitchFamily="18" charset="0"/>
              </a:rPr>
              <a:t>ired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3200" dirty="0">
                <a:latin typeface="Times New Roman" panose="02020603050405020304" pitchFamily="18" charset="0"/>
              </a:rPr>
              <a:t>esk         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3200" dirty="0">
                <a:latin typeface="Times New Roman" panose="02020603050405020304" pitchFamily="18" charset="0"/>
              </a:rPr>
              <a:t>ead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3200" dirty="0">
                <a:latin typeface="Times New Roman" panose="02020603050405020304" pitchFamily="18" charset="0"/>
              </a:rPr>
              <a:t>ake                       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3200" dirty="0">
                <a:latin typeface="Times New Roman" panose="02020603050405020304" pitchFamily="18" charset="0"/>
              </a:rPr>
              <a:t>ace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2057400" y="2057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钢笔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2057400" y="2743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书本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2133600" y="35052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脚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2133600" y="4343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桌子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2133600" y="49530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湖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5257800" y="20574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铅笔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5257800" y="2819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男孩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60" name="Text Box 16"/>
          <p:cNvSpPr txBox="1"/>
          <p:nvPr/>
        </p:nvSpPr>
        <p:spPr>
          <a:xfrm>
            <a:off x="5181600" y="3505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累的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5334000" y="42672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头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6162" name="Text Box 18"/>
          <p:cNvSpPr txBox="1"/>
          <p:nvPr/>
        </p:nvSpPr>
        <p:spPr>
          <a:xfrm>
            <a:off x="5257800" y="4953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脸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  <p:bldP spid="6154" grpId="0"/>
      <p:bldP spid="6155" grpId="0"/>
      <p:bldP spid="6156" grpId="0"/>
      <p:bldP spid="6157" grpId="0"/>
      <p:bldP spid="6159" grpId="0"/>
      <p:bldP spid="6160" grpId="0"/>
      <p:bldP spid="6161" grpId="0"/>
      <p:bldP spid="61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ctrTitle"/>
          </p:nvPr>
        </p:nvSpPr>
        <p:spPr>
          <a:xfrm>
            <a:off x="2514600" y="2286000"/>
            <a:ext cx="4495800" cy="762000"/>
          </a:xfrm>
          <a:solidFill>
            <a:srgbClr val="FF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A: What’s the matter?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type="subTitle" idx="1"/>
          </p:nvPr>
        </p:nvSpPr>
        <p:spPr>
          <a:xfrm>
            <a:off x="2590800" y="3810000"/>
            <a:ext cx="3581400" cy="609600"/>
          </a:xfrm>
          <a:solidFill>
            <a:srgbClr val="99C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B: My head hurts.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838200" y="1447800"/>
            <a:ext cx="1600200" cy="579438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新句型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2514600" y="3124200"/>
            <a:ext cx="28956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你怎么了？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590800" y="4572000"/>
            <a:ext cx="3048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我头疼。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7162800" cy="685800"/>
          </a:xfrm>
          <a:solidFill>
            <a:srgbClr val="33CCCC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今天我们的课结束了。你都记住了吗？</a:t>
            </a:r>
            <a:endParaRPr lang="zh-CN" altLang="en-US" sz="3200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2286000" cy="609600"/>
          </a:xfrm>
          <a:solidFill>
            <a:srgbClr val="CCFFCC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Homework</a:t>
            </a:r>
            <a:endParaRPr lang="en-US" altLang="zh-CN" dirty="0"/>
          </a:p>
        </p:txBody>
      </p:sp>
      <p:sp>
        <p:nvSpPr>
          <p:cNvPr id="6148" name="Text Box 4"/>
          <p:cNvSpPr txBox="1"/>
          <p:nvPr/>
        </p:nvSpPr>
        <p:spPr>
          <a:xfrm>
            <a:off x="762000" y="2743200"/>
            <a:ext cx="4343400" cy="106680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把我们今天学过的单词念给爸爸妈妈听。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</Words>
  <Application>WPS 演示</Application>
  <PresentationFormat>全屏显示(4:3)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A: Are you okay?</vt:lpstr>
      <vt:lpstr>  我们一起来学习新单词</vt:lpstr>
      <vt:lpstr>复习学过的单词</vt:lpstr>
      <vt:lpstr>A: What’s the matter?</vt:lpstr>
      <vt:lpstr>今天我们的课结束了。你都记住了吗？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9</cp:revision>
  <dcterms:created xsi:type="dcterms:W3CDTF">2023-09-30T08:36:00Z</dcterms:created>
  <dcterms:modified xsi:type="dcterms:W3CDTF">2023-09-30T15:54:55Z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DD7F7488D5E74F51A972303C2F04B1E0_13</vt:lpwstr>
  </property>
  <property fmtid="{D5CDD505-2E9C-101B-9397-08002B2CF9AE}" pid="4" name="KSOProductBuildVer">
    <vt:lpwstr>2052-12.1.0.15374</vt:lpwstr>
  </property>
</Properties>
</file>