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11"/>
  </p:notesMasterIdLst>
  <p:handoutMasterIdLst>
    <p:handoutMasterId r:id="rId43"/>
  </p:handoutMasterIdLst>
  <p:sldIdLst>
    <p:sldId id="306" r:id="rId4"/>
    <p:sldId id="355" r:id="rId5"/>
    <p:sldId id="356" r:id="rId6"/>
    <p:sldId id="309" r:id="rId7"/>
    <p:sldId id="310" r:id="rId8"/>
    <p:sldId id="312" r:id="rId9"/>
    <p:sldId id="400" r:id="rId10"/>
    <p:sldId id="357" r:id="rId12"/>
    <p:sldId id="333" r:id="rId13"/>
    <p:sldId id="364" r:id="rId14"/>
    <p:sldId id="377" r:id="rId15"/>
    <p:sldId id="386" r:id="rId16"/>
    <p:sldId id="387" r:id="rId17"/>
    <p:sldId id="378" r:id="rId18"/>
    <p:sldId id="388" r:id="rId19"/>
    <p:sldId id="389" r:id="rId20"/>
    <p:sldId id="390" r:id="rId21"/>
    <p:sldId id="379" r:id="rId22"/>
    <p:sldId id="391" r:id="rId23"/>
    <p:sldId id="380" r:id="rId24"/>
    <p:sldId id="392" r:id="rId25"/>
    <p:sldId id="385" r:id="rId26"/>
    <p:sldId id="381" r:id="rId27"/>
    <p:sldId id="383" r:id="rId28"/>
    <p:sldId id="384" r:id="rId29"/>
    <p:sldId id="323" r:id="rId30"/>
    <p:sldId id="325" r:id="rId31"/>
    <p:sldId id="327" r:id="rId32"/>
    <p:sldId id="331" r:id="rId33"/>
    <p:sldId id="393" r:id="rId34"/>
    <p:sldId id="394" r:id="rId35"/>
    <p:sldId id="395" r:id="rId36"/>
    <p:sldId id="396" r:id="rId37"/>
    <p:sldId id="397" r:id="rId38"/>
    <p:sldId id="398" r:id="rId39"/>
    <p:sldId id="399" r:id="rId40"/>
    <p:sldId id="296" r:id="rId41"/>
    <p:sldId id="431" r:id="rId42"/>
  </p:sldIdLst>
  <p:sldSz cx="12192000" cy="6858000"/>
  <p:notesSz cx="6858000" cy="9144000"/>
  <p:custDataLst>
    <p:tags r:id="rId4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C47E"/>
    <a:srgbClr val="685216"/>
    <a:srgbClr val="4E3A00"/>
    <a:srgbClr val="3333FF"/>
    <a:srgbClr val="A9E01D"/>
    <a:srgbClr val="DE64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799"/>
    <p:restoredTop sz="86306"/>
  </p:normalViewPr>
  <p:slideViewPr>
    <p:cSldViewPr snapToGrid="0" showGuides="1">
      <p:cViewPr varScale="1">
        <p:scale>
          <a:sx n="60" d="100"/>
          <a:sy n="60" d="100"/>
        </p:scale>
        <p:origin x="-1098"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84"/>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F9B84EA-7D68-4D60-9CB1-D50884785D1C}" type="datetimeFigureOut">
              <a:rPr kumimoji="0" lang="zh-CN"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defRPr/>
            </a:pPr>
            <a:fld id="{DB267FB3-6957-41CF-AA11-E6E162417983}"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smtClean="0">
              <a:ln>
                <a:noFill/>
              </a:ln>
              <a:solidFill>
                <a:schemeClr val="tx1"/>
              </a:solidFill>
              <a:effectLst/>
              <a:uLnTx/>
              <a:uFillTx/>
              <a:latin typeface="+mn-lt"/>
              <a:ea typeface="+mn-ea"/>
              <a:cs typeface="+mn-cs"/>
            </a:endParaRPr>
          </a:p>
        </p:txBody>
      </p:sp>
      <p:sp>
        <p:nvSpPr>
          <p:cNvPr id="4915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1269"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a:ln>
            <a:miter lim="800000"/>
          </a:ln>
        </p:spPr>
      </p:sp>
      <p:sp>
        <p:nvSpPr>
          <p:cNvPr id="50179"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01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幻灯片图像占位符 1"/>
          <p:cNvSpPr>
            <a:spLocks noGrp="1" noRot="1" noChangeAspect="1" noTextEdit="1"/>
          </p:cNvSpPr>
          <p:nvPr>
            <p:ph type="sldImg"/>
          </p:nvPr>
        </p:nvSpPr>
        <p:spPr>
          <a:ln>
            <a:miter lim="800000"/>
          </a:ln>
        </p:spPr>
      </p:sp>
      <p:sp>
        <p:nvSpPr>
          <p:cNvPr id="59395"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93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a:ln>
            <a:miter lim="800000"/>
          </a:ln>
        </p:spPr>
      </p:sp>
      <p:sp>
        <p:nvSpPr>
          <p:cNvPr id="51203"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120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a:ln>
            <a:miter lim="800000"/>
          </a:ln>
        </p:spPr>
      </p:sp>
      <p:sp>
        <p:nvSpPr>
          <p:cNvPr id="52227"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22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TextEdit="1"/>
          </p:cNvSpPr>
          <p:nvPr>
            <p:ph type="sldImg"/>
          </p:nvPr>
        </p:nvSpPr>
        <p:spPr>
          <a:ln>
            <a:miter lim="800000"/>
          </a:ln>
        </p:spPr>
      </p:sp>
      <p:sp>
        <p:nvSpPr>
          <p:cNvPr id="53251" name="文本占位符 2"/>
          <p:cNvSpPr>
            <a:spLocks noGrp="1"/>
          </p:cNvSpPr>
          <p:nvPr>
            <p:ph type="body"/>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幻灯片图像占位符 1"/>
          <p:cNvSpPr>
            <a:spLocks noGrp="1" noRot="1" noChangeAspect="1" noTextEdit="1"/>
          </p:cNvSpPr>
          <p:nvPr>
            <p:ph type="sldImg"/>
          </p:nvPr>
        </p:nvSpPr>
        <p:spPr>
          <a:ln>
            <a:miter lim="800000"/>
          </a:ln>
        </p:spPr>
      </p:sp>
      <p:sp>
        <p:nvSpPr>
          <p:cNvPr id="54275"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42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幻灯片图像占位符 1"/>
          <p:cNvSpPr>
            <a:spLocks noGrp="1" noRot="1" noChangeAspect="1" noTextEdit="1"/>
          </p:cNvSpPr>
          <p:nvPr>
            <p:ph type="sldImg"/>
          </p:nvPr>
        </p:nvSpPr>
        <p:spPr>
          <a:ln>
            <a:miter lim="800000"/>
          </a:ln>
        </p:spPr>
      </p:sp>
      <p:sp>
        <p:nvSpPr>
          <p:cNvPr id="55299"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530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1"/>
          <p:cNvSpPr>
            <a:spLocks noGrp="1" noRot="1" noChangeAspect="1" noTextEdit="1"/>
          </p:cNvSpPr>
          <p:nvPr>
            <p:ph type="sldImg"/>
          </p:nvPr>
        </p:nvSpPr>
        <p:spPr>
          <a:ln>
            <a:miter lim="800000"/>
          </a:ln>
        </p:spPr>
      </p:sp>
      <p:sp>
        <p:nvSpPr>
          <p:cNvPr id="56323"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632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1"/>
          <p:cNvSpPr>
            <a:spLocks noGrp="1" noRot="1" noChangeAspect="1" noTextEdit="1"/>
          </p:cNvSpPr>
          <p:nvPr>
            <p:ph type="sldImg"/>
          </p:nvPr>
        </p:nvSpPr>
        <p:spPr>
          <a:ln>
            <a:miter lim="800000"/>
          </a:ln>
        </p:spPr>
      </p:sp>
      <p:sp>
        <p:nvSpPr>
          <p:cNvPr id="57347"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73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1"/>
          <p:cNvSpPr>
            <a:spLocks noGrp="1" noRot="1" noChangeAspect="1" noTextEdit="1"/>
          </p:cNvSpPr>
          <p:nvPr>
            <p:ph type="sldImg"/>
          </p:nvPr>
        </p:nvSpPr>
        <p:spPr>
          <a:ln>
            <a:miter lim="800000"/>
          </a:ln>
        </p:spPr>
      </p:sp>
      <p:sp>
        <p:nvSpPr>
          <p:cNvPr id="58371"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837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4" name="日期占位符 2"/>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3"/>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196" name="图片 6"/>
          <p:cNvPicPr>
            <a:picLocks noChangeAspect="1"/>
          </p:cNvPicPr>
          <p:nvPr userDrawn="1"/>
        </p:nvPicPr>
        <p:blipFill>
          <a:blip r:embed="rId2"/>
          <a:srcRect t="44513"/>
          <a:stretch>
            <a:fillRect/>
          </a:stretch>
        </p:blipFill>
        <p:spPr>
          <a:xfrm>
            <a:off x="0" y="0"/>
            <a:ext cx="12192000" cy="6858000"/>
          </a:xfrm>
          <a:prstGeom prst="rect">
            <a:avLst/>
          </a:prstGeom>
          <a:noFill/>
          <a:ln w="9525">
            <a:noFill/>
          </a:ln>
        </p:spPr>
      </p:pic>
      <p:pic>
        <p:nvPicPr>
          <p:cNvPr id="8197" name="图片 5"/>
          <p:cNvPicPr>
            <a:picLocks noChangeAspect="1"/>
          </p:cNvPicPr>
          <p:nvPr userDrawn="1"/>
        </p:nvPicPr>
        <p:blipFill>
          <a:blip r:embed="rId3"/>
          <a:stretch>
            <a:fillRect/>
          </a:stretch>
        </p:blipFill>
        <p:spPr>
          <a:xfrm>
            <a:off x="10874375" y="-155575"/>
            <a:ext cx="1430338" cy="1027113"/>
          </a:xfrm>
          <a:prstGeom prst="rect">
            <a:avLst/>
          </a:prstGeom>
          <a:noFill/>
          <a:ln w="9525">
            <a:noFill/>
          </a:ln>
        </p:spPr>
      </p:pic>
      <p:pic>
        <p:nvPicPr>
          <p:cNvPr id="8198" name="图片 7"/>
          <p:cNvPicPr>
            <a:picLocks noChangeAspect="1"/>
          </p:cNvPicPr>
          <p:nvPr userDrawn="1"/>
        </p:nvPicPr>
        <p:blipFill>
          <a:blip r:embed="rId4"/>
          <a:stretch>
            <a:fillRect/>
          </a:stretch>
        </p:blipFill>
        <p:spPr>
          <a:xfrm>
            <a:off x="0" y="4500563"/>
            <a:ext cx="12192000" cy="2357437"/>
          </a:xfrm>
          <a:prstGeom prst="rect">
            <a:avLst/>
          </a:prstGeom>
          <a:noFill/>
          <a:ln w="9525">
            <a:noFill/>
          </a:ln>
        </p:spPr>
      </p:pic>
      <p:sp>
        <p:nvSpPr>
          <p:cNvPr id="7" name="灯片编号占位符 3"/>
          <p:cNvSpPr>
            <a:spLocks noGrp="1"/>
          </p:cNvSpPr>
          <p:nvPr>
            <p:ph type="sldNum" sz="quarter" idx="4"/>
          </p:nvPr>
        </p:nvSpPr>
        <p:spPr>
          <a:xfrm>
            <a:off x="4622800" y="176213"/>
            <a:ext cx="8629650" cy="365125"/>
          </a:xfrm>
          <a:prstGeom prst="rect">
            <a:avLst/>
          </a:prstGeom>
        </p:spPr>
        <p:txBody>
          <a:bodyPr/>
          <a:lstStyle>
            <a:lvl1pPr algn="ctr" fontAlgn="auto">
              <a:defRPr sz="2800" noProof="1" dirty="0" smtClean="0">
                <a:latin typeface="华文行楷" panose="02010800040101010101" pitchFamily="2" charset="-122"/>
                <a:ea typeface="华文行楷" panose="02010800040101010101" pitchFamily="2" charset="-122"/>
              </a:defRPr>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1" smtClean="0">
                <a:ln>
                  <a:noFill/>
                </a:ln>
                <a:solidFill>
                  <a:schemeClr val="tx1"/>
                </a:solidFill>
                <a:effectLst/>
                <a:uLnTx/>
                <a:uFillTx/>
                <a:latin typeface="华文行楷" panose="02010800040101010101" pitchFamily="2" charset="-122"/>
                <a:ea typeface="华文行楷" panose="02010800040101010101" pitchFamily="2" charset="-122"/>
                <a:cs typeface="+mn-cs"/>
              </a:rPr>
              <a:t>人民教育出版社三年级下册</a:t>
            </a:r>
            <a:endParaRPr kumimoji="0" lang="zh-CN" altLang="en-US" sz="2800" b="0" i="0" u="none" strike="noStrike" kern="1200" cap="none" spc="0" normalizeH="0" baseline="0" noProof="1" smtClean="0">
              <a:ln>
                <a:noFill/>
              </a:ln>
              <a:solidFill>
                <a:schemeClr val="tx1"/>
              </a:solidFill>
              <a:effectLst/>
              <a:uLnTx/>
              <a:uFillTx/>
              <a:latin typeface="华文行楷" panose="02010800040101010101" pitchFamily="2" charset="-122"/>
              <a:ea typeface="华文行楷" panose="0201080004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1.jpeg"/><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pic>
        <p:nvPicPr>
          <p:cNvPr id="1026" name="图片 6"/>
          <p:cNvPicPr>
            <a:picLocks noChangeAspect="1"/>
          </p:cNvPicPr>
          <p:nvPr userDrawn="1"/>
        </p:nvPicPr>
        <p:blipFill>
          <a:blip r:embed="rId10"/>
          <a:srcRect t="44513"/>
          <a:stretch>
            <a:fillRect/>
          </a:stretch>
        </p:blipFill>
        <p:spPr>
          <a:xfrm>
            <a:off x="0" y="0"/>
            <a:ext cx="12192000" cy="6858000"/>
          </a:xfrm>
          <a:prstGeom prst="rect">
            <a:avLst/>
          </a:prstGeom>
          <a:noFill/>
          <a:ln w="9525">
            <a:noFill/>
          </a:ln>
        </p:spPr>
      </p:pic>
      <p:pic>
        <p:nvPicPr>
          <p:cNvPr id="1027" name="图片 7"/>
          <p:cNvPicPr>
            <a:picLocks noChangeAspect="1"/>
          </p:cNvPicPr>
          <p:nvPr userDrawn="1"/>
        </p:nvPicPr>
        <p:blipFill>
          <a:blip r:embed="rId11"/>
          <a:stretch>
            <a:fillRect/>
          </a:stretch>
        </p:blipFill>
        <p:spPr>
          <a:xfrm>
            <a:off x="0" y="4500563"/>
            <a:ext cx="12192000" cy="23574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4.png"/><Relationship Id="rId1"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0.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6.png"/><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29.png"/><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image" Target="../media/image30.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9.xml"/><Relationship Id="rId2" Type="http://schemas.openxmlformats.org/officeDocument/2006/relationships/image" Target="../media/image31.png"/><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8.png"/><Relationship Id="rId1" Type="http://schemas.openxmlformats.org/officeDocument/2006/relationships/image" Target="../media/image3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6.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33.png"/><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image" Target="../media/image3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image" Target="../media/image3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image" Target="../media/image36.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48"/>
          <p:cNvSpPr txBox="1"/>
          <p:nvPr/>
        </p:nvSpPr>
        <p:spPr>
          <a:xfrm>
            <a:off x="3764104" y="2099270"/>
            <a:ext cx="3542958" cy="1323439"/>
          </a:xfrm>
          <a:prstGeom prst="rect">
            <a:avLst/>
          </a:prstGeom>
          <a:noFill/>
          <a:effectLst>
            <a:softEdge rad="31750"/>
          </a:effectLst>
        </p:spPr>
        <p:txBody>
          <a:bodyPr wrap="none">
            <a:spAutoFit/>
          </a:bodyPr>
          <a:lstStyle/>
          <a:p>
            <a:pPr marR="0" defTabSz="914400" fontAlgn="auto">
              <a:buClrTx/>
              <a:buSzTx/>
              <a:buFont typeface="Arial" panose="020B0604020202020204" pitchFamily="34" charset="0"/>
              <a:buNone/>
              <a:defRPr/>
            </a:pPr>
            <a:r>
              <a:rPr kumimoji="0" lang="en-US" altLang="zh-CN" sz="8000" b="1" kern="1200" cap="none" spc="0" normalizeH="0" baseline="0" noProof="1" smtClean="0">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itchFamily="2" charset="-122"/>
                <a:ea typeface="方正小标宋简体" pitchFamily="2" charset="-122"/>
                <a:cs typeface="+mn-cs"/>
              </a:rPr>
              <a:t>14 </a:t>
            </a:r>
            <a:r>
              <a:rPr kumimoji="0" lang="zh-CN" altLang="en-US" sz="8000" b="1" kern="1200" cap="none" spc="0" normalizeH="0" baseline="0" noProof="1" smtClean="0">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itchFamily="2" charset="-122"/>
                <a:ea typeface="方正小标宋简体" pitchFamily="2" charset="-122"/>
                <a:cs typeface="+mn-cs"/>
              </a:rPr>
              <a:t>蜜蜂</a:t>
            </a:r>
            <a:endParaRPr kumimoji="0" lang="zh-CN" altLang="en-US" sz="8000" b="1" kern="1200" cap="none" spc="0" normalizeH="0" baseline="0" noProof="1">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itchFamily="2" charset="-122"/>
              <a:ea typeface="方正小标宋简体" pitchFamily="2" charset="-122"/>
              <a:cs typeface="+mn-cs"/>
            </a:endParaRPr>
          </a:p>
        </p:txBody>
      </p:sp>
      <p:pic>
        <p:nvPicPr>
          <p:cNvPr id="11267" name="图片 6"/>
          <p:cNvPicPr>
            <a:picLocks noChangeAspect="1"/>
          </p:cNvPicPr>
          <p:nvPr/>
        </p:nvPicPr>
        <p:blipFill>
          <a:blip r:embed="rId1"/>
          <a:stretch>
            <a:fillRect/>
          </a:stretch>
        </p:blipFill>
        <p:spPr>
          <a:xfrm>
            <a:off x="2274888" y="5351463"/>
            <a:ext cx="1362075" cy="773112"/>
          </a:xfrm>
          <a:prstGeom prst="rect">
            <a:avLst/>
          </a:prstGeom>
          <a:noFill/>
          <a:ln w="9525">
            <a:noFill/>
          </a:ln>
        </p:spPr>
      </p:pic>
      <p:pic>
        <p:nvPicPr>
          <p:cNvPr id="8" name="图片 7"/>
          <p:cNvPicPr>
            <a:picLocks noChangeAspect="1"/>
          </p:cNvPicPr>
          <p:nvPr/>
        </p:nvPicPr>
        <p:blipFill>
          <a:blip r:embed="rId2" cstate="print"/>
          <a:stretch>
            <a:fillRect/>
          </a:stretch>
        </p:blipFill>
        <p:spPr>
          <a:xfrm rot="20405802">
            <a:off x="7967730" y="2436258"/>
            <a:ext cx="829188" cy="871332"/>
          </a:xfrm>
          <a:prstGeom prst="ellipse">
            <a:avLst/>
          </a:prstGeom>
        </p:spPr>
      </p:pic>
      <p:sp>
        <p:nvSpPr>
          <p:cNvPr id="5" name="TextBox 48"/>
          <p:cNvSpPr txBox="1"/>
          <p:nvPr/>
        </p:nvSpPr>
        <p:spPr>
          <a:xfrm>
            <a:off x="7003846" y="5819323"/>
            <a:ext cx="5082540" cy="583565"/>
          </a:xfrm>
          <a:prstGeom prst="rect">
            <a:avLst/>
          </a:prstGeom>
          <a:noFill/>
          <a:effectLst>
            <a:reflection blurRad="6350" stA="50000" endA="300" endPos="55000" dir="5400000" sy="-100000" algn="bl" rotWithShape="0"/>
          </a:effectLst>
        </p:spPr>
        <p:txBody>
          <a:bodyPr wrap="none">
            <a:spAutoFit/>
          </a:bodyPr>
          <a:lstStyle/>
          <a:p>
            <a:pPr marR="0" defTabSz="914400" fontAlgn="auto">
              <a:buClrTx/>
              <a:buSzTx/>
              <a:buFont typeface="Arial" panose="020B0604020202020204" pitchFamily="34" charset="0"/>
              <a:buNone/>
              <a:defRPr/>
            </a:pPr>
            <a:r>
              <a:rPr kumimoji="0" lang="zh-CN" altLang="en-US" sz="3200" b="1" kern="1200" cap="none" spc="0" normalizeH="0" baseline="0" noProof="1" smtClean="0">
                <a:effectLst>
                  <a:outerShdw blurRad="38100" dist="19050" dir="2700000" algn="tl" rotWithShape="0">
                    <a:schemeClr val="dk1">
                      <a:alpha val="40000"/>
                    </a:schemeClr>
                  </a:outerShdw>
                </a:effectLst>
                <a:latin typeface="+mn-ea"/>
                <a:ea typeface="+mn-ea"/>
                <a:cs typeface="+mn-cs"/>
              </a:rPr>
              <a:t>部编版小学</a:t>
            </a:r>
            <a:r>
              <a:rPr kumimoji="0" lang="zh-CN" altLang="en-US" sz="3200" b="1" kern="1200" cap="none" spc="0" normalizeH="0" baseline="0" noProof="1">
                <a:effectLst>
                  <a:outerShdw blurRad="38100" dist="19050" dir="2700000" algn="tl" rotWithShape="0">
                    <a:schemeClr val="dk1">
                      <a:alpha val="40000"/>
                    </a:schemeClr>
                  </a:outerShdw>
                </a:effectLst>
                <a:latin typeface="+mn-ea"/>
                <a:ea typeface="+mn-ea"/>
                <a:cs typeface="+mn-cs"/>
              </a:rPr>
              <a:t>语文三</a:t>
            </a:r>
            <a:r>
              <a:rPr kumimoji="0" lang="zh-CN" altLang="en-US" sz="3200" b="1" kern="1200" cap="none" spc="0" normalizeH="0" baseline="0" noProof="1" smtClean="0">
                <a:effectLst>
                  <a:outerShdw blurRad="38100" dist="19050" dir="2700000" algn="tl" rotWithShape="0">
                    <a:schemeClr val="dk1">
                      <a:alpha val="40000"/>
                    </a:schemeClr>
                  </a:outerShdw>
                </a:effectLst>
                <a:latin typeface="+mn-ea"/>
                <a:ea typeface="+mn-ea"/>
                <a:cs typeface="+mn-cs"/>
              </a:rPr>
              <a:t>年级下册</a:t>
            </a:r>
            <a:endParaRPr kumimoji="0" lang="zh-CN" altLang="en-US" sz="3200" b="1" kern="1200" cap="none" spc="0" normalizeH="0" baseline="0" noProof="1">
              <a:effectLst>
                <a:outerShdw blurRad="38100" dist="19050" dir="2700000" algn="tl" rotWithShape="0">
                  <a:schemeClr val="dk1">
                    <a:alpha val="40000"/>
                  </a:schemeClr>
                </a:outerShdw>
              </a:effectLst>
              <a:latin typeface="+mn-ea"/>
              <a:ea typeface="宋体" panose="02010600030101010101" pitchFamily="2" charset="-122"/>
              <a:cs typeface="+mn-cs"/>
            </a:endParaRPr>
          </a:p>
        </p:txBody>
      </p:sp>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667000" y="1997075"/>
            <a:ext cx="8726488" cy="2862263"/>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默读课第一自然段，想一想，法</a:t>
            </a: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布尔在听说了蜜蜂有辨认方向的能力后，是怎么做的呢</a:t>
            </a:r>
            <a:r>
              <a:rPr kumimoji="0" lang="en-US"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你从中体会到了什么</a:t>
            </a:r>
            <a:r>
              <a:rPr kumimoji="0" lang="en-US" altLang="zh-CN"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endPar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grpSp>
        <p:nvGrpSpPr>
          <p:cNvPr id="3" name="组合 6"/>
          <p:cNvGrpSpPr/>
          <p:nvPr/>
        </p:nvGrpSpPr>
        <p:grpSpPr>
          <a:xfrm>
            <a:off x="352425" y="128588"/>
            <a:ext cx="4208463" cy="1782762"/>
            <a:chOff x="-210534" y="-185589"/>
            <a:chExt cx="4686999" cy="1991844"/>
          </a:xfrm>
        </p:grpSpPr>
        <p:pic>
          <p:nvPicPr>
            <p:cNvPr id="20485" name="图片 5"/>
            <p:cNvPicPr>
              <a:picLocks noChangeAspect="1"/>
            </p:cNvPicPr>
            <p:nvPr/>
          </p:nvPicPr>
          <p:blipFill>
            <a:blip r:embed="rId1"/>
            <a:stretch>
              <a:fillRect/>
            </a:stretch>
          </p:blipFill>
          <p:spPr>
            <a:xfrm>
              <a:off x="-210534" y="-185589"/>
              <a:ext cx="4686999" cy="1991844"/>
            </a:xfrm>
            <a:prstGeom prst="rect">
              <a:avLst/>
            </a:prstGeom>
            <a:noFill/>
            <a:ln w="9525">
              <a:noFill/>
            </a:ln>
          </p:spPr>
        </p:pic>
        <p:sp>
          <p:nvSpPr>
            <p:cNvPr id="5" name="矩形 4"/>
            <p:cNvSpPr/>
            <p:nvPr/>
          </p:nvSpPr>
          <p:spPr>
            <a:xfrm>
              <a:off x="349692" y="346004"/>
              <a:ext cx="333635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2</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pic>
        <p:nvPicPr>
          <p:cNvPr id="20484" name="图片 2"/>
          <p:cNvPicPr>
            <a:picLocks noChangeAspect="1"/>
          </p:cNvPicPr>
          <p:nvPr/>
        </p:nvPicPr>
        <p:blipFill>
          <a:blip r:embed="rId2"/>
          <a:stretch>
            <a:fillRect/>
          </a:stretch>
        </p:blipFill>
        <p:spPr>
          <a:xfrm>
            <a:off x="533400" y="3517900"/>
            <a:ext cx="2251075" cy="2608263"/>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738313" y="1714500"/>
            <a:ext cx="7075487" cy="2962275"/>
          </a:xfrm>
          <a:prstGeom prst="rect">
            <a:avLst/>
          </a:prstGeom>
          <a:noFill/>
          <a:ln w="9525">
            <a:noFill/>
          </a:ln>
        </p:spPr>
        <p:txBody>
          <a:bodyPr/>
          <a:p>
            <a:pPr eaLnBrk="1" hangingPunct="1">
              <a:lnSpc>
                <a:spcPct val="150000"/>
              </a:lnSpc>
            </a:pPr>
            <a:r>
              <a:rPr lang="zh-CN" altLang="en-US" sz="4000" b="1" dirty="0">
                <a:solidFill>
                  <a:srgbClr val="434343"/>
                </a:solidFill>
                <a:latin typeface="楷体" panose="02010609060101010101" pitchFamily="49" charset="-122"/>
                <a:ea typeface="楷体" panose="02010609060101010101" pitchFamily="49" charset="-122"/>
              </a:rPr>
              <a:t>    听说蜜蜂有辨认方向的能力，无论飞到哪里，它总是可以回到原处。</a:t>
            </a:r>
            <a:r>
              <a:rPr lang="zh-CN" altLang="en-US" sz="4000" b="1" dirty="0">
                <a:solidFill>
                  <a:srgbClr val="FF0000"/>
                </a:solidFill>
                <a:latin typeface="楷体" panose="02010609060101010101" pitchFamily="49" charset="-122"/>
                <a:ea typeface="楷体" panose="02010609060101010101" pitchFamily="49" charset="-122"/>
              </a:rPr>
              <a:t>我</a:t>
            </a:r>
            <a:r>
              <a:rPr lang="zh-CN" altLang="en-US" sz="4000" b="1" dirty="0">
                <a:solidFill>
                  <a:srgbClr val="434343"/>
                </a:solidFill>
                <a:latin typeface="楷体" panose="02010609060101010101" pitchFamily="49" charset="-122"/>
                <a:ea typeface="楷体" panose="02010609060101010101" pitchFamily="49" charset="-122"/>
              </a:rPr>
              <a:t>想做个实验。</a:t>
            </a:r>
            <a:br>
              <a:rPr lang="zh-CN" altLang="en-US" sz="4000" b="1" dirty="0">
                <a:solidFill>
                  <a:srgbClr val="434343"/>
                </a:solidFill>
                <a:latin typeface="楷体" panose="02010609060101010101" pitchFamily="49" charset="-122"/>
                <a:ea typeface="楷体" panose="02010609060101010101" pitchFamily="49" charset="-122"/>
              </a:rPr>
            </a:br>
            <a:endParaRPr lang="zh-CN" altLang="en-US" sz="40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rot="-918774" flipH="1">
            <a:off x="1617663" y="1603375"/>
            <a:ext cx="1289050" cy="1122363"/>
          </a:xfrm>
          <a:prstGeom prst="rect">
            <a:avLst/>
          </a:prstGeom>
          <a:noFill/>
          <a:ln w="9525">
            <a:noFill/>
          </a:ln>
        </p:spPr>
      </p:pic>
      <p:cxnSp>
        <p:nvCxnSpPr>
          <p:cNvPr id="4" name="直接连接符 3"/>
          <p:cNvCxnSpPr/>
          <p:nvPr/>
        </p:nvCxnSpPr>
        <p:spPr>
          <a:xfrm>
            <a:off x="5965825" y="4467225"/>
            <a:ext cx="217328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右箭头 5"/>
          <p:cNvSpPr/>
          <p:nvPr/>
        </p:nvSpPr>
        <p:spPr>
          <a:xfrm>
            <a:off x="8251825" y="3867150"/>
            <a:ext cx="338138" cy="600075"/>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8813800" y="3629025"/>
            <a:ext cx="2035175" cy="1419225"/>
          </a:xfrm>
          <a:prstGeom prst="rect">
            <a:avLst/>
          </a:prstGeom>
          <a:solidFill>
            <a:srgbClr val="F4B183"/>
          </a:solidFill>
          <a:ln w="9525">
            <a:noFill/>
          </a:ln>
        </p:spPr>
        <p:txBody>
          <a:bodyPr>
            <a:spAutoFit/>
          </a:bodyPr>
          <a:p>
            <a:pPr>
              <a:lnSpc>
                <a:spcPct val="120000"/>
              </a:lnSpc>
            </a:pPr>
            <a:r>
              <a:rPr lang="zh-CN" altLang="en-US" sz="3600" b="1" dirty="0">
                <a:solidFill>
                  <a:srgbClr val="000000"/>
                </a:solidFill>
                <a:latin typeface="楷体" panose="02010609060101010101" pitchFamily="49" charset="-122"/>
                <a:ea typeface="楷体" panose="02010609060101010101" pitchFamily="49" charset="-122"/>
              </a:rPr>
              <a:t>为什么要做实验？</a:t>
            </a:r>
            <a:endParaRPr lang="zh-CN" altLang="en-US" sz="3600" b="1" dirty="0">
              <a:solidFill>
                <a:srgbClr val="000000"/>
              </a:solidFill>
              <a:latin typeface="楷体" panose="02010609060101010101" pitchFamily="49" charset="-122"/>
              <a:ea typeface="楷体" panose="02010609060101010101" pitchFamily="49" charset="-122"/>
            </a:endParaRPr>
          </a:p>
        </p:txBody>
      </p:sp>
      <p:sp>
        <p:nvSpPr>
          <p:cNvPr id="8" name="左弧形箭头 7"/>
          <p:cNvSpPr/>
          <p:nvPr/>
        </p:nvSpPr>
        <p:spPr>
          <a:xfrm rot="8486910">
            <a:off x="9437688" y="2070100"/>
            <a:ext cx="715963" cy="146367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cxnSp>
        <p:nvCxnSpPr>
          <p:cNvPr id="9" name="直接连接符 8"/>
          <p:cNvCxnSpPr/>
          <p:nvPr/>
        </p:nvCxnSpPr>
        <p:spPr>
          <a:xfrm flipV="1">
            <a:off x="2973388" y="2560638"/>
            <a:ext cx="5443538" cy="31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38313" y="3536950"/>
            <a:ext cx="8556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216400" y="1212850"/>
            <a:ext cx="6805613" cy="644525"/>
          </a:xfrm>
          <a:prstGeom prst="rect">
            <a:avLst/>
          </a:prstGeom>
          <a:solidFill>
            <a:srgbClr val="FFC000"/>
          </a:solidFill>
          <a:ln w="9525">
            <a:noFill/>
          </a:ln>
        </p:spPr>
        <p:txBody>
          <a:bodyPr>
            <a:spAutoFit/>
          </a:bodyPr>
          <a:p>
            <a:r>
              <a:rPr lang="zh-CN" altLang="en-US" sz="3600" b="1" dirty="0">
                <a:latin typeface="Calibri" panose="020F0502020204030204" pitchFamily="34" charset="0"/>
              </a:rPr>
              <a:t>验证听说的事情是不是真的存在。</a:t>
            </a:r>
            <a:endParaRPr lang="zh-CN" altLang="en-US" sz="3600" b="1" dirty="0">
              <a:latin typeface="Calibri" panose="020F0502020204030204" pitchFamily="34" charset="0"/>
            </a:endParaRPr>
          </a:p>
        </p:txBody>
      </p:sp>
      <p:sp>
        <p:nvSpPr>
          <p:cNvPr id="14" name="矩形 13"/>
          <p:cNvSpPr/>
          <p:nvPr/>
        </p:nvSpPr>
        <p:spPr>
          <a:xfrm>
            <a:off x="1027113" y="4870450"/>
            <a:ext cx="7224712" cy="584200"/>
          </a:xfrm>
          <a:prstGeom prst="rect">
            <a:avLst/>
          </a:prstGeom>
          <a:noFill/>
          <a:ln w="9525">
            <a:noFill/>
          </a:ln>
        </p:spPr>
        <p:txBody>
          <a:bodyPr>
            <a:spAutoFit/>
          </a:bodyPr>
          <a:p>
            <a:r>
              <a:rPr lang="zh-CN" altLang="en-US" sz="3200" b="1" dirty="0">
                <a:solidFill>
                  <a:srgbClr val="FF0000"/>
                </a:solidFill>
                <a:latin typeface="Calibri" panose="020F0502020204030204" pitchFamily="34" charset="0"/>
              </a:rPr>
              <a:t>文中的“我”指的是谁？</a:t>
            </a:r>
            <a:endParaRPr lang="en-US" altLang="zh-CN" sz="3200" b="1" dirty="0">
              <a:solidFill>
                <a:srgbClr val="FF0000"/>
              </a:solidFill>
              <a:latin typeface="Calibri" panose="020F0502020204030204" pitchFamily="34" charset="0"/>
            </a:endParaRPr>
          </a:p>
        </p:txBody>
      </p:sp>
      <p:sp>
        <p:nvSpPr>
          <p:cNvPr id="15" name="矩形 14"/>
          <p:cNvSpPr/>
          <p:nvPr/>
        </p:nvSpPr>
        <p:spPr>
          <a:xfrm>
            <a:off x="3032125" y="5670550"/>
            <a:ext cx="7388225" cy="644525"/>
          </a:xfrm>
          <a:prstGeom prst="rect">
            <a:avLst/>
          </a:prstGeom>
          <a:solidFill>
            <a:srgbClr val="FF0000"/>
          </a:solidFill>
          <a:ln w="9525">
            <a:noFill/>
          </a:ln>
        </p:spPr>
        <p:txBody>
          <a:bodyPr>
            <a:spAutoFit/>
          </a:bodyPr>
          <a:p>
            <a:pPr algn="ctr"/>
            <a:r>
              <a:rPr lang="zh-CN" altLang="en-US" sz="3600" b="1" dirty="0">
                <a:solidFill>
                  <a:schemeClr val="bg1"/>
                </a:solidFill>
                <a:latin typeface="Calibri" panose="020F0502020204030204" pitchFamily="34" charset="0"/>
              </a:rPr>
              <a:t>法国昆虫学家、文学家</a:t>
            </a:r>
            <a:r>
              <a:rPr lang="en-US" altLang="zh-CN" sz="3600" b="1" dirty="0">
                <a:solidFill>
                  <a:schemeClr val="bg1"/>
                </a:solidFill>
                <a:latin typeface="Calibri" panose="020F0502020204030204" pitchFamily="34" charset="0"/>
              </a:rPr>
              <a:t>——</a:t>
            </a:r>
            <a:r>
              <a:rPr lang="zh-CN" altLang="en-US" sz="3600" b="1" dirty="0">
                <a:solidFill>
                  <a:schemeClr val="bg1"/>
                </a:solidFill>
                <a:latin typeface="Calibri" panose="020F0502020204030204" pitchFamily="34" charset="0"/>
              </a:rPr>
              <a:t>法布尔</a:t>
            </a:r>
            <a:endParaRPr lang="zh-CN" altLang="en-US" sz="3600" b="1" dirty="0">
              <a:solidFill>
                <a:schemeClr val="bg1"/>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ppt_x</p:attrName>
                                        </p:attrNameLst>
                                      </p:cBhvr>
                                      <p:tavLst>
                                        <p:tav tm="0">
                                          <p:val>
                                            <p:strVal val="1+#ppt_w/2"/>
                                          </p:val>
                                        </p:tav>
                                        <p:tav tm="100000">
                                          <p:val>
                                            <p:strVal val="#ppt_x"/>
                                          </p:val>
                                        </p:tav>
                                      </p:tavLst>
                                    </p:anim>
                                    <p:anim calcmode="lin" valueType="num">
                                      <p:cBhvr>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ppt_x</p:attrName>
                                        </p:attrNameLst>
                                      </p:cBhvr>
                                      <p:tavLst>
                                        <p:tav tm="0">
                                          <p:val>
                                            <p:strVal val="1+#ppt_w/2"/>
                                          </p:val>
                                        </p:tav>
                                        <p:tav tm="100000">
                                          <p:val>
                                            <p:strVal val="#ppt_x"/>
                                          </p:val>
                                        </p:tav>
                                      </p:tavLst>
                                    </p:anim>
                                    <p:anim calcmode="lin" valueType="num">
                                      <p:cBhvr>
                                        <p:cTn id="12" dur="12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000000"/>
                                          </p:val>
                                        </p:tav>
                                        <p:tav tm="100000">
                                          <p:val>
                                            <p:strVal val="#ppt_w"/>
                                          </p:val>
                                        </p:tav>
                                      </p:tavLst>
                                    </p:anim>
                                    <p:anim calcmode="lin" valueType="num">
                                      <p:cBhvr>
                                        <p:cTn id="18" dur="500" fill="hold"/>
                                        <p:tgtEl>
                                          <p:spTgt spid="4"/>
                                        </p:tgtEl>
                                        <p:attrNameLst>
                                          <p:attrName>ppt_h</p:attrName>
                                        </p:attrNameLst>
                                      </p:cBhvr>
                                      <p:tavLst>
                                        <p:tav tm="0">
                                          <p:val>
                                            <p:fltVal val="0.00000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000000"/>
                                          </p:val>
                                        </p:tav>
                                        <p:tav tm="100000">
                                          <p:val>
                                            <p:strVal val="#ppt_w"/>
                                          </p:val>
                                        </p:tav>
                                      </p:tavLst>
                                    </p:anim>
                                    <p:anim calcmode="lin" valueType="num">
                                      <p:cBhvr>
                                        <p:cTn id="25" dur="500" fill="hold"/>
                                        <p:tgtEl>
                                          <p:spTgt spid="6"/>
                                        </p:tgtEl>
                                        <p:attrNameLst>
                                          <p:attrName>ppt_h</p:attrName>
                                        </p:attrNameLst>
                                      </p:cBhvr>
                                      <p:tavLst>
                                        <p:tav tm="0">
                                          <p:val>
                                            <p:fltVal val="0.000000"/>
                                          </p:val>
                                        </p:tav>
                                        <p:tav tm="100000">
                                          <p:val>
                                            <p:strVal val="#ppt_h"/>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000000"/>
                                          </p:val>
                                        </p:tav>
                                        <p:tav tm="100000">
                                          <p:val>
                                            <p:strVal val="#ppt_w"/>
                                          </p:val>
                                        </p:tav>
                                      </p:tavLst>
                                    </p:anim>
                                    <p:anim calcmode="lin" valueType="num">
                                      <p:cBhvr>
                                        <p:cTn id="32" dur="500" fill="hold"/>
                                        <p:tgtEl>
                                          <p:spTgt spid="7"/>
                                        </p:tgtEl>
                                        <p:attrNameLst>
                                          <p:attrName>ppt_h</p:attrName>
                                        </p:attrNameLst>
                                      </p:cBhvr>
                                      <p:tavLst>
                                        <p:tav tm="0">
                                          <p:val>
                                            <p:fltVal val="0.000000"/>
                                          </p:val>
                                        </p:tav>
                                        <p:tav tm="100000">
                                          <p:val>
                                            <p:strVal val="#ppt_h"/>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000000"/>
                                          </p:val>
                                        </p:tav>
                                        <p:tav tm="100000">
                                          <p:val>
                                            <p:strVal val="#ppt_w"/>
                                          </p:val>
                                        </p:tav>
                                      </p:tavLst>
                                    </p:anim>
                                    <p:anim calcmode="lin" valueType="num">
                                      <p:cBhvr>
                                        <p:cTn id="44" dur="500" fill="hold"/>
                                        <p:tgtEl>
                                          <p:spTgt spid="9"/>
                                        </p:tgtEl>
                                        <p:attrNameLst>
                                          <p:attrName>ppt_h</p:attrName>
                                        </p:attrNameLst>
                                      </p:cBhvr>
                                      <p:tavLst>
                                        <p:tav tm="0">
                                          <p:val>
                                            <p:fltVal val="0.000000"/>
                                          </p:val>
                                        </p:tav>
                                        <p:tav tm="100000">
                                          <p:val>
                                            <p:strVal val="#ppt_h"/>
                                          </p:val>
                                        </p:tav>
                                      </p:tavLst>
                                    </p:anim>
                                    <p:animEffect transition="in" filter="fade">
                                      <p:cBhvr>
                                        <p:cTn id="45" dur="500"/>
                                        <p:tgtEl>
                                          <p:spTgt spid="9"/>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000000"/>
                                          </p:val>
                                        </p:tav>
                                        <p:tav tm="100000">
                                          <p:val>
                                            <p:strVal val="#ppt_w"/>
                                          </p:val>
                                        </p:tav>
                                      </p:tavLst>
                                    </p:anim>
                                    <p:anim calcmode="lin" valueType="num">
                                      <p:cBhvr>
                                        <p:cTn id="50" dur="500" fill="hold"/>
                                        <p:tgtEl>
                                          <p:spTgt spid="11"/>
                                        </p:tgtEl>
                                        <p:attrNameLst>
                                          <p:attrName>ppt_h</p:attrName>
                                        </p:attrNameLst>
                                      </p:cBhvr>
                                      <p:tavLst>
                                        <p:tav tm="0">
                                          <p:val>
                                            <p:fltVal val="0.000000"/>
                                          </p:val>
                                        </p:tav>
                                        <p:tav tm="100000">
                                          <p:val>
                                            <p:strVal val="#ppt_h"/>
                                          </p:val>
                                        </p:tav>
                                      </p:tavLst>
                                    </p:anim>
                                    <p:animEffect transition="in" filter="fade">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000000"/>
                                          </p:val>
                                        </p:tav>
                                        <p:tav tm="100000">
                                          <p:val>
                                            <p:strVal val="#ppt_w"/>
                                          </p:val>
                                        </p:tav>
                                      </p:tavLst>
                                    </p:anim>
                                    <p:anim calcmode="lin" valueType="num">
                                      <p:cBhvr>
                                        <p:cTn id="57" dur="500" fill="hold"/>
                                        <p:tgtEl>
                                          <p:spTgt spid="13"/>
                                        </p:tgtEl>
                                        <p:attrNameLst>
                                          <p:attrName>ppt_h</p:attrName>
                                        </p:attrNameLst>
                                      </p:cBhvr>
                                      <p:tavLst>
                                        <p:tav tm="0">
                                          <p:val>
                                            <p:fltVal val="0.000000"/>
                                          </p:val>
                                        </p:tav>
                                        <p:tav tm="100000">
                                          <p:val>
                                            <p:strVal val="#ppt_h"/>
                                          </p:val>
                                        </p:tav>
                                      </p:tavLst>
                                    </p:anim>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000000"/>
                                          </p:val>
                                        </p:tav>
                                        <p:tav tm="100000">
                                          <p:val>
                                            <p:strVal val="#ppt_w"/>
                                          </p:val>
                                        </p:tav>
                                      </p:tavLst>
                                    </p:anim>
                                    <p:anim calcmode="lin" valueType="num">
                                      <p:cBhvr>
                                        <p:cTn id="64" dur="500" fill="hold"/>
                                        <p:tgtEl>
                                          <p:spTgt spid="14"/>
                                        </p:tgtEl>
                                        <p:attrNameLst>
                                          <p:attrName>ppt_h</p:attrName>
                                        </p:attrNameLst>
                                      </p:cBhvr>
                                      <p:tavLst>
                                        <p:tav tm="0">
                                          <p:val>
                                            <p:fltVal val="0.000000"/>
                                          </p:val>
                                        </p:tav>
                                        <p:tav tm="100000">
                                          <p:val>
                                            <p:strVal val="#ppt_h"/>
                                          </p:val>
                                        </p:tav>
                                      </p:tavLst>
                                    </p:anim>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000000"/>
                                          </p:val>
                                        </p:tav>
                                        <p:tav tm="100000">
                                          <p:val>
                                            <p:strVal val="#ppt_w"/>
                                          </p:val>
                                        </p:tav>
                                      </p:tavLst>
                                    </p:anim>
                                    <p:anim calcmode="lin" valueType="num">
                                      <p:cBhvr>
                                        <p:cTn id="71" dur="500" fill="hold"/>
                                        <p:tgtEl>
                                          <p:spTgt spid="15"/>
                                        </p:tgtEl>
                                        <p:attrNameLst>
                                          <p:attrName>ppt_h</p:attrName>
                                        </p:attrNameLst>
                                      </p:cBhvr>
                                      <p:tavLst>
                                        <p:tav tm="0">
                                          <p:val>
                                            <p:fltVal val="0.00000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P spid="7" grpId="0" bldLvl="0" animBg="1"/>
      <p:bldP spid="8" grpId="0" animBg="1"/>
      <p:bldP spid="13" grpId="0" bldLvl="0" animBg="1"/>
      <p:bldP spid="14" grpId="0"/>
      <p:bldP spid="1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1768475" y="973138"/>
            <a:ext cx="7224713" cy="768350"/>
          </a:xfrm>
          <a:prstGeom prst="rect">
            <a:avLst/>
          </a:prstGeom>
          <a:noFill/>
          <a:ln w="9525">
            <a:noFill/>
          </a:ln>
        </p:spPr>
        <p:txBody>
          <a:bodyPr>
            <a:spAutoFit/>
          </a:bodyPr>
          <a:p>
            <a:r>
              <a:rPr lang="zh-CN" altLang="en-US" sz="4400" b="1" dirty="0">
                <a:latin typeface="Calibri" panose="020F0502020204030204" pitchFamily="34" charset="0"/>
              </a:rPr>
              <a:t>你能从中体会到了什么</a:t>
            </a:r>
            <a:r>
              <a:rPr lang="en-US" altLang="zh-CN" sz="4400" b="1" dirty="0">
                <a:latin typeface="Calibri" panose="020F0502020204030204" pitchFamily="34" charset="0"/>
              </a:rPr>
              <a:t>?</a:t>
            </a:r>
            <a:endParaRPr lang="en-US" altLang="zh-CN" sz="4400" b="1" dirty="0">
              <a:latin typeface="Calibri" panose="020F0502020204030204" pitchFamily="34" charset="0"/>
            </a:endParaRPr>
          </a:p>
        </p:txBody>
      </p:sp>
      <p:sp>
        <p:nvSpPr>
          <p:cNvPr id="15" name="矩形 14"/>
          <p:cNvSpPr/>
          <p:nvPr/>
        </p:nvSpPr>
        <p:spPr>
          <a:xfrm>
            <a:off x="4967288" y="1960563"/>
            <a:ext cx="6542087" cy="3830637"/>
          </a:xfrm>
          <a:prstGeom prst="rect">
            <a:avLst/>
          </a:prstGeom>
          <a:noFill/>
          <a:ln w="9525">
            <a:noFill/>
          </a:ln>
        </p:spPr>
        <p:txBody>
          <a:bodyPr>
            <a:spAutoFit/>
          </a:bodyPr>
          <a:p>
            <a:pPr>
              <a:lnSpc>
                <a:spcPct val="150000"/>
              </a:lnSpc>
            </a:pPr>
            <a:r>
              <a:rPr lang="zh-CN" altLang="en-US" sz="5400" b="1" dirty="0">
                <a:solidFill>
                  <a:srgbClr val="FF0000"/>
                </a:solidFill>
                <a:latin typeface="Calibri" panose="020F0502020204030204" pitchFamily="34" charset="0"/>
              </a:rPr>
              <a:t>不盲信</a:t>
            </a:r>
            <a:endParaRPr lang="en-US" altLang="zh-CN" sz="5400" b="1" dirty="0">
              <a:solidFill>
                <a:srgbClr val="FF0000"/>
              </a:solidFill>
              <a:latin typeface="Calibri" panose="020F0502020204030204" pitchFamily="34" charset="0"/>
            </a:endParaRPr>
          </a:p>
          <a:p>
            <a:pPr>
              <a:lnSpc>
                <a:spcPct val="150000"/>
              </a:lnSpc>
            </a:pPr>
            <a:r>
              <a:rPr lang="zh-CN" altLang="en-US" sz="5400" b="1" dirty="0">
                <a:solidFill>
                  <a:srgbClr val="FF0000"/>
                </a:solidFill>
                <a:latin typeface="Calibri" panose="020F0502020204030204" pitchFamily="34" charset="0"/>
              </a:rPr>
              <a:t>讲究事实</a:t>
            </a:r>
            <a:endParaRPr lang="en-US" altLang="zh-CN" sz="5400" b="1" dirty="0">
              <a:solidFill>
                <a:srgbClr val="FF0000"/>
              </a:solidFill>
              <a:latin typeface="Calibri" panose="020F0502020204030204" pitchFamily="34" charset="0"/>
            </a:endParaRPr>
          </a:p>
          <a:p>
            <a:pPr>
              <a:lnSpc>
                <a:spcPct val="150000"/>
              </a:lnSpc>
            </a:pPr>
            <a:r>
              <a:rPr lang="zh-CN" altLang="en-US" sz="5400" b="1" dirty="0">
                <a:solidFill>
                  <a:srgbClr val="FF0000"/>
                </a:solidFill>
                <a:latin typeface="Calibri" panose="020F0502020204030204" pitchFamily="34" charset="0"/>
              </a:rPr>
              <a:t>耳听为虚，眼见为实</a:t>
            </a:r>
            <a:endParaRPr lang="en-US" altLang="zh-CN" sz="5400" b="1" dirty="0">
              <a:solidFill>
                <a:srgbClr val="FF0000"/>
              </a:solidFill>
              <a:latin typeface="Calibri" panose="020F0502020204030204" pitchFamily="34" charset="0"/>
            </a:endParaRPr>
          </a:p>
        </p:txBody>
      </p:sp>
      <p:pic>
        <p:nvPicPr>
          <p:cNvPr id="5" name="图片 4"/>
          <p:cNvPicPr>
            <a:picLocks noChangeAspect="1"/>
          </p:cNvPicPr>
          <p:nvPr/>
        </p:nvPicPr>
        <p:blipFill>
          <a:blip r:embed="rId1" cstate="print"/>
          <a:stretch>
            <a:fillRect/>
          </a:stretch>
        </p:blipFill>
        <p:spPr>
          <a:xfrm>
            <a:off x="1237938" y="2465562"/>
            <a:ext cx="3453980" cy="3065411"/>
          </a:xfrm>
          <a:prstGeom prst="ellipse">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000000"/>
                                          </p:val>
                                        </p:tav>
                                        <p:tav tm="100000">
                                          <p:val>
                                            <p:strVal val="#ppt_w"/>
                                          </p:val>
                                        </p:tav>
                                      </p:tavLst>
                                    </p:anim>
                                    <p:anim calcmode="lin" valueType="num">
                                      <p:cBhvr>
                                        <p:cTn id="8" dur="500" fill="hold"/>
                                        <p:tgtEl>
                                          <p:spTgt spid="14"/>
                                        </p:tgtEl>
                                        <p:attrNameLst>
                                          <p:attrName>ppt_h</p:attrName>
                                        </p:attrNameLst>
                                      </p:cBhvr>
                                      <p:tavLst>
                                        <p:tav tm="0">
                                          <p:val>
                                            <p:fltVal val="0.00000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5">
                                            <p:txEl>
                                              <p:charRg st="0" end="4"/>
                                            </p:txEl>
                                          </p:spTgt>
                                        </p:tgtEl>
                                        <p:attrNameLst>
                                          <p:attrName>style.visibility</p:attrName>
                                        </p:attrNameLst>
                                      </p:cBhvr>
                                      <p:to>
                                        <p:strVal val="visible"/>
                                      </p:to>
                                    </p:set>
                                    <p:animEffect transition="in" filter="wipe(down)">
                                      <p:cBhvr>
                                        <p:cTn id="14" dur="580">
                                          <p:stCondLst>
                                            <p:cond delay="0"/>
                                          </p:stCondLst>
                                        </p:cTn>
                                        <p:tgtEl>
                                          <p:spTgt spid="15">
                                            <p:txEl>
                                              <p:charRg st="0" end="4"/>
                                            </p:txEl>
                                          </p:spTgt>
                                        </p:tgtEl>
                                      </p:cBhvr>
                                    </p:animEffect>
                                    <p:anim calcmode="lin" valueType="num">
                                      <p:cBhvr>
                                        <p:cTn id="15" dur="1822" tmFilter="0,0; 0.14,0.36; 0.43,0.73; 0.71,0.91; 1.0,1.0">
                                          <p:stCondLst>
                                            <p:cond delay="0"/>
                                          </p:stCondLst>
                                        </p:cTn>
                                        <p:tgtEl>
                                          <p:spTgt spid="15">
                                            <p:txEl>
                                              <p:charRg st="0" end="4"/>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5">
                                            <p:txEl>
                                              <p:charRg st="0" end="4"/>
                                            </p:txEl>
                                          </p:spTgt>
                                        </p:tgtEl>
                                        <p:attrNameLst>
                                          <p:attrName>ppt_y</p:attrName>
                                        </p:attrNameLst>
                                      </p:cBhvr>
                                      <p:tavLst>
                                        <p:tav tm="0" fmla="#ppt_y-sin(pi*$)/3">
                                          <p:val>
                                            <p:fltVal val="0.500000"/>
                                          </p:val>
                                        </p:tav>
                                        <p:tav tm="100000">
                                          <p:val>
                                            <p:fltVal val="1.000000"/>
                                          </p:val>
                                        </p:tav>
                                      </p:tavLst>
                                    </p:anim>
                                    <p:anim calcmode="lin" valueType="num">
                                      <p:cBhvr>
                                        <p:cTn id="17" dur="664" tmFilter="0, 0; 0.125,0.2665; 0.25,0.4; 0.375,0.465; 0.5,0.5;  0.625,0.535; 0.75,0.6; 0.875,0.7335; 1,1">
                                          <p:stCondLst>
                                            <p:cond delay="664"/>
                                          </p:stCondLst>
                                        </p:cTn>
                                        <p:tgtEl>
                                          <p:spTgt spid="15">
                                            <p:txEl>
                                              <p:charRg st="0" end="4"/>
                                            </p:txEl>
                                          </p:spTgt>
                                        </p:tgtEl>
                                        <p:attrNameLst>
                                          <p:attrName>ppt_y</p:attrName>
                                        </p:attrNameLst>
                                      </p:cBhvr>
                                      <p:tavLst>
                                        <p:tav tm="0" fmla="#ppt_y-sin(pi*$)/9">
                                          <p:val>
                                            <p:fltVal val="0.000000"/>
                                          </p:val>
                                        </p:tav>
                                        <p:tav tm="100000">
                                          <p:val>
                                            <p:fltVal val="1.000000"/>
                                          </p:val>
                                        </p:tav>
                                      </p:tavLst>
                                    </p:anim>
                                    <p:anim calcmode="lin" valueType="num">
                                      <p:cBhvr>
                                        <p:cTn id="18" dur="332" tmFilter="0, 0; 0.125,0.2665; 0.25,0.4; 0.375,0.465; 0.5,0.5;  0.625,0.535; 0.75,0.6; 0.875,0.7335; 1,1">
                                          <p:stCondLst>
                                            <p:cond delay="1324"/>
                                          </p:stCondLst>
                                        </p:cTn>
                                        <p:tgtEl>
                                          <p:spTgt spid="15">
                                            <p:txEl>
                                              <p:charRg st="0" end="4"/>
                                            </p:txEl>
                                          </p:spTgt>
                                        </p:tgtEl>
                                        <p:attrNameLst>
                                          <p:attrName>ppt_y</p:attrName>
                                        </p:attrNameLst>
                                      </p:cBhvr>
                                      <p:tavLst>
                                        <p:tav tm="0" fmla="#ppt_y-sin(pi*$)/27">
                                          <p:val>
                                            <p:fltVal val="0.000000"/>
                                          </p:val>
                                        </p:tav>
                                        <p:tav tm="100000">
                                          <p:val>
                                            <p:fltVal val="1.000000"/>
                                          </p:val>
                                        </p:tav>
                                      </p:tavLst>
                                    </p:anim>
                                    <p:anim calcmode="lin" valueType="num">
                                      <p:cBhvr>
                                        <p:cTn id="19" dur="164" tmFilter="0, 0; 0.125,0.2665; 0.25,0.4; 0.375,0.465; 0.5,0.5;  0.625,0.535; 0.75,0.6; 0.875,0.7335; 1,1">
                                          <p:stCondLst>
                                            <p:cond delay="1656"/>
                                          </p:stCondLst>
                                        </p:cTn>
                                        <p:tgtEl>
                                          <p:spTgt spid="15">
                                            <p:txEl>
                                              <p:charRg st="0" end="4"/>
                                            </p:txEl>
                                          </p:spTgt>
                                        </p:tgtEl>
                                        <p:attrNameLst>
                                          <p:attrName>ppt_y</p:attrName>
                                        </p:attrNameLst>
                                      </p:cBhvr>
                                      <p:tavLst>
                                        <p:tav tm="0" fmla="#ppt_y-sin(pi*$)/81">
                                          <p:val>
                                            <p:fltVal val="0.000000"/>
                                          </p:val>
                                        </p:tav>
                                        <p:tav tm="100000">
                                          <p:val>
                                            <p:fltVal val="1.000000"/>
                                          </p:val>
                                        </p:tav>
                                      </p:tavLst>
                                    </p:anim>
                                    <p:animScale>
                                      <p:cBhvr>
                                        <p:cTn id="20" dur="26">
                                          <p:stCondLst>
                                            <p:cond delay="650"/>
                                          </p:stCondLst>
                                        </p:cTn>
                                        <p:tgtEl>
                                          <p:spTgt spid="15">
                                            <p:txEl>
                                              <p:charRg st="0" end="4"/>
                                            </p:txEl>
                                          </p:spTgt>
                                        </p:tgtEl>
                                      </p:cBhvr>
                                      <p:to x="100000" y="60000"/>
                                    </p:animScale>
                                    <p:animScale>
                                      <p:cBhvr>
                                        <p:cTn id="21" dur="166" decel="50000">
                                          <p:stCondLst>
                                            <p:cond delay="676"/>
                                          </p:stCondLst>
                                        </p:cTn>
                                        <p:tgtEl>
                                          <p:spTgt spid="15">
                                            <p:txEl>
                                              <p:charRg st="0" end="4"/>
                                            </p:txEl>
                                          </p:spTgt>
                                        </p:tgtEl>
                                      </p:cBhvr>
                                      <p:to x="100000" y="100000"/>
                                    </p:animScale>
                                    <p:animScale>
                                      <p:cBhvr>
                                        <p:cTn id="22" dur="26">
                                          <p:stCondLst>
                                            <p:cond delay="1312"/>
                                          </p:stCondLst>
                                        </p:cTn>
                                        <p:tgtEl>
                                          <p:spTgt spid="15">
                                            <p:txEl>
                                              <p:charRg st="0" end="4"/>
                                            </p:txEl>
                                          </p:spTgt>
                                        </p:tgtEl>
                                      </p:cBhvr>
                                      <p:to x="100000" y="80000"/>
                                    </p:animScale>
                                    <p:animScale>
                                      <p:cBhvr>
                                        <p:cTn id="23" dur="166" decel="50000">
                                          <p:stCondLst>
                                            <p:cond delay="1338"/>
                                          </p:stCondLst>
                                        </p:cTn>
                                        <p:tgtEl>
                                          <p:spTgt spid="15">
                                            <p:txEl>
                                              <p:charRg st="0" end="4"/>
                                            </p:txEl>
                                          </p:spTgt>
                                        </p:tgtEl>
                                      </p:cBhvr>
                                      <p:to x="100000" y="100000"/>
                                    </p:animScale>
                                    <p:animScale>
                                      <p:cBhvr>
                                        <p:cTn id="24" dur="26">
                                          <p:stCondLst>
                                            <p:cond delay="1642"/>
                                          </p:stCondLst>
                                        </p:cTn>
                                        <p:tgtEl>
                                          <p:spTgt spid="15">
                                            <p:txEl>
                                              <p:charRg st="0" end="4"/>
                                            </p:txEl>
                                          </p:spTgt>
                                        </p:tgtEl>
                                      </p:cBhvr>
                                      <p:to x="100000" y="90000"/>
                                    </p:animScale>
                                    <p:animScale>
                                      <p:cBhvr>
                                        <p:cTn id="25" dur="166" decel="50000">
                                          <p:stCondLst>
                                            <p:cond delay="1668"/>
                                          </p:stCondLst>
                                        </p:cTn>
                                        <p:tgtEl>
                                          <p:spTgt spid="15">
                                            <p:txEl>
                                              <p:charRg st="0" end="4"/>
                                            </p:txEl>
                                          </p:spTgt>
                                        </p:tgtEl>
                                      </p:cBhvr>
                                      <p:to x="100000" y="100000"/>
                                    </p:animScale>
                                    <p:animScale>
                                      <p:cBhvr>
                                        <p:cTn id="26" dur="26">
                                          <p:stCondLst>
                                            <p:cond delay="1808"/>
                                          </p:stCondLst>
                                        </p:cTn>
                                        <p:tgtEl>
                                          <p:spTgt spid="15">
                                            <p:txEl>
                                              <p:charRg st="0" end="4"/>
                                            </p:txEl>
                                          </p:spTgt>
                                        </p:tgtEl>
                                      </p:cBhvr>
                                      <p:to x="100000" y="95000"/>
                                    </p:animScale>
                                    <p:animScale>
                                      <p:cBhvr>
                                        <p:cTn id="27" dur="166" decel="50000">
                                          <p:stCondLst>
                                            <p:cond delay="1834"/>
                                          </p:stCondLst>
                                        </p:cTn>
                                        <p:tgtEl>
                                          <p:spTgt spid="15">
                                            <p:txEl>
                                              <p:charRg st="0" end="4"/>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5">
                                            <p:txEl>
                                              <p:charRg st="4" end="9"/>
                                            </p:txEl>
                                          </p:spTgt>
                                        </p:tgtEl>
                                        <p:attrNameLst>
                                          <p:attrName>style.visibility</p:attrName>
                                        </p:attrNameLst>
                                      </p:cBhvr>
                                      <p:to>
                                        <p:strVal val="visible"/>
                                      </p:to>
                                    </p:set>
                                    <p:animEffect transition="in" filter="wipe(down)">
                                      <p:cBhvr>
                                        <p:cTn id="32" dur="580">
                                          <p:stCondLst>
                                            <p:cond delay="0"/>
                                          </p:stCondLst>
                                        </p:cTn>
                                        <p:tgtEl>
                                          <p:spTgt spid="15">
                                            <p:txEl>
                                              <p:charRg st="4" end="9"/>
                                            </p:txEl>
                                          </p:spTgt>
                                        </p:tgtEl>
                                      </p:cBhvr>
                                    </p:animEffect>
                                    <p:anim calcmode="lin" valueType="num">
                                      <p:cBhvr>
                                        <p:cTn id="33" dur="1822" tmFilter="0,0; 0.14,0.36; 0.43,0.73; 0.71,0.91; 1.0,1.0">
                                          <p:stCondLst>
                                            <p:cond delay="0"/>
                                          </p:stCondLst>
                                        </p:cTn>
                                        <p:tgtEl>
                                          <p:spTgt spid="15">
                                            <p:txEl>
                                              <p:charRg st="4" end="9"/>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5">
                                            <p:txEl>
                                              <p:charRg st="4" end="9"/>
                                            </p:txEl>
                                          </p:spTgt>
                                        </p:tgtEl>
                                        <p:attrNameLst>
                                          <p:attrName>ppt_y</p:attrName>
                                        </p:attrNameLst>
                                      </p:cBhvr>
                                      <p:tavLst>
                                        <p:tav tm="0" fmla="#ppt_y-sin(pi*$)/3">
                                          <p:val>
                                            <p:fltVal val="0.500000"/>
                                          </p:val>
                                        </p:tav>
                                        <p:tav tm="100000">
                                          <p:val>
                                            <p:fltVal val="1.000000"/>
                                          </p:val>
                                        </p:tav>
                                      </p:tavLst>
                                    </p:anim>
                                    <p:anim calcmode="lin" valueType="num">
                                      <p:cBhvr>
                                        <p:cTn id="35" dur="664" tmFilter="0, 0; 0.125,0.2665; 0.25,0.4; 0.375,0.465; 0.5,0.5;  0.625,0.535; 0.75,0.6; 0.875,0.7335; 1,1">
                                          <p:stCondLst>
                                            <p:cond delay="664"/>
                                          </p:stCondLst>
                                        </p:cTn>
                                        <p:tgtEl>
                                          <p:spTgt spid="15">
                                            <p:txEl>
                                              <p:charRg st="4" end="9"/>
                                            </p:txEl>
                                          </p:spTgt>
                                        </p:tgtEl>
                                        <p:attrNameLst>
                                          <p:attrName>ppt_y</p:attrName>
                                        </p:attrNameLst>
                                      </p:cBhvr>
                                      <p:tavLst>
                                        <p:tav tm="0" fmla="#ppt_y-sin(pi*$)/9">
                                          <p:val>
                                            <p:fltVal val="0.000000"/>
                                          </p:val>
                                        </p:tav>
                                        <p:tav tm="100000">
                                          <p:val>
                                            <p:fltVal val="1.000000"/>
                                          </p:val>
                                        </p:tav>
                                      </p:tavLst>
                                    </p:anim>
                                    <p:anim calcmode="lin" valueType="num">
                                      <p:cBhvr>
                                        <p:cTn id="36" dur="332" tmFilter="0, 0; 0.125,0.2665; 0.25,0.4; 0.375,0.465; 0.5,0.5;  0.625,0.535; 0.75,0.6; 0.875,0.7335; 1,1">
                                          <p:stCondLst>
                                            <p:cond delay="1324"/>
                                          </p:stCondLst>
                                        </p:cTn>
                                        <p:tgtEl>
                                          <p:spTgt spid="15">
                                            <p:txEl>
                                              <p:charRg st="4" end="9"/>
                                            </p:txEl>
                                          </p:spTgt>
                                        </p:tgtEl>
                                        <p:attrNameLst>
                                          <p:attrName>ppt_y</p:attrName>
                                        </p:attrNameLst>
                                      </p:cBhvr>
                                      <p:tavLst>
                                        <p:tav tm="0" fmla="#ppt_y-sin(pi*$)/27">
                                          <p:val>
                                            <p:fltVal val="0.000000"/>
                                          </p:val>
                                        </p:tav>
                                        <p:tav tm="100000">
                                          <p:val>
                                            <p:fltVal val="1.000000"/>
                                          </p:val>
                                        </p:tav>
                                      </p:tavLst>
                                    </p:anim>
                                    <p:anim calcmode="lin" valueType="num">
                                      <p:cBhvr>
                                        <p:cTn id="37" dur="164" tmFilter="0, 0; 0.125,0.2665; 0.25,0.4; 0.375,0.465; 0.5,0.5;  0.625,0.535; 0.75,0.6; 0.875,0.7335; 1,1">
                                          <p:stCondLst>
                                            <p:cond delay="1656"/>
                                          </p:stCondLst>
                                        </p:cTn>
                                        <p:tgtEl>
                                          <p:spTgt spid="15">
                                            <p:txEl>
                                              <p:charRg st="4" end="9"/>
                                            </p:txEl>
                                          </p:spTgt>
                                        </p:tgtEl>
                                        <p:attrNameLst>
                                          <p:attrName>ppt_y</p:attrName>
                                        </p:attrNameLst>
                                      </p:cBhvr>
                                      <p:tavLst>
                                        <p:tav tm="0" fmla="#ppt_y-sin(pi*$)/81">
                                          <p:val>
                                            <p:fltVal val="0.000000"/>
                                          </p:val>
                                        </p:tav>
                                        <p:tav tm="100000">
                                          <p:val>
                                            <p:fltVal val="1.000000"/>
                                          </p:val>
                                        </p:tav>
                                      </p:tavLst>
                                    </p:anim>
                                    <p:animScale>
                                      <p:cBhvr>
                                        <p:cTn id="38" dur="26">
                                          <p:stCondLst>
                                            <p:cond delay="650"/>
                                          </p:stCondLst>
                                        </p:cTn>
                                        <p:tgtEl>
                                          <p:spTgt spid="15">
                                            <p:txEl>
                                              <p:charRg st="4" end="9"/>
                                            </p:txEl>
                                          </p:spTgt>
                                        </p:tgtEl>
                                      </p:cBhvr>
                                      <p:to x="100000" y="60000"/>
                                    </p:animScale>
                                    <p:animScale>
                                      <p:cBhvr>
                                        <p:cTn id="39" dur="166" decel="50000">
                                          <p:stCondLst>
                                            <p:cond delay="676"/>
                                          </p:stCondLst>
                                        </p:cTn>
                                        <p:tgtEl>
                                          <p:spTgt spid="15">
                                            <p:txEl>
                                              <p:charRg st="4" end="9"/>
                                            </p:txEl>
                                          </p:spTgt>
                                        </p:tgtEl>
                                      </p:cBhvr>
                                      <p:to x="100000" y="100000"/>
                                    </p:animScale>
                                    <p:animScale>
                                      <p:cBhvr>
                                        <p:cTn id="40" dur="26">
                                          <p:stCondLst>
                                            <p:cond delay="1312"/>
                                          </p:stCondLst>
                                        </p:cTn>
                                        <p:tgtEl>
                                          <p:spTgt spid="15">
                                            <p:txEl>
                                              <p:charRg st="4" end="9"/>
                                            </p:txEl>
                                          </p:spTgt>
                                        </p:tgtEl>
                                      </p:cBhvr>
                                      <p:to x="100000" y="80000"/>
                                    </p:animScale>
                                    <p:animScale>
                                      <p:cBhvr>
                                        <p:cTn id="41" dur="166" decel="50000">
                                          <p:stCondLst>
                                            <p:cond delay="1338"/>
                                          </p:stCondLst>
                                        </p:cTn>
                                        <p:tgtEl>
                                          <p:spTgt spid="15">
                                            <p:txEl>
                                              <p:charRg st="4" end="9"/>
                                            </p:txEl>
                                          </p:spTgt>
                                        </p:tgtEl>
                                      </p:cBhvr>
                                      <p:to x="100000" y="100000"/>
                                    </p:animScale>
                                    <p:animScale>
                                      <p:cBhvr>
                                        <p:cTn id="42" dur="26">
                                          <p:stCondLst>
                                            <p:cond delay="1642"/>
                                          </p:stCondLst>
                                        </p:cTn>
                                        <p:tgtEl>
                                          <p:spTgt spid="15">
                                            <p:txEl>
                                              <p:charRg st="4" end="9"/>
                                            </p:txEl>
                                          </p:spTgt>
                                        </p:tgtEl>
                                      </p:cBhvr>
                                      <p:to x="100000" y="90000"/>
                                    </p:animScale>
                                    <p:animScale>
                                      <p:cBhvr>
                                        <p:cTn id="43" dur="166" decel="50000">
                                          <p:stCondLst>
                                            <p:cond delay="1668"/>
                                          </p:stCondLst>
                                        </p:cTn>
                                        <p:tgtEl>
                                          <p:spTgt spid="15">
                                            <p:txEl>
                                              <p:charRg st="4" end="9"/>
                                            </p:txEl>
                                          </p:spTgt>
                                        </p:tgtEl>
                                      </p:cBhvr>
                                      <p:to x="100000" y="100000"/>
                                    </p:animScale>
                                    <p:animScale>
                                      <p:cBhvr>
                                        <p:cTn id="44" dur="26">
                                          <p:stCondLst>
                                            <p:cond delay="1808"/>
                                          </p:stCondLst>
                                        </p:cTn>
                                        <p:tgtEl>
                                          <p:spTgt spid="15">
                                            <p:txEl>
                                              <p:charRg st="4" end="9"/>
                                            </p:txEl>
                                          </p:spTgt>
                                        </p:tgtEl>
                                      </p:cBhvr>
                                      <p:to x="100000" y="95000"/>
                                    </p:animScale>
                                    <p:animScale>
                                      <p:cBhvr>
                                        <p:cTn id="45" dur="166" decel="50000">
                                          <p:stCondLst>
                                            <p:cond delay="1834"/>
                                          </p:stCondLst>
                                        </p:cTn>
                                        <p:tgtEl>
                                          <p:spTgt spid="15">
                                            <p:txEl>
                                              <p:charRg st="4" end="9"/>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15">
                                            <p:txEl>
                                              <p:charRg st="9" end="19"/>
                                            </p:txEl>
                                          </p:spTgt>
                                        </p:tgtEl>
                                        <p:attrNameLst>
                                          <p:attrName>style.visibility</p:attrName>
                                        </p:attrNameLst>
                                      </p:cBhvr>
                                      <p:to>
                                        <p:strVal val="visible"/>
                                      </p:to>
                                    </p:set>
                                    <p:animEffect transition="in" filter="wipe(down)">
                                      <p:cBhvr>
                                        <p:cTn id="50" dur="580">
                                          <p:stCondLst>
                                            <p:cond delay="0"/>
                                          </p:stCondLst>
                                        </p:cTn>
                                        <p:tgtEl>
                                          <p:spTgt spid="15">
                                            <p:txEl>
                                              <p:charRg st="9" end="19"/>
                                            </p:txEl>
                                          </p:spTgt>
                                        </p:tgtEl>
                                      </p:cBhvr>
                                    </p:animEffect>
                                    <p:anim calcmode="lin" valueType="num">
                                      <p:cBhvr>
                                        <p:cTn id="51" dur="1822" tmFilter="0,0; 0.14,0.36; 0.43,0.73; 0.71,0.91; 1.0,1.0">
                                          <p:stCondLst>
                                            <p:cond delay="0"/>
                                          </p:stCondLst>
                                        </p:cTn>
                                        <p:tgtEl>
                                          <p:spTgt spid="15">
                                            <p:txEl>
                                              <p:charRg st="9" end="19"/>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5">
                                            <p:txEl>
                                              <p:charRg st="9" end="19"/>
                                            </p:txEl>
                                          </p:spTgt>
                                        </p:tgtEl>
                                        <p:attrNameLst>
                                          <p:attrName>ppt_y</p:attrName>
                                        </p:attrNameLst>
                                      </p:cBhvr>
                                      <p:tavLst>
                                        <p:tav tm="0" fmla="#ppt_y-sin(pi*$)/3">
                                          <p:val>
                                            <p:fltVal val="0.500000"/>
                                          </p:val>
                                        </p:tav>
                                        <p:tav tm="100000">
                                          <p:val>
                                            <p:fltVal val="1.000000"/>
                                          </p:val>
                                        </p:tav>
                                      </p:tavLst>
                                    </p:anim>
                                    <p:anim calcmode="lin" valueType="num">
                                      <p:cBhvr>
                                        <p:cTn id="53" dur="664" tmFilter="0, 0; 0.125,0.2665; 0.25,0.4; 0.375,0.465; 0.5,0.5;  0.625,0.535; 0.75,0.6; 0.875,0.7335; 1,1">
                                          <p:stCondLst>
                                            <p:cond delay="664"/>
                                          </p:stCondLst>
                                        </p:cTn>
                                        <p:tgtEl>
                                          <p:spTgt spid="15">
                                            <p:txEl>
                                              <p:charRg st="9" end="19"/>
                                            </p:txEl>
                                          </p:spTgt>
                                        </p:tgtEl>
                                        <p:attrNameLst>
                                          <p:attrName>ppt_y</p:attrName>
                                        </p:attrNameLst>
                                      </p:cBhvr>
                                      <p:tavLst>
                                        <p:tav tm="0" fmla="#ppt_y-sin(pi*$)/9">
                                          <p:val>
                                            <p:fltVal val="0.000000"/>
                                          </p:val>
                                        </p:tav>
                                        <p:tav tm="100000">
                                          <p:val>
                                            <p:fltVal val="1.000000"/>
                                          </p:val>
                                        </p:tav>
                                      </p:tavLst>
                                    </p:anim>
                                    <p:anim calcmode="lin" valueType="num">
                                      <p:cBhvr>
                                        <p:cTn id="54" dur="332" tmFilter="0, 0; 0.125,0.2665; 0.25,0.4; 0.375,0.465; 0.5,0.5;  0.625,0.535; 0.75,0.6; 0.875,0.7335; 1,1">
                                          <p:stCondLst>
                                            <p:cond delay="1324"/>
                                          </p:stCondLst>
                                        </p:cTn>
                                        <p:tgtEl>
                                          <p:spTgt spid="15">
                                            <p:txEl>
                                              <p:charRg st="9" end="19"/>
                                            </p:txEl>
                                          </p:spTgt>
                                        </p:tgtEl>
                                        <p:attrNameLst>
                                          <p:attrName>ppt_y</p:attrName>
                                        </p:attrNameLst>
                                      </p:cBhvr>
                                      <p:tavLst>
                                        <p:tav tm="0" fmla="#ppt_y-sin(pi*$)/27">
                                          <p:val>
                                            <p:fltVal val="0.000000"/>
                                          </p:val>
                                        </p:tav>
                                        <p:tav tm="100000">
                                          <p:val>
                                            <p:fltVal val="1.000000"/>
                                          </p:val>
                                        </p:tav>
                                      </p:tavLst>
                                    </p:anim>
                                    <p:anim calcmode="lin" valueType="num">
                                      <p:cBhvr>
                                        <p:cTn id="55" dur="164" tmFilter="0, 0; 0.125,0.2665; 0.25,0.4; 0.375,0.465; 0.5,0.5;  0.625,0.535; 0.75,0.6; 0.875,0.7335; 1,1">
                                          <p:stCondLst>
                                            <p:cond delay="1656"/>
                                          </p:stCondLst>
                                        </p:cTn>
                                        <p:tgtEl>
                                          <p:spTgt spid="15">
                                            <p:txEl>
                                              <p:charRg st="9" end="19"/>
                                            </p:txEl>
                                          </p:spTgt>
                                        </p:tgtEl>
                                        <p:attrNameLst>
                                          <p:attrName>ppt_y</p:attrName>
                                        </p:attrNameLst>
                                      </p:cBhvr>
                                      <p:tavLst>
                                        <p:tav tm="0" fmla="#ppt_y-sin(pi*$)/81">
                                          <p:val>
                                            <p:fltVal val="0.000000"/>
                                          </p:val>
                                        </p:tav>
                                        <p:tav tm="100000">
                                          <p:val>
                                            <p:fltVal val="1.000000"/>
                                          </p:val>
                                        </p:tav>
                                      </p:tavLst>
                                    </p:anim>
                                    <p:animScale>
                                      <p:cBhvr>
                                        <p:cTn id="56" dur="26">
                                          <p:stCondLst>
                                            <p:cond delay="650"/>
                                          </p:stCondLst>
                                        </p:cTn>
                                        <p:tgtEl>
                                          <p:spTgt spid="15">
                                            <p:txEl>
                                              <p:charRg st="9" end="19"/>
                                            </p:txEl>
                                          </p:spTgt>
                                        </p:tgtEl>
                                      </p:cBhvr>
                                      <p:to x="100000" y="60000"/>
                                    </p:animScale>
                                    <p:animScale>
                                      <p:cBhvr>
                                        <p:cTn id="57" dur="166" decel="50000">
                                          <p:stCondLst>
                                            <p:cond delay="676"/>
                                          </p:stCondLst>
                                        </p:cTn>
                                        <p:tgtEl>
                                          <p:spTgt spid="15">
                                            <p:txEl>
                                              <p:charRg st="9" end="19"/>
                                            </p:txEl>
                                          </p:spTgt>
                                        </p:tgtEl>
                                      </p:cBhvr>
                                      <p:to x="100000" y="100000"/>
                                    </p:animScale>
                                    <p:animScale>
                                      <p:cBhvr>
                                        <p:cTn id="58" dur="26">
                                          <p:stCondLst>
                                            <p:cond delay="1312"/>
                                          </p:stCondLst>
                                        </p:cTn>
                                        <p:tgtEl>
                                          <p:spTgt spid="15">
                                            <p:txEl>
                                              <p:charRg st="9" end="19"/>
                                            </p:txEl>
                                          </p:spTgt>
                                        </p:tgtEl>
                                      </p:cBhvr>
                                      <p:to x="100000" y="80000"/>
                                    </p:animScale>
                                    <p:animScale>
                                      <p:cBhvr>
                                        <p:cTn id="59" dur="166" decel="50000">
                                          <p:stCondLst>
                                            <p:cond delay="1338"/>
                                          </p:stCondLst>
                                        </p:cTn>
                                        <p:tgtEl>
                                          <p:spTgt spid="15">
                                            <p:txEl>
                                              <p:charRg st="9" end="19"/>
                                            </p:txEl>
                                          </p:spTgt>
                                        </p:tgtEl>
                                      </p:cBhvr>
                                      <p:to x="100000" y="100000"/>
                                    </p:animScale>
                                    <p:animScale>
                                      <p:cBhvr>
                                        <p:cTn id="60" dur="26">
                                          <p:stCondLst>
                                            <p:cond delay="1642"/>
                                          </p:stCondLst>
                                        </p:cTn>
                                        <p:tgtEl>
                                          <p:spTgt spid="15">
                                            <p:txEl>
                                              <p:charRg st="9" end="19"/>
                                            </p:txEl>
                                          </p:spTgt>
                                        </p:tgtEl>
                                      </p:cBhvr>
                                      <p:to x="100000" y="90000"/>
                                    </p:animScale>
                                    <p:animScale>
                                      <p:cBhvr>
                                        <p:cTn id="61" dur="166" decel="50000">
                                          <p:stCondLst>
                                            <p:cond delay="1668"/>
                                          </p:stCondLst>
                                        </p:cTn>
                                        <p:tgtEl>
                                          <p:spTgt spid="15">
                                            <p:txEl>
                                              <p:charRg st="9" end="19"/>
                                            </p:txEl>
                                          </p:spTgt>
                                        </p:tgtEl>
                                      </p:cBhvr>
                                      <p:to x="100000" y="100000"/>
                                    </p:animScale>
                                    <p:animScale>
                                      <p:cBhvr>
                                        <p:cTn id="62" dur="26">
                                          <p:stCondLst>
                                            <p:cond delay="1808"/>
                                          </p:stCondLst>
                                        </p:cTn>
                                        <p:tgtEl>
                                          <p:spTgt spid="15">
                                            <p:txEl>
                                              <p:charRg st="9" end="19"/>
                                            </p:txEl>
                                          </p:spTgt>
                                        </p:tgtEl>
                                      </p:cBhvr>
                                      <p:to x="100000" y="95000"/>
                                    </p:animScale>
                                    <p:animScale>
                                      <p:cBhvr>
                                        <p:cTn id="63" dur="166" decel="50000">
                                          <p:stCondLst>
                                            <p:cond delay="1834"/>
                                          </p:stCondLst>
                                        </p:cTn>
                                        <p:tgtEl>
                                          <p:spTgt spid="15">
                                            <p:txEl>
                                              <p:charRg st="9" end="19"/>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nodeType="click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1000" fill="hold"/>
                                        <p:tgtEl>
                                          <p:spTgt spid="5"/>
                                        </p:tgtEl>
                                        <p:attrNameLst>
                                          <p:attrName>ppt_w</p:attrName>
                                        </p:attrNameLst>
                                      </p:cBhvr>
                                      <p:tavLst>
                                        <p:tav tm="0">
                                          <p:val>
                                            <p:fltVal val="0.000000"/>
                                          </p:val>
                                        </p:tav>
                                        <p:tav tm="100000">
                                          <p:val>
                                            <p:strVal val="#ppt_w"/>
                                          </p:val>
                                        </p:tav>
                                      </p:tavLst>
                                    </p:anim>
                                    <p:anim calcmode="lin" valueType="num">
                                      <p:cBhvr>
                                        <p:cTn id="69" dur="1000" fill="hold"/>
                                        <p:tgtEl>
                                          <p:spTgt spid="5"/>
                                        </p:tgtEl>
                                        <p:attrNameLst>
                                          <p:attrName>ppt_h</p:attrName>
                                        </p:attrNameLst>
                                      </p:cBhvr>
                                      <p:tavLst>
                                        <p:tav tm="0">
                                          <p:val>
                                            <p:fltVal val="0.000000"/>
                                          </p:val>
                                        </p:tav>
                                        <p:tav tm="100000">
                                          <p:val>
                                            <p:strVal val="#ppt_h"/>
                                          </p:val>
                                        </p:tav>
                                      </p:tavLst>
                                    </p:anim>
                                    <p:anim calcmode="lin" valueType="num">
                                      <p:cBhvr>
                                        <p:cTn id="70" dur="1000" fill="hold"/>
                                        <p:tgtEl>
                                          <p:spTgt spid="5"/>
                                        </p:tgtEl>
                                        <p:attrNameLst>
                                          <p:attrName>style.rotation</p:attrName>
                                        </p:attrNameLst>
                                      </p:cBhvr>
                                      <p:tavLst>
                                        <p:tav tm="0">
                                          <p:val>
                                            <p:fltVal val="90.000000"/>
                                          </p:val>
                                        </p:tav>
                                        <p:tav tm="100000">
                                          <p:val>
                                            <p:fltVal val="0.000000"/>
                                          </p:val>
                                        </p:tav>
                                      </p:tavLst>
                                    </p:anim>
                                    <p:animEffect transition="in" filter="fade">
                                      <p:cBhvr>
                                        <p:cTn id="7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927350" y="1801813"/>
            <a:ext cx="7251700" cy="2862263"/>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“我”是怎么做试验的呢</a:t>
            </a:r>
            <a:r>
              <a:rPr kumimoji="0" lang="en-US"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请大家默读课文第二自然段</a:t>
            </a:r>
            <a:r>
              <a:rPr kumimoji="0" lang="en-US"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用笔画一画“我”所做的事。</a:t>
            </a:r>
            <a:endPar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grpSp>
        <p:nvGrpSpPr>
          <p:cNvPr id="3" name="组合 2"/>
          <p:cNvGrpSpPr/>
          <p:nvPr/>
        </p:nvGrpSpPr>
        <p:grpSpPr>
          <a:xfrm>
            <a:off x="352425" y="128588"/>
            <a:ext cx="4208463" cy="1782762"/>
            <a:chOff x="-210534" y="-185589"/>
            <a:chExt cx="4686999" cy="1991844"/>
          </a:xfrm>
        </p:grpSpPr>
        <p:pic>
          <p:nvPicPr>
            <p:cNvPr id="23556" name="图片 3"/>
            <p:cNvPicPr>
              <a:picLocks noChangeAspect="1"/>
            </p:cNvPicPr>
            <p:nvPr/>
          </p:nvPicPr>
          <p:blipFill>
            <a:blip r:embed="rId1"/>
            <a:stretch>
              <a:fillRect/>
            </a:stretch>
          </p:blipFill>
          <p:spPr>
            <a:xfrm>
              <a:off x="-210534" y="-185589"/>
              <a:ext cx="4686999" cy="1991844"/>
            </a:xfrm>
            <a:prstGeom prst="rect">
              <a:avLst/>
            </a:prstGeom>
            <a:noFill/>
            <a:ln w="9525">
              <a:noFill/>
            </a:ln>
          </p:spPr>
        </p:pic>
        <p:sp>
          <p:nvSpPr>
            <p:cNvPr id="5" name="矩形 4"/>
            <p:cNvSpPr/>
            <p:nvPr/>
          </p:nvSpPr>
          <p:spPr>
            <a:xfrm>
              <a:off x="349692" y="346004"/>
              <a:ext cx="333635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3</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idx="4294967295"/>
          </p:nvPr>
        </p:nvSpPr>
        <p:spPr>
          <a:xfrm>
            <a:off x="1168400" y="1054100"/>
            <a:ext cx="10382250" cy="3803650"/>
          </a:xfrm>
          <a:prstGeom prst="rect">
            <a:avLst/>
          </a:prstGeom>
          <a:noFill/>
          <a:ln w="9525">
            <a:noFill/>
          </a:ln>
        </p:spPr>
        <p:txBody>
          <a:bodyPr/>
          <a:p>
            <a:pPr eaLnBrk="1" hangingPunct="1">
              <a:lnSpc>
                <a:spcPct val="150000"/>
              </a:lnSpc>
            </a:pPr>
            <a:r>
              <a:rPr lang="zh-CN" altLang="en-US" sz="3600" b="1" dirty="0">
                <a:solidFill>
                  <a:srgbClr val="434343"/>
                </a:solidFill>
                <a:latin typeface="楷体" panose="02010609060101010101" pitchFamily="49" charset="-122"/>
                <a:ea typeface="楷体" panose="02010609060101010101" pitchFamily="49" charset="-122"/>
              </a:rPr>
              <a:t>    一天，我在我家草料棚的蜂窝里捉了一些蜜蜂，把它们放在纸袋里。我叫小女儿在蜂窝旁等着，自己带着蜜蜂，走了四公里路，打开纸袋，在它们身上做了白色记号，然后放了出来。</a:t>
            </a:r>
            <a:endParaRPr lang="zh-CN" altLang="en-US" sz="3600" b="1" dirty="0">
              <a:latin typeface="楷体" panose="02010609060101010101" pitchFamily="49" charset="-122"/>
              <a:ea typeface="楷体" panose="02010609060101010101" pitchFamily="49" charset="-122"/>
            </a:endParaRPr>
          </a:p>
        </p:txBody>
      </p:sp>
      <p:cxnSp>
        <p:nvCxnSpPr>
          <p:cNvPr id="3" name="直接连接符 2"/>
          <p:cNvCxnSpPr/>
          <p:nvPr/>
        </p:nvCxnSpPr>
        <p:spPr>
          <a:xfrm>
            <a:off x="8480425" y="1858963"/>
            <a:ext cx="29241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197600" y="2638425"/>
            <a:ext cx="42497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910013" y="3552825"/>
            <a:ext cx="2860675"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798638" y="4306888"/>
            <a:ext cx="24511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19675" y="4306888"/>
            <a:ext cx="24511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右箭头 11"/>
          <p:cNvSpPr/>
          <p:nvPr/>
        </p:nvSpPr>
        <p:spPr>
          <a:xfrm>
            <a:off x="2254250" y="4921250"/>
            <a:ext cx="338138" cy="600075"/>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矩形 12"/>
          <p:cNvSpPr/>
          <p:nvPr/>
        </p:nvSpPr>
        <p:spPr>
          <a:xfrm>
            <a:off x="698500" y="4910138"/>
            <a:ext cx="1419225"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捉蜜蜂</a:t>
            </a:r>
            <a:endParaRPr lang="zh-CN" altLang="en-US" sz="3200" dirty="0">
              <a:latin typeface="Calibri" panose="020F0502020204030204" pitchFamily="34" charset="0"/>
            </a:endParaRPr>
          </a:p>
        </p:txBody>
      </p:sp>
      <p:sp>
        <p:nvSpPr>
          <p:cNvPr id="14" name="右箭头 13"/>
          <p:cNvSpPr/>
          <p:nvPr/>
        </p:nvSpPr>
        <p:spPr>
          <a:xfrm>
            <a:off x="4284663" y="4962525"/>
            <a:ext cx="336550" cy="600075"/>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 name="矩形 14"/>
          <p:cNvSpPr/>
          <p:nvPr/>
        </p:nvSpPr>
        <p:spPr>
          <a:xfrm>
            <a:off x="2727325" y="4951413"/>
            <a:ext cx="1420813"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女儿等</a:t>
            </a:r>
            <a:endParaRPr lang="zh-CN" altLang="en-US" sz="3200" dirty="0">
              <a:latin typeface="Calibri" panose="020F0502020204030204" pitchFamily="34" charset="0"/>
            </a:endParaRPr>
          </a:p>
        </p:txBody>
      </p:sp>
      <p:sp>
        <p:nvSpPr>
          <p:cNvPr id="16" name="右箭头 15"/>
          <p:cNvSpPr/>
          <p:nvPr/>
        </p:nvSpPr>
        <p:spPr>
          <a:xfrm>
            <a:off x="7142163" y="4959350"/>
            <a:ext cx="336550" cy="598488"/>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7" name="矩形 16"/>
          <p:cNvSpPr/>
          <p:nvPr/>
        </p:nvSpPr>
        <p:spPr>
          <a:xfrm>
            <a:off x="4757738" y="4962525"/>
            <a:ext cx="2224087"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走四公里路</a:t>
            </a:r>
            <a:endParaRPr lang="zh-CN" altLang="en-US" sz="3200" dirty="0">
              <a:latin typeface="Calibri" panose="020F0502020204030204" pitchFamily="34" charset="0"/>
            </a:endParaRPr>
          </a:p>
        </p:txBody>
      </p:sp>
      <p:sp>
        <p:nvSpPr>
          <p:cNvPr id="18" name="右箭头 17"/>
          <p:cNvSpPr/>
          <p:nvPr/>
        </p:nvSpPr>
        <p:spPr>
          <a:xfrm>
            <a:off x="9050338" y="4932363"/>
            <a:ext cx="336550" cy="600075"/>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 name="矩形 18"/>
          <p:cNvSpPr/>
          <p:nvPr/>
        </p:nvSpPr>
        <p:spPr>
          <a:xfrm>
            <a:off x="7478713" y="4935538"/>
            <a:ext cx="1420812" cy="585787"/>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做记号</a:t>
            </a:r>
            <a:endParaRPr lang="zh-CN" altLang="en-US" sz="3200" dirty="0">
              <a:latin typeface="Calibri" panose="020F0502020204030204" pitchFamily="34" charset="0"/>
            </a:endParaRPr>
          </a:p>
        </p:txBody>
      </p:sp>
      <p:sp>
        <p:nvSpPr>
          <p:cNvPr id="20" name="矩形 19"/>
          <p:cNvSpPr/>
          <p:nvPr/>
        </p:nvSpPr>
        <p:spPr>
          <a:xfrm>
            <a:off x="9531350" y="4921250"/>
            <a:ext cx="1831975"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放飞蜜蜂</a:t>
            </a:r>
            <a:endParaRPr lang="zh-CN" altLang="en-US" sz="32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000000"/>
                                          </p:val>
                                        </p:tav>
                                        <p:tav tm="100000">
                                          <p:val>
                                            <p:strVal val="#ppt_w"/>
                                          </p:val>
                                        </p:tav>
                                      </p:tavLst>
                                    </p:anim>
                                    <p:anim calcmode="lin" valueType="num">
                                      <p:cBhvr>
                                        <p:cTn id="15" dur="500" fill="hold"/>
                                        <p:tgtEl>
                                          <p:spTgt spid="13"/>
                                        </p:tgtEl>
                                        <p:attrNameLst>
                                          <p:attrName>ppt_h</p:attrName>
                                        </p:attrNameLst>
                                      </p:cBhvr>
                                      <p:tavLst>
                                        <p:tav tm="0">
                                          <p:val>
                                            <p:fltVal val="0.00000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000000"/>
                                          </p:val>
                                        </p:tav>
                                        <p:tav tm="100000">
                                          <p:val>
                                            <p:strVal val="#ppt_w"/>
                                          </p:val>
                                        </p:tav>
                                      </p:tavLst>
                                    </p:anim>
                                    <p:anim calcmode="lin" valueType="num">
                                      <p:cBhvr>
                                        <p:cTn id="22" dur="500" fill="hold"/>
                                        <p:tgtEl>
                                          <p:spTgt spid="5"/>
                                        </p:tgtEl>
                                        <p:attrNameLst>
                                          <p:attrName>ppt_h</p:attrName>
                                        </p:attrNameLst>
                                      </p:cBhvr>
                                      <p:tavLst>
                                        <p:tav tm="0">
                                          <p:val>
                                            <p:fltVal val="0.00000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000000"/>
                                          </p:val>
                                        </p:tav>
                                        <p:tav tm="100000">
                                          <p:val>
                                            <p:strVal val="#ppt_w"/>
                                          </p:val>
                                        </p:tav>
                                      </p:tavLst>
                                    </p:anim>
                                    <p:anim calcmode="lin" valueType="num">
                                      <p:cBhvr>
                                        <p:cTn id="29" dur="500" fill="hold"/>
                                        <p:tgtEl>
                                          <p:spTgt spid="12"/>
                                        </p:tgtEl>
                                        <p:attrNameLst>
                                          <p:attrName>ppt_h</p:attrName>
                                        </p:attrNameLst>
                                      </p:cBhvr>
                                      <p:tavLst>
                                        <p:tav tm="0">
                                          <p:val>
                                            <p:fltVal val="0.00000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000000"/>
                                          </p:val>
                                        </p:tav>
                                        <p:tav tm="100000">
                                          <p:val>
                                            <p:strVal val="#ppt_w"/>
                                          </p:val>
                                        </p:tav>
                                      </p:tavLst>
                                    </p:anim>
                                    <p:anim calcmode="lin" valueType="num">
                                      <p:cBhvr>
                                        <p:cTn id="36" dur="500" fill="hold"/>
                                        <p:tgtEl>
                                          <p:spTgt spid="15"/>
                                        </p:tgtEl>
                                        <p:attrNameLst>
                                          <p:attrName>ppt_h</p:attrName>
                                        </p:attrNameLst>
                                      </p:cBhvr>
                                      <p:tavLst>
                                        <p:tav tm="0">
                                          <p:val>
                                            <p:fltVal val="0.000000"/>
                                          </p:val>
                                        </p:tav>
                                        <p:tav tm="100000">
                                          <p:val>
                                            <p:strVal val="#ppt_h"/>
                                          </p:val>
                                        </p:tav>
                                      </p:tavLst>
                                    </p:anim>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000000"/>
                                          </p:val>
                                        </p:tav>
                                        <p:tav tm="100000">
                                          <p:val>
                                            <p:strVal val="#ppt_w"/>
                                          </p:val>
                                        </p:tav>
                                      </p:tavLst>
                                    </p:anim>
                                    <p:anim calcmode="lin" valueType="num">
                                      <p:cBhvr>
                                        <p:cTn id="43" dur="500" fill="hold"/>
                                        <p:tgtEl>
                                          <p:spTgt spid="7"/>
                                        </p:tgtEl>
                                        <p:attrNameLst>
                                          <p:attrName>ppt_h</p:attrName>
                                        </p:attrNameLst>
                                      </p:cBhvr>
                                      <p:tavLst>
                                        <p:tav tm="0">
                                          <p:val>
                                            <p:fltVal val="0.00000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000000"/>
                                          </p:val>
                                        </p:tav>
                                        <p:tav tm="100000">
                                          <p:val>
                                            <p:strVal val="#ppt_w"/>
                                          </p:val>
                                        </p:tav>
                                      </p:tavLst>
                                    </p:anim>
                                    <p:anim calcmode="lin" valueType="num">
                                      <p:cBhvr>
                                        <p:cTn id="50" dur="500" fill="hold"/>
                                        <p:tgtEl>
                                          <p:spTgt spid="14"/>
                                        </p:tgtEl>
                                        <p:attrNameLst>
                                          <p:attrName>ppt_h</p:attrName>
                                        </p:attrNameLst>
                                      </p:cBhvr>
                                      <p:tavLst>
                                        <p:tav tm="0">
                                          <p:val>
                                            <p:fltVal val="0.000000"/>
                                          </p:val>
                                        </p:tav>
                                        <p:tav tm="100000">
                                          <p:val>
                                            <p:strVal val="#ppt_h"/>
                                          </p:val>
                                        </p:tav>
                                      </p:tavLst>
                                    </p:anim>
                                    <p:animEffect transition="in" filter="fade">
                                      <p:cBhvr>
                                        <p:cTn id="51" dur="500"/>
                                        <p:tgtEl>
                                          <p:spTgt spid="14"/>
                                        </p:tgtEl>
                                      </p:cBhvr>
                                    </p:animEffect>
                                  </p:childTnLst>
                                </p:cTn>
                              </p:par>
                            </p:childTnLst>
                          </p:cTn>
                        </p:par>
                        <p:par>
                          <p:cTn id="52" fill="hold">
                            <p:stCondLst>
                              <p:cond delay="500"/>
                            </p:stCondLst>
                            <p:childTnLst>
                              <p:par>
                                <p:cTn id="53" presetID="53" presetClass="entr" presetSubtype="16"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000000"/>
                                          </p:val>
                                        </p:tav>
                                        <p:tav tm="100000">
                                          <p:val>
                                            <p:strVal val="#ppt_w"/>
                                          </p:val>
                                        </p:tav>
                                      </p:tavLst>
                                    </p:anim>
                                    <p:anim calcmode="lin" valueType="num">
                                      <p:cBhvr>
                                        <p:cTn id="56" dur="500" fill="hold"/>
                                        <p:tgtEl>
                                          <p:spTgt spid="17"/>
                                        </p:tgtEl>
                                        <p:attrNameLst>
                                          <p:attrName>ppt_h</p:attrName>
                                        </p:attrNameLst>
                                      </p:cBhvr>
                                      <p:tavLst>
                                        <p:tav tm="0">
                                          <p:val>
                                            <p:fltVal val="0.000000"/>
                                          </p:val>
                                        </p:tav>
                                        <p:tav tm="100000">
                                          <p:val>
                                            <p:strVal val="#ppt_h"/>
                                          </p:val>
                                        </p:tav>
                                      </p:tavLst>
                                    </p:anim>
                                    <p:animEffect transition="in" filter="fade">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000000"/>
                                          </p:val>
                                        </p:tav>
                                        <p:tav tm="100000">
                                          <p:val>
                                            <p:strVal val="#ppt_w"/>
                                          </p:val>
                                        </p:tav>
                                      </p:tavLst>
                                    </p:anim>
                                    <p:anim calcmode="lin" valueType="num">
                                      <p:cBhvr>
                                        <p:cTn id="63" dur="500" fill="hold"/>
                                        <p:tgtEl>
                                          <p:spTgt spid="9"/>
                                        </p:tgtEl>
                                        <p:attrNameLst>
                                          <p:attrName>ppt_h</p:attrName>
                                        </p:attrNameLst>
                                      </p:cBhvr>
                                      <p:tavLst>
                                        <p:tav tm="0">
                                          <p:val>
                                            <p:fltVal val="0.000000"/>
                                          </p:val>
                                        </p:tav>
                                        <p:tav tm="100000">
                                          <p:val>
                                            <p:strVal val="#ppt_h"/>
                                          </p:val>
                                        </p:tav>
                                      </p:tavLst>
                                    </p:anim>
                                    <p:animEffect transition="in" filter="fade">
                                      <p:cBhvr>
                                        <p:cTn id="64" dur="5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000000"/>
                                          </p:val>
                                        </p:tav>
                                        <p:tav tm="100000">
                                          <p:val>
                                            <p:strVal val="#ppt_w"/>
                                          </p:val>
                                        </p:tav>
                                      </p:tavLst>
                                    </p:anim>
                                    <p:anim calcmode="lin" valueType="num">
                                      <p:cBhvr>
                                        <p:cTn id="70" dur="500" fill="hold"/>
                                        <p:tgtEl>
                                          <p:spTgt spid="16"/>
                                        </p:tgtEl>
                                        <p:attrNameLst>
                                          <p:attrName>ppt_h</p:attrName>
                                        </p:attrNameLst>
                                      </p:cBhvr>
                                      <p:tavLst>
                                        <p:tav tm="0">
                                          <p:val>
                                            <p:fltVal val="0.000000"/>
                                          </p:val>
                                        </p:tav>
                                        <p:tav tm="100000">
                                          <p:val>
                                            <p:strVal val="#ppt_h"/>
                                          </p:val>
                                        </p:tav>
                                      </p:tavLst>
                                    </p:anim>
                                    <p:animEffect transition="in" filter="fade">
                                      <p:cBhvr>
                                        <p:cTn id="71" dur="500"/>
                                        <p:tgtEl>
                                          <p:spTgt spid="16"/>
                                        </p:tgtEl>
                                      </p:cBhvr>
                                    </p:animEffect>
                                  </p:childTnLst>
                                </p:cTn>
                              </p:par>
                            </p:childTnLst>
                          </p:cTn>
                        </p:par>
                        <p:par>
                          <p:cTn id="72" fill="hold">
                            <p:stCondLst>
                              <p:cond delay="500"/>
                            </p:stCondLst>
                            <p:childTnLst>
                              <p:par>
                                <p:cTn id="73" presetID="53" presetClass="entr" presetSubtype="16"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000000"/>
                                          </p:val>
                                        </p:tav>
                                        <p:tav tm="100000">
                                          <p:val>
                                            <p:strVal val="#ppt_w"/>
                                          </p:val>
                                        </p:tav>
                                      </p:tavLst>
                                    </p:anim>
                                    <p:anim calcmode="lin" valueType="num">
                                      <p:cBhvr>
                                        <p:cTn id="76" dur="500" fill="hold"/>
                                        <p:tgtEl>
                                          <p:spTgt spid="19"/>
                                        </p:tgtEl>
                                        <p:attrNameLst>
                                          <p:attrName>ppt_h</p:attrName>
                                        </p:attrNameLst>
                                      </p:cBhvr>
                                      <p:tavLst>
                                        <p:tav tm="0">
                                          <p:val>
                                            <p:fltVal val="0.000000"/>
                                          </p:val>
                                        </p:tav>
                                        <p:tav tm="100000">
                                          <p:val>
                                            <p:strVal val="#ppt_h"/>
                                          </p:val>
                                        </p:tav>
                                      </p:tavLst>
                                    </p:anim>
                                    <p:animEffect transition="in" filter="fade">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000000"/>
                                          </p:val>
                                        </p:tav>
                                        <p:tav tm="100000">
                                          <p:val>
                                            <p:strVal val="#ppt_w"/>
                                          </p:val>
                                        </p:tav>
                                      </p:tavLst>
                                    </p:anim>
                                    <p:anim calcmode="lin" valueType="num">
                                      <p:cBhvr>
                                        <p:cTn id="83" dur="500" fill="hold"/>
                                        <p:tgtEl>
                                          <p:spTgt spid="10"/>
                                        </p:tgtEl>
                                        <p:attrNameLst>
                                          <p:attrName>ppt_h</p:attrName>
                                        </p:attrNameLst>
                                      </p:cBhvr>
                                      <p:tavLst>
                                        <p:tav tm="0">
                                          <p:val>
                                            <p:fltVal val="0.000000"/>
                                          </p:val>
                                        </p:tav>
                                        <p:tav tm="100000">
                                          <p:val>
                                            <p:strVal val="#ppt_h"/>
                                          </p:val>
                                        </p:tav>
                                      </p:tavLst>
                                    </p:anim>
                                    <p:animEffect transition="in" filter="fade">
                                      <p:cBhvr>
                                        <p:cTn id="84" dur="500"/>
                                        <p:tgtEl>
                                          <p:spTgt spid="10"/>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500" fill="hold"/>
                                        <p:tgtEl>
                                          <p:spTgt spid="18"/>
                                        </p:tgtEl>
                                        <p:attrNameLst>
                                          <p:attrName>ppt_w</p:attrName>
                                        </p:attrNameLst>
                                      </p:cBhvr>
                                      <p:tavLst>
                                        <p:tav tm="0">
                                          <p:val>
                                            <p:fltVal val="0.000000"/>
                                          </p:val>
                                        </p:tav>
                                        <p:tav tm="100000">
                                          <p:val>
                                            <p:strVal val="#ppt_w"/>
                                          </p:val>
                                        </p:tav>
                                      </p:tavLst>
                                    </p:anim>
                                    <p:anim calcmode="lin" valueType="num">
                                      <p:cBhvr>
                                        <p:cTn id="90" dur="500" fill="hold"/>
                                        <p:tgtEl>
                                          <p:spTgt spid="18"/>
                                        </p:tgtEl>
                                        <p:attrNameLst>
                                          <p:attrName>ppt_h</p:attrName>
                                        </p:attrNameLst>
                                      </p:cBhvr>
                                      <p:tavLst>
                                        <p:tav tm="0">
                                          <p:val>
                                            <p:fltVal val="0.000000"/>
                                          </p:val>
                                        </p:tav>
                                        <p:tav tm="100000">
                                          <p:val>
                                            <p:strVal val="#ppt_h"/>
                                          </p:val>
                                        </p:tav>
                                      </p:tavLst>
                                    </p:anim>
                                    <p:animEffect transition="in" filter="fade">
                                      <p:cBhvr>
                                        <p:cTn id="91" dur="500"/>
                                        <p:tgtEl>
                                          <p:spTgt spid="18"/>
                                        </p:tgtEl>
                                      </p:cBhvr>
                                    </p:animEffect>
                                  </p:childTnLst>
                                </p:cTn>
                              </p:par>
                            </p:childTnLst>
                          </p:cTn>
                        </p:par>
                        <p:par>
                          <p:cTn id="92" fill="hold">
                            <p:stCondLst>
                              <p:cond delay="500"/>
                            </p:stCondLst>
                            <p:childTnLst>
                              <p:par>
                                <p:cTn id="93" presetID="53" presetClass="entr" presetSubtype="16"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p:cTn id="95" dur="500" fill="hold"/>
                                        <p:tgtEl>
                                          <p:spTgt spid="20"/>
                                        </p:tgtEl>
                                        <p:attrNameLst>
                                          <p:attrName>ppt_w</p:attrName>
                                        </p:attrNameLst>
                                      </p:cBhvr>
                                      <p:tavLst>
                                        <p:tav tm="0">
                                          <p:val>
                                            <p:fltVal val="0.000000"/>
                                          </p:val>
                                        </p:tav>
                                        <p:tav tm="100000">
                                          <p:val>
                                            <p:strVal val="#ppt_w"/>
                                          </p:val>
                                        </p:tav>
                                      </p:tavLst>
                                    </p:anim>
                                    <p:anim calcmode="lin" valueType="num">
                                      <p:cBhvr>
                                        <p:cTn id="96" dur="500" fill="hold"/>
                                        <p:tgtEl>
                                          <p:spTgt spid="20"/>
                                        </p:tgtEl>
                                        <p:attrNameLst>
                                          <p:attrName>ppt_h</p:attrName>
                                        </p:attrNameLst>
                                      </p:cBhvr>
                                      <p:tavLst>
                                        <p:tav tm="0">
                                          <p:val>
                                            <p:fltVal val="0.000000"/>
                                          </p:val>
                                        </p:tav>
                                        <p:tav tm="100000">
                                          <p:val>
                                            <p:strVal val="#ppt_h"/>
                                          </p:val>
                                        </p:tav>
                                      </p:tavLst>
                                    </p:anim>
                                    <p:animEffect transition="in" filter="fade">
                                      <p:cBhvr>
                                        <p:cTn id="9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右箭头 1"/>
          <p:cNvSpPr/>
          <p:nvPr/>
        </p:nvSpPr>
        <p:spPr>
          <a:xfrm>
            <a:off x="2252663" y="1497013"/>
            <a:ext cx="336550" cy="598488"/>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矩形 2"/>
          <p:cNvSpPr/>
          <p:nvPr/>
        </p:nvSpPr>
        <p:spPr>
          <a:xfrm>
            <a:off x="695325" y="1485900"/>
            <a:ext cx="1420813"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捉蜜蜂</a:t>
            </a:r>
            <a:endParaRPr lang="zh-CN" altLang="en-US" sz="3200" dirty="0">
              <a:latin typeface="Calibri" panose="020F0502020204030204" pitchFamily="34" charset="0"/>
            </a:endParaRPr>
          </a:p>
        </p:txBody>
      </p:sp>
      <p:sp>
        <p:nvSpPr>
          <p:cNvPr id="4" name="右箭头 3"/>
          <p:cNvSpPr/>
          <p:nvPr/>
        </p:nvSpPr>
        <p:spPr>
          <a:xfrm>
            <a:off x="4281488" y="1538288"/>
            <a:ext cx="336550" cy="598488"/>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2725738" y="1527175"/>
            <a:ext cx="1419225"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女儿等</a:t>
            </a:r>
            <a:endParaRPr lang="zh-CN" altLang="en-US" sz="3200" dirty="0">
              <a:latin typeface="Calibri" panose="020F0502020204030204" pitchFamily="34" charset="0"/>
            </a:endParaRPr>
          </a:p>
        </p:txBody>
      </p:sp>
      <p:sp>
        <p:nvSpPr>
          <p:cNvPr id="6" name="右箭头 5"/>
          <p:cNvSpPr/>
          <p:nvPr/>
        </p:nvSpPr>
        <p:spPr>
          <a:xfrm>
            <a:off x="7080250" y="1533525"/>
            <a:ext cx="338138" cy="600075"/>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4754563" y="1538288"/>
            <a:ext cx="2224087" cy="582612"/>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走四公里路</a:t>
            </a:r>
            <a:endParaRPr lang="zh-CN" altLang="en-US" sz="3200" dirty="0">
              <a:latin typeface="Calibri" panose="020F0502020204030204" pitchFamily="34" charset="0"/>
            </a:endParaRPr>
          </a:p>
        </p:txBody>
      </p:sp>
      <p:sp>
        <p:nvSpPr>
          <p:cNvPr id="8" name="右箭头 7"/>
          <p:cNvSpPr/>
          <p:nvPr/>
        </p:nvSpPr>
        <p:spPr>
          <a:xfrm>
            <a:off x="8990013" y="1508125"/>
            <a:ext cx="336550" cy="598488"/>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 name="矩形 8"/>
          <p:cNvSpPr/>
          <p:nvPr/>
        </p:nvSpPr>
        <p:spPr>
          <a:xfrm>
            <a:off x="7418388" y="1511300"/>
            <a:ext cx="1420812"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做记号</a:t>
            </a:r>
            <a:endParaRPr lang="zh-CN" altLang="en-US" sz="3200" dirty="0">
              <a:latin typeface="Calibri" panose="020F0502020204030204" pitchFamily="34" charset="0"/>
            </a:endParaRPr>
          </a:p>
        </p:txBody>
      </p:sp>
      <p:sp>
        <p:nvSpPr>
          <p:cNvPr id="10" name="矩形 9"/>
          <p:cNvSpPr/>
          <p:nvPr/>
        </p:nvSpPr>
        <p:spPr>
          <a:xfrm>
            <a:off x="9469438" y="1497013"/>
            <a:ext cx="1833562" cy="584200"/>
          </a:xfrm>
          <a:prstGeom prst="rect">
            <a:avLst/>
          </a:prstGeom>
          <a:solidFill>
            <a:srgbClr val="F4B183"/>
          </a:solidFill>
          <a:ln w="9525">
            <a:noFill/>
          </a:ln>
        </p:spPr>
        <p:txBody>
          <a:bodyPr wrap="none">
            <a:spAutoFit/>
          </a:bodyPr>
          <a:p>
            <a:r>
              <a:rPr lang="zh-CN" altLang="en-US" sz="3200" b="1" dirty="0">
                <a:solidFill>
                  <a:srgbClr val="000000"/>
                </a:solidFill>
                <a:latin typeface="楷体" panose="02010609060101010101" pitchFamily="49" charset="-122"/>
                <a:ea typeface="楷体" panose="02010609060101010101" pitchFamily="49" charset="-122"/>
              </a:rPr>
              <a:t>放飞蜜蜂</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2" name="矩形 11"/>
          <p:cNvSpPr/>
          <p:nvPr/>
        </p:nvSpPr>
        <p:spPr>
          <a:xfrm>
            <a:off x="3813175" y="2886075"/>
            <a:ext cx="7034213" cy="1936750"/>
          </a:xfrm>
          <a:prstGeom prst="rect">
            <a:avLst/>
          </a:prstGeom>
          <a:noFill/>
          <a:ln w="9525">
            <a:noFill/>
          </a:ln>
        </p:spPr>
        <p:txBody>
          <a:bodyPr>
            <a:spAutoFit/>
          </a:bodyPr>
          <a:p>
            <a:pPr>
              <a:lnSpc>
                <a:spcPct val="150000"/>
              </a:lnSpc>
            </a:pPr>
            <a:r>
              <a:rPr lang="zh-CN" altLang="en-US" sz="4000" dirty="0">
                <a:latin typeface="楷体" panose="02010609060101010101" pitchFamily="49" charset="-122"/>
                <a:ea typeface="楷体" panose="02010609060101010101" pitchFamily="49" charset="-122"/>
              </a:rPr>
              <a:t>你能用“先</a:t>
            </a:r>
            <a:r>
              <a:rPr lang="en-US" altLang="zh-CN" sz="4000" dirty="0">
                <a:latin typeface="楷体" panose="02010609060101010101" pitchFamily="49" charset="-122"/>
                <a:ea typeface="楷体" panose="02010609060101010101" pitchFamily="49" charset="-122"/>
              </a:rPr>
              <a:t>……</a:t>
            </a:r>
            <a:r>
              <a:rPr lang="zh-CN" altLang="en-US" sz="4000" dirty="0">
                <a:latin typeface="楷体" panose="02010609060101010101" pitchFamily="49" charset="-122"/>
                <a:ea typeface="楷体" panose="02010609060101010101" pitchFamily="49" charset="-122"/>
              </a:rPr>
              <a:t>接着</a:t>
            </a:r>
            <a:r>
              <a:rPr lang="en-US" altLang="zh-CN" sz="4000" dirty="0">
                <a:latin typeface="楷体" panose="02010609060101010101" pitchFamily="49" charset="-122"/>
                <a:ea typeface="楷体" panose="02010609060101010101" pitchFamily="49" charset="-122"/>
              </a:rPr>
              <a:t>……</a:t>
            </a:r>
            <a:r>
              <a:rPr lang="zh-CN" altLang="en-US" sz="4000" dirty="0">
                <a:latin typeface="楷体" panose="02010609060101010101" pitchFamily="49" charset="-122"/>
                <a:ea typeface="楷体" panose="02010609060101010101" pitchFamily="49" charset="-122"/>
              </a:rPr>
              <a:t>然后</a:t>
            </a:r>
            <a:r>
              <a:rPr lang="en-US" altLang="zh-CN" sz="4000" dirty="0">
                <a:latin typeface="楷体" panose="02010609060101010101" pitchFamily="49" charset="-122"/>
                <a:ea typeface="楷体" panose="02010609060101010101" pitchFamily="49" charset="-122"/>
              </a:rPr>
              <a:t>……</a:t>
            </a:r>
            <a:r>
              <a:rPr lang="zh-CN" altLang="en-US" sz="4000" dirty="0">
                <a:latin typeface="楷体" panose="02010609060101010101" pitchFamily="49" charset="-122"/>
                <a:ea typeface="楷体" panose="02010609060101010101" pitchFamily="49" charset="-122"/>
              </a:rPr>
              <a:t>最后</a:t>
            </a:r>
            <a:r>
              <a:rPr lang="en-US" altLang="zh-CN" sz="4000" dirty="0">
                <a:latin typeface="楷体" panose="02010609060101010101" pitchFamily="49" charset="-122"/>
                <a:ea typeface="楷体" panose="02010609060101010101" pitchFamily="49" charset="-122"/>
              </a:rPr>
              <a:t>……”</a:t>
            </a:r>
            <a:r>
              <a:rPr lang="zh-CN" altLang="en-US" sz="4000" dirty="0">
                <a:latin typeface="楷体" panose="02010609060101010101" pitchFamily="49" charset="-122"/>
                <a:ea typeface="楷体" panose="02010609060101010101" pitchFamily="49" charset="-122"/>
              </a:rPr>
              <a:t>来说一说吗</a:t>
            </a:r>
            <a:r>
              <a:rPr lang="en-US" altLang="zh-CN" sz="4000" dirty="0">
                <a:latin typeface="楷体" panose="02010609060101010101" pitchFamily="49" charset="-122"/>
                <a:ea typeface="楷体" panose="02010609060101010101" pitchFamily="49" charset="-122"/>
              </a:rPr>
              <a:t>?</a:t>
            </a:r>
            <a:endParaRPr lang="zh-CN" altLang="en-US" sz="4000" dirty="0">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1"/>
          <a:stretch>
            <a:fillRect/>
          </a:stretch>
        </p:blipFill>
        <p:spPr>
          <a:xfrm>
            <a:off x="1600200" y="2573338"/>
            <a:ext cx="2033588" cy="340042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000000"/>
                                          </p:val>
                                        </p:tav>
                                        <p:tav tm="100000">
                                          <p:val>
                                            <p:strVal val="#ppt_w"/>
                                          </p:val>
                                        </p:tav>
                                      </p:tavLst>
                                    </p:anim>
                                    <p:anim calcmode="lin" valueType="num">
                                      <p:cBhvr>
                                        <p:cTn id="13" dur="500" fill="hold"/>
                                        <p:tgtEl>
                                          <p:spTgt spid="2"/>
                                        </p:tgtEl>
                                        <p:attrNameLst>
                                          <p:attrName>ppt_h</p:attrName>
                                        </p:attrNameLst>
                                      </p:cBhvr>
                                      <p:tavLst>
                                        <p:tav tm="0">
                                          <p:val>
                                            <p:fltVal val="0.00000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000000"/>
                                          </p:val>
                                        </p:tav>
                                        <p:tav tm="100000">
                                          <p:val>
                                            <p:strVal val="#ppt_w"/>
                                          </p:val>
                                        </p:tav>
                                      </p:tavLst>
                                    </p:anim>
                                    <p:anim calcmode="lin" valueType="num">
                                      <p:cBhvr>
                                        <p:cTn id="18" dur="500" fill="hold"/>
                                        <p:tgtEl>
                                          <p:spTgt spid="5"/>
                                        </p:tgtEl>
                                        <p:attrNameLst>
                                          <p:attrName>ppt_h</p:attrName>
                                        </p:attrNameLst>
                                      </p:cBhvr>
                                      <p:tavLst>
                                        <p:tav tm="0">
                                          <p:val>
                                            <p:fltVal val="0.00000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000000"/>
                                          </p:val>
                                        </p:tav>
                                        <p:tav tm="100000">
                                          <p:val>
                                            <p:strVal val="#ppt_w"/>
                                          </p:val>
                                        </p:tav>
                                      </p:tavLst>
                                    </p:anim>
                                    <p:anim calcmode="lin" valueType="num">
                                      <p:cBhvr>
                                        <p:cTn id="23" dur="500" fill="hold"/>
                                        <p:tgtEl>
                                          <p:spTgt spid="4"/>
                                        </p:tgtEl>
                                        <p:attrNameLst>
                                          <p:attrName>ppt_h</p:attrName>
                                        </p:attrNameLst>
                                      </p:cBhvr>
                                      <p:tavLst>
                                        <p:tav tm="0">
                                          <p:val>
                                            <p:fltVal val="0.000000"/>
                                          </p:val>
                                        </p:tav>
                                        <p:tav tm="100000">
                                          <p:val>
                                            <p:strVal val="#ppt_h"/>
                                          </p:val>
                                        </p:tav>
                                      </p:tavLst>
                                    </p:anim>
                                    <p:animEffect transition="in" filter="fade">
                                      <p:cBhvr>
                                        <p:cTn id="24" dur="500"/>
                                        <p:tgtEl>
                                          <p:spTgt spid="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000000"/>
                                          </p:val>
                                        </p:tav>
                                        <p:tav tm="100000">
                                          <p:val>
                                            <p:strVal val="#ppt_w"/>
                                          </p:val>
                                        </p:tav>
                                      </p:tavLst>
                                    </p:anim>
                                    <p:anim calcmode="lin" valueType="num">
                                      <p:cBhvr>
                                        <p:cTn id="28" dur="500" fill="hold"/>
                                        <p:tgtEl>
                                          <p:spTgt spid="7"/>
                                        </p:tgtEl>
                                        <p:attrNameLst>
                                          <p:attrName>ppt_h</p:attrName>
                                        </p:attrNameLst>
                                      </p:cBhvr>
                                      <p:tavLst>
                                        <p:tav tm="0">
                                          <p:val>
                                            <p:fltVal val="0.00000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000000"/>
                                          </p:val>
                                        </p:tav>
                                        <p:tav tm="100000">
                                          <p:val>
                                            <p:strVal val="#ppt_w"/>
                                          </p:val>
                                        </p:tav>
                                      </p:tavLst>
                                    </p:anim>
                                    <p:anim calcmode="lin" valueType="num">
                                      <p:cBhvr>
                                        <p:cTn id="33" dur="500" fill="hold"/>
                                        <p:tgtEl>
                                          <p:spTgt spid="6"/>
                                        </p:tgtEl>
                                        <p:attrNameLst>
                                          <p:attrName>ppt_h</p:attrName>
                                        </p:attrNameLst>
                                      </p:cBhvr>
                                      <p:tavLst>
                                        <p:tav tm="0">
                                          <p:val>
                                            <p:fltVal val="0.000000"/>
                                          </p:val>
                                        </p:tav>
                                        <p:tav tm="100000">
                                          <p:val>
                                            <p:strVal val="#ppt_h"/>
                                          </p:val>
                                        </p:tav>
                                      </p:tavLst>
                                    </p:anim>
                                    <p:animEffect transition="in" filter="fade">
                                      <p:cBhvr>
                                        <p:cTn id="34" dur="500"/>
                                        <p:tgtEl>
                                          <p:spTgt spid="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000000"/>
                                          </p:val>
                                        </p:tav>
                                        <p:tav tm="100000">
                                          <p:val>
                                            <p:strVal val="#ppt_w"/>
                                          </p:val>
                                        </p:tav>
                                      </p:tavLst>
                                    </p:anim>
                                    <p:anim calcmode="lin" valueType="num">
                                      <p:cBhvr>
                                        <p:cTn id="38" dur="500" fill="hold"/>
                                        <p:tgtEl>
                                          <p:spTgt spid="9"/>
                                        </p:tgtEl>
                                        <p:attrNameLst>
                                          <p:attrName>ppt_h</p:attrName>
                                        </p:attrNameLst>
                                      </p:cBhvr>
                                      <p:tavLst>
                                        <p:tav tm="0">
                                          <p:val>
                                            <p:fltVal val="0.00000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000000"/>
                                          </p:val>
                                        </p:tav>
                                        <p:tav tm="100000">
                                          <p:val>
                                            <p:strVal val="#ppt_w"/>
                                          </p:val>
                                        </p:tav>
                                      </p:tavLst>
                                    </p:anim>
                                    <p:anim calcmode="lin" valueType="num">
                                      <p:cBhvr>
                                        <p:cTn id="43" dur="500" fill="hold"/>
                                        <p:tgtEl>
                                          <p:spTgt spid="8"/>
                                        </p:tgtEl>
                                        <p:attrNameLst>
                                          <p:attrName>ppt_h</p:attrName>
                                        </p:attrNameLst>
                                      </p:cBhvr>
                                      <p:tavLst>
                                        <p:tav tm="0">
                                          <p:val>
                                            <p:fltVal val="0.000000"/>
                                          </p:val>
                                        </p:tav>
                                        <p:tav tm="100000">
                                          <p:val>
                                            <p:strVal val="#ppt_h"/>
                                          </p:val>
                                        </p:tav>
                                      </p:tavLst>
                                    </p:anim>
                                    <p:animEffect transition="in" filter="fade">
                                      <p:cBhvr>
                                        <p:cTn id="44" dur="500"/>
                                        <p:tgtEl>
                                          <p:spTgt spid="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000000"/>
                                          </p:val>
                                        </p:tav>
                                        <p:tav tm="100000">
                                          <p:val>
                                            <p:strVal val="#ppt_w"/>
                                          </p:val>
                                        </p:tav>
                                      </p:tavLst>
                                    </p:anim>
                                    <p:anim calcmode="lin" valueType="num">
                                      <p:cBhvr>
                                        <p:cTn id="48" dur="500" fill="hold"/>
                                        <p:tgtEl>
                                          <p:spTgt spid="10"/>
                                        </p:tgtEl>
                                        <p:attrNameLst>
                                          <p:attrName>ppt_h</p:attrName>
                                        </p:attrNameLst>
                                      </p:cBhvr>
                                      <p:tavLst>
                                        <p:tav tm="0">
                                          <p:val>
                                            <p:fltVal val="0.000000"/>
                                          </p:val>
                                        </p:tav>
                                        <p:tav tm="100000">
                                          <p:val>
                                            <p:strVal val="#ppt_h"/>
                                          </p:val>
                                        </p:tav>
                                      </p:tavLst>
                                    </p:anim>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randombar(horizontal)">
                                      <p:cBhvr>
                                        <p:cTn id="54" dur="500"/>
                                        <p:tgtEl>
                                          <p:spTgt spid="1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randombar(horizontal)">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25625" y="493713"/>
            <a:ext cx="8823325" cy="1108075"/>
          </a:xfrm>
          <a:prstGeom prst="rect">
            <a:avLst/>
          </a:prstGeom>
          <a:ln w="76200">
            <a:no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想一想</a:t>
            </a:r>
            <a:r>
              <a:rPr kumimoji="0" lang="en-US" altLang="zh-CN"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去</a:t>
            </a:r>
            <a:r>
              <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掉文中的一个步骤行吗</a:t>
            </a:r>
            <a:r>
              <a:rPr kumimoji="0" lang="en-US" altLang="zh-CN"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endPar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sp>
        <p:nvSpPr>
          <p:cNvPr id="3" name="矩形 2"/>
          <p:cNvSpPr/>
          <p:nvPr/>
        </p:nvSpPr>
        <p:spPr>
          <a:xfrm>
            <a:off x="947738" y="1976438"/>
            <a:ext cx="6235700" cy="1531937"/>
          </a:xfrm>
          <a:prstGeom prst="rect">
            <a:avLst/>
          </a:prstGeom>
          <a:solidFill>
            <a:srgbClr val="FF0000"/>
          </a:solidFill>
          <a:ln w="9525">
            <a:noFill/>
          </a:ln>
        </p:spPr>
        <p:txBody>
          <a:bodyPr>
            <a:spAutoFit/>
          </a:bodyPr>
          <a:p>
            <a:pPr>
              <a:lnSpc>
                <a:spcPct val="130000"/>
              </a:lnSpc>
            </a:pPr>
            <a:r>
              <a:rPr lang="zh-CN" altLang="en-US" sz="3600" b="1" dirty="0">
                <a:solidFill>
                  <a:schemeClr val="bg1"/>
                </a:solidFill>
                <a:latin typeface="Calibri" panose="020F0502020204030204" pitchFamily="34" charset="0"/>
              </a:rPr>
              <a:t>不行，因为做科学实验必须严谨，这样得出的结论才能有效。</a:t>
            </a:r>
            <a:endParaRPr lang="zh-CN" altLang="en-US" sz="3600" b="1" dirty="0">
              <a:solidFill>
                <a:schemeClr val="bg1"/>
              </a:solidFill>
              <a:latin typeface="Calibri" panose="020F0502020204030204" pitchFamily="34" charset="0"/>
            </a:endParaRPr>
          </a:p>
        </p:txBody>
      </p:sp>
      <p:sp>
        <p:nvSpPr>
          <p:cNvPr id="4" name="右箭头 3"/>
          <p:cNvSpPr/>
          <p:nvPr/>
        </p:nvSpPr>
        <p:spPr>
          <a:xfrm rot="1361041">
            <a:off x="4570413" y="3529013"/>
            <a:ext cx="481013" cy="59848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5" name="组合 6"/>
          <p:cNvGrpSpPr/>
          <p:nvPr/>
        </p:nvGrpSpPr>
        <p:grpSpPr>
          <a:xfrm>
            <a:off x="4368800" y="1477963"/>
            <a:ext cx="6981825" cy="3376612"/>
            <a:chOff x="4293362" y="2614285"/>
            <a:chExt cx="6982670" cy="3376135"/>
          </a:xfrm>
        </p:grpSpPr>
        <p:sp>
          <p:nvSpPr>
            <p:cNvPr id="26631" name="矩形 4"/>
            <p:cNvSpPr/>
            <p:nvPr/>
          </p:nvSpPr>
          <p:spPr>
            <a:xfrm>
              <a:off x="4293362" y="5282534"/>
              <a:ext cx="5330305" cy="707886"/>
            </a:xfrm>
            <a:prstGeom prst="rect">
              <a:avLst/>
            </a:prstGeom>
            <a:solidFill>
              <a:srgbClr val="FFC000"/>
            </a:solidFill>
            <a:ln w="9525">
              <a:noFill/>
            </a:ln>
          </p:spPr>
          <p:txBody>
            <a:bodyPr wrap="none">
              <a:spAutoFit/>
            </a:bodyPr>
            <a:p>
              <a:r>
                <a:rPr lang="zh-CN" altLang="en-US" sz="4000" b="1" dirty="0">
                  <a:solidFill>
                    <a:srgbClr val="000000"/>
                  </a:solidFill>
                  <a:latin typeface="楷体" panose="02010609060101010101" pitchFamily="49" charset="-122"/>
                  <a:ea typeface="楷体" panose="02010609060101010101" pitchFamily="49" charset="-122"/>
                </a:rPr>
                <a:t>法布尔</a:t>
              </a:r>
              <a:r>
                <a:rPr lang="zh-CN" altLang="en-US" sz="4000" b="1" dirty="0">
                  <a:solidFill>
                    <a:srgbClr val="3333FF"/>
                  </a:solidFill>
                  <a:latin typeface="楷体" panose="02010609060101010101" pitchFamily="49" charset="-122"/>
                  <a:ea typeface="楷体" panose="02010609060101010101" pitchFamily="49" charset="-122"/>
                </a:rPr>
                <a:t>严谨的科学作风</a:t>
              </a:r>
              <a:endParaRPr lang="zh-CN" altLang="en-US" sz="4000" dirty="0">
                <a:solidFill>
                  <a:srgbClr val="3333FF"/>
                </a:solidFill>
                <a:latin typeface="Calibri" panose="020F0502020204030204" pitchFamily="34" charset="0"/>
              </a:endParaRPr>
            </a:p>
          </p:txBody>
        </p:sp>
        <p:pic>
          <p:nvPicPr>
            <p:cNvPr id="26632" name="图片 5"/>
            <p:cNvPicPr>
              <a:picLocks noChangeAspect="1"/>
            </p:cNvPicPr>
            <p:nvPr/>
          </p:nvPicPr>
          <p:blipFill>
            <a:blip r:embed="rId1"/>
            <a:stretch>
              <a:fillRect/>
            </a:stretch>
          </p:blipFill>
          <p:spPr>
            <a:xfrm>
              <a:off x="8308730" y="2614285"/>
              <a:ext cx="2967302" cy="2668249"/>
            </a:xfrm>
            <a:prstGeom prst="rect">
              <a:avLst/>
            </a:prstGeom>
            <a:noFill/>
            <a:ln w="9525">
              <a:noFill/>
            </a:ln>
          </p:spPr>
        </p:pic>
      </p:grpSp>
      <p:sp>
        <p:nvSpPr>
          <p:cNvPr id="8" name="矩形 7"/>
          <p:cNvSpPr/>
          <p:nvPr/>
        </p:nvSpPr>
        <p:spPr>
          <a:xfrm>
            <a:off x="1825625" y="5241925"/>
            <a:ext cx="8366125" cy="949325"/>
          </a:xfrm>
          <a:prstGeom prst="rect">
            <a:avLst/>
          </a:prstGeom>
          <a:noFill/>
          <a:ln w="76200">
            <a:noFill/>
          </a:ln>
        </p:spPr>
        <p:txBody>
          <a:bodyPr>
            <a:spAutoFit/>
          </a:bodyPr>
          <a:p>
            <a:pPr>
              <a:lnSpc>
                <a:spcPct val="150000"/>
              </a:lnSpc>
            </a:pPr>
            <a:r>
              <a:rPr lang="zh-CN" altLang="en-US" sz="4400" dirty="0">
                <a:solidFill>
                  <a:srgbClr val="3333FF"/>
                </a:solidFill>
                <a:latin typeface="隶书" panose="02010509060101010101" pitchFamily="49" charset="-122"/>
                <a:ea typeface="隶书" panose="02010509060101010101" pitchFamily="49" charset="-122"/>
              </a:rPr>
              <a:t>读到这里你想对法布尔说些什么</a:t>
            </a:r>
            <a:r>
              <a:rPr lang="en-US" altLang="zh-CN" sz="4400" dirty="0">
                <a:solidFill>
                  <a:srgbClr val="3333FF"/>
                </a:solidFill>
                <a:latin typeface="隶书" panose="02010509060101010101" pitchFamily="49" charset="-122"/>
                <a:ea typeface="隶书" panose="02010509060101010101" pitchFamily="49" charset="-122"/>
              </a:rPr>
              <a:t>?</a:t>
            </a:r>
            <a:endParaRPr lang="zh-CN" altLang="en-US" sz="4400" dirty="0">
              <a:solidFill>
                <a:srgbClr val="3333FF"/>
              </a:solidFill>
              <a:latin typeface="隶书" panose="02010509060101010101" pitchFamily="49" charset="-122"/>
              <a:ea typeface="隶书" panose="020105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anim calcmode="lin" valueType="num">
                                      <p:cBhvr>
                                        <p:cTn id="8" dur="1250" fill="hold"/>
                                        <p:tgtEl>
                                          <p:spTgt spid="2"/>
                                        </p:tgtEl>
                                        <p:attrNameLst>
                                          <p:attrName>ppt_w</p:attrName>
                                        </p:attrNameLst>
                                      </p:cBhvr>
                                      <p:tavLst>
                                        <p:tav tm="0" fmla="#ppt_w*sin(2.5*pi*$)">
                                          <p:val>
                                            <p:fltVal val="0.000000"/>
                                          </p:val>
                                        </p:tav>
                                        <p:tav tm="100000">
                                          <p:val>
                                            <p:fltVal val="1.000000"/>
                                          </p:val>
                                        </p:tav>
                                      </p:tavLst>
                                    </p:anim>
                                    <p:anim calcmode="lin" valueType="num">
                                      <p:cBhvr>
                                        <p:cTn id="9" dur="125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000000"/>
                                          </p:val>
                                        </p:tav>
                                        <p:tav tm="100000">
                                          <p:val>
                                            <p:strVal val="#ppt_w"/>
                                          </p:val>
                                        </p:tav>
                                      </p:tavLst>
                                    </p:anim>
                                    <p:anim calcmode="lin" valueType="num">
                                      <p:cBhvr>
                                        <p:cTn id="15" dur="500" fill="hold"/>
                                        <p:tgtEl>
                                          <p:spTgt spid="3"/>
                                        </p:tgtEl>
                                        <p:attrNameLst>
                                          <p:attrName>ppt_h</p:attrName>
                                        </p:attrNameLst>
                                      </p:cBhvr>
                                      <p:tavLst>
                                        <p:tav tm="0">
                                          <p:val>
                                            <p:fltVal val="0.00000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000000"/>
                                          </p:val>
                                        </p:tav>
                                        <p:tav tm="100000">
                                          <p:val>
                                            <p:strVal val="#ppt_w"/>
                                          </p:val>
                                        </p:tav>
                                      </p:tavLst>
                                    </p:anim>
                                    <p:anim calcmode="lin" valueType="num">
                                      <p:cBhvr>
                                        <p:cTn id="22" dur="500" fill="hold"/>
                                        <p:tgtEl>
                                          <p:spTgt spid="4"/>
                                        </p:tgtEl>
                                        <p:attrNameLst>
                                          <p:attrName>ppt_h</p:attrName>
                                        </p:attrNameLst>
                                      </p:cBhvr>
                                      <p:tavLst>
                                        <p:tav tm="0">
                                          <p:val>
                                            <p:fltVal val="0.000000"/>
                                          </p:val>
                                        </p:tav>
                                        <p:tav tm="100000">
                                          <p:val>
                                            <p:strVal val="#ppt_h"/>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433638" y="1946275"/>
            <a:ext cx="8809038" cy="2124075"/>
          </a:xfrm>
          <a:prstGeom prst="rect">
            <a:avLst/>
          </a:prstGeom>
          <a:ln w="76200">
            <a:no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放飞了蜜蜂后</a:t>
            </a:r>
            <a:r>
              <a:rPr kumimoji="0" lang="en-US" altLang="zh-CN"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我”想了些什么</a:t>
            </a:r>
            <a:r>
              <a:rPr kumimoji="0" lang="en-US" altLang="zh-CN"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endParaRPr kumimoji="0" lang="en-US" altLang="zh-CN"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为什么</a:t>
            </a:r>
            <a:r>
              <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“我”会这样推测呢</a:t>
            </a:r>
            <a:r>
              <a:rPr kumimoji="0" lang="en-US" altLang="zh-CN"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endPar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pic>
        <p:nvPicPr>
          <p:cNvPr id="3" name="图片 2"/>
          <p:cNvPicPr>
            <a:picLocks noChangeAspect="1"/>
          </p:cNvPicPr>
          <p:nvPr/>
        </p:nvPicPr>
        <p:blipFill>
          <a:blip r:embed="rId1"/>
          <a:stretch>
            <a:fillRect/>
          </a:stretch>
        </p:blipFill>
        <p:spPr>
          <a:xfrm>
            <a:off x="941388" y="2589213"/>
            <a:ext cx="2033587" cy="3398837"/>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000000"/>
                                          </p:val>
                                        </p:tav>
                                        <p:tav tm="100000">
                                          <p:val>
                                            <p:strVal val="#ppt_w"/>
                                          </p:val>
                                        </p:tav>
                                      </p:tavLst>
                                    </p:anim>
                                    <p:anim calcmode="lin" valueType="num">
                                      <p:cBhvr>
                                        <p:cTn id="13" dur="500" fill="hold"/>
                                        <p:tgtEl>
                                          <p:spTgt spid="2"/>
                                        </p:tgtEl>
                                        <p:attrNameLst>
                                          <p:attrName>ppt_h</p:attrName>
                                        </p:attrNameLst>
                                      </p:cBhvr>
                                      <p:tavLst>
                                        <p:tav tm="0">
                                          <p:val>
                                            <p:fltVal val="0.00000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右箭头 6"/>
          <p:cNvSpPr/>
          <p:nvPr/>
        </p:nvSpPr>
        <p:spPr>
          <a:xfrm>
            <a:off x="7011988" y="3678238"/>
            <a:ext cx="1131888" cy="84931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右箭头 5"/>
          <p:cNvSpPr/>
          <p:nvPr/>
        </p:nvSpPr>
        <p:spPr>
          <a:xfrm flipH="1">
            <a:off x="9313863" y="1171575"/>
            <a:ext cx="1449388" cy="984250"/>
          </a:xfrm>
          <a:prstGeom prst="rightArrow">
            <a:avLst>
              <a:gd name="adj1" fmla="val 50000"/>
              <a:gd name="adj2" fmla="val 22336"/>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右箭头 2"/>
          <p:cNvSpPr/>
          <p:nvPr/>
        </p:nvSpPr>
        <p:spPr>
          <a:xfrm flipH="1">
            <a:off x="1760538" y="3678238"/>
            <a:ext cx="1206500" cy="849313"/>
          </a:xfrm>
          <a:prstGeom prst="rightArrow">
            <a:avLst>
              <a:gd name="adj1" fmla="val 50000"/>
              <a:gd name="adj2" fmla="val 270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233363" y="3233738"/>
            <a:ext cx="1590675" cy="1714500"/>
          </a:xfrm>
          <a:prstGeom prst="rect">
            <a:avLst/>
          </a:prstGeom>
          <a:solidFill>
            <a:schemeClr val="accent2"/>
          </a:solidFill>
          <a:ln w="9525">
            <a:noFill/>
          </a:ln>
        </p:spPr>
        <p:txBody>
          <a:bodyPr>
            <a:spAutoFit/>
          </a:bodyPr>
          <a:p>
            <a:pPr>
              <a:lnSpc>
                <a:spcPct val="110000"/>
              </a:lnSpc>
            </a:pPr>
            <a:r>
              <a:rPr lang="zh-CN" altLang="en-US" sz="3200" b="1" dirty="0">
                <a:solidFill>
                  <a:srgbClr val="000000"/>
                </a:solidFill>
                <a:latin typeface="楷体" panose="02010609060101010101" pitchFamily="49" charset="-122"/>
                <a:ea typeface="楷体" panose="02010609060101010101" pitchFamily="49" charset="-122"/>
              </a:rPr>
              <a:t>表示有很大的可能性。</a:t>
            </a:r>
            <a:endParaRPr lang="zh-CN" altLang="en-US" sz="3200" dirty="0">
              <a:latin typeface="Calibri" panose="020F0502020204030204" pitchFamily="34" charset="0"/>
            </a:endParaRPr>
          </a:p>
        </p:txBody>
      </p:sp>
      <p:sp>
        <p:nvSpPr>
          <p:cNvPr id="5" name="云形 4"/>
          <p:cNvSpPr/>
          <p:nvPr/>
        </p:nvSpPr>
        <p:spPr>
          <a:xfrm>
            <a:off x="522288" y="1981200"/>
            <a:ext cx="1531937" cy="976313"/>
          </a:xfrm>
          <a:custGeom>
            <a:avLst/>
            <a:gdLst>
              <a:gd name="txL" fmla="*/ 0 w 43200"/>
              <a:gd name="txT" fmla="*/ 0 h 43200"/>
              <a:gd name="txR" fmla="*/ 43200 w 43200"/>
              <a:gd name="txB" fmla="*/ 43200 h 43200"/>
            </a:gdLst>
            <a:ahLst/>
            <a:cxnLst>
              <a:cxn ang="0">
                <a:pos x="54268263" y="11031228"/>
              </a:cxn>
              <a:cxn ang="5898240">
                <a:pos x="27156774" y="22038998"/>
              </a:cxn>
              <a:cxn ang="11796480">
                <a:pos x="168442" y="11031228"/>
              </a:cxn>
              <a:cxn ang="17694720">
                <a:pos x="27156774" y="1261432"/>
              </a:cxn>
            </a:cxnLst>
            <a:rect l="txL" t="txT" r="txR" b="txB"/>
            <a:pathLst>
              <a:path w="43200" h="43200">
                <a:moveTo>
                  <a:pt x="3900" y="14370"/>
                </a:moveTo>
                <a:cubicBezTo>
                  <a:pt x="3859" y="13965"/>
                  <a:pt x="3838" y="13551"/>
                  <a:pt x="3838" y="13131"/>
                </a:cubicBezTo>
                <a:cubicBezTo>
                  <a:pt x="3838" y="8056"/>
                  <a:pt x="6861" y="3941"/>
                  <a:pt x="10591" y="3941"/>
                </a:cubicBezTo>
                <a:cubicBezTo>
                  <a:pt x="11837" y="3941"/>
                  <a:pt x="13004" y="4400"/>
                  <a:pt x="14006" y="5201"/>
                </a:cubicBezTo>
                <a:cubicBezTo>
                  <a:pt x="14902" y="2905"/>
                  <a:pt x="16675" y="1343"/>
                  <a:pt x="18716" y="1343"/>
                </a:cubicBezTo>
                <a:cubicBezTo>
                  <a:pt x="20174" y="1343"/>
                  <a:pt x="21494" y="2140"/>
                  <a:pt x="22457" y="3431"/>
                </a:cubicBezTo>
                <a:cubicBezTo>
                  <a:pt x="23173" y="1479"/>
                  <a:pt x="24653" y="140"/>
                  <a:pt x="26363" y="140"/>
                </a:cubicBezTo>
                <a:cubicBezTo>
                  <a:pt x="27778" y="140"/>
                  <a:pt x="29037" y="1058"/>
                  <a:pt x="29834" y="2480"/>
                </a:cubicBezTo>
                <a:cubicBezTo>
                  <a:pt x="30725" y="1054"/>
                  <a:pt x="32054" y="149"/>
                  <a:pt x="33539" y="149"/>
                </a:cubicBezTo>
                <a:cubicBezTo>
                  <a:pt x="35927" y="149"/>
                  <a:pt x="37913" y="2490"/>
                  <a:pt x="38319" y="5572"/>
                </a:cubicBezTo>
                <a:cubicBezTo>
                  <a:pt x="40586" y="6412"/>
                  <a:pt x="42251" y="9236"/>
                  <a:pt x="42251" y="12590"/>
                </a:cubicBezTo>
                <a:cubicBezTo>
                  <a:pt x="42251" y="13609"/>
                  <a:pt x="42097" y="14578"/>
                  <a:pt x="41820" y="15458"/>
                </a:cubicBezTo>
                <a:cubicBezTo>
                  <a:pt x="42699" y="17013"/>
                  <a:pt x="43222" y="18960"/>
                  <a:pt x="43222" y="21074"/>
                </a:cubicBezTo>
                <a:cubicBezTo>
                  <a:pt x="43222" y="25723"/>
                  <a:pt x="40694" y="29568"/>
                  <a:pt x="37409" y="30202"/>
                </a:cubicBezTo>
                <a:cubicBezTo>
                  <a:pt x="37384" y="34518"/>
                  <a:pt x="34803" y="38006"/>
                  <a:pt x="31624" y="38006"/>
                </a:cubicBezTo>
                <a:cubicBezTo>
                  <a:pt x="30499" y="38006"/>
                  <a:pt x="29448" y="37569"/>
                  <a:pt x="28560" y="36813"/>
                </a:cubicBezTo>
                <a:cubicBezTo>
                  <a:pt x="27721" y="40603"/>
                  <a:pt x="25145" y="43358"/>
                  <a:pt x="22098" y="43358"/>
                </a:cubicBezTo>
                <a:cubicBezTo>
                  <a:pt x="19758" y="43358"/>
                  <a:pt x="17696" y="41733"/>
                  <a:pt x="16484" y="39265"/>
                </a:cubicBezTo>
                <a:cubicBezTo>
                  <a:pt x="15323" y="40222"/>
                  <a:pt x="13962" y="40772"/>
                  <a:pt x="12507" y="40772"/>
                </a:cubicBezTo>
                <a:cubicBezTo>
                  <a:pt x="9641" y="40772"/>
                  <a:pt x="7140" y="38639"/>
                  <a:pt x="5808" y="35473"/>
                </a:cubicBezTo>
                <a:cubicBezTo>
                  <a:pt x="5642" y="35499"/>
                  <a:pt x="5472" y="35513"/>
                  <a:pt x="5300" y="35513"/>
                </a:cubicBezTo>
                <a:cubicBezTo>
                  <a:pt x="2892" y="35513"/>
                  <a:pt x="940" y="32863"/>
                  <a:pt x="940" y="29595"/>
                </a:cubicBezTo>
                <a:cubicBezTo>
                  <a:pt x="940" y="28031"/>
                  <a:pt x="1387" y="26609"/>
                  <a:pt x="2117" y="25551"/>
                </a:cubicBezTo>
                <a:cubicBezTo>
                  <a:pt x="831" y="24519"/>
                  <a:pt x="-32" y="22608"/>
                  <a:pt x="-32" y="20421"/>
                </a:cubicBezTo>
                <a:cubicBezTo>
                  <a:pt x="-32" y="17344"/>
                  <a:pt x="1677" y="14813"/>
                  <a:pt x="3866" y="14507"/>
                </a:cubicBezTo>
                <a:close/>
              </a:path>
              <a:path w="43200" h="43200" fill="none">
                <a:moveTo>
                  <a:pt x="4693" y="26177"/>
                </a:moveTo>
                <a:cubicBezTo>
                  <a:pt x="4582" y="26189"/>
                  <a:pt x="4470" y="26195"/>
                  <a:pt x="4356" y="26195"/>
                </a:cubicBezTo>
                <a:cubicBezTo>
                  <a:pt x="3555" y="26195"/>
                  <a:pt x="2804" y="25898"/>
                  <a:pt x="2160" y="25381"/>
                </a:cubicBezTo>
                <a:moveTo>
                  <a:pt x="6928" y="34899"/>
                </a:moveTo>
                <a:cubicBezTo>
                  <a:pt x="6579" y="35090"/>
                  <a:pt x="6207" y="35220"/>
                  <a:pt x="5821" y="35281"/>
                </a:cubicBezTo>
                <a:moveTo>
                  <a:pt x="16478" y="39090"/>
                </a:moveTo>
                <a:cubicBezTo>
                  <a:pt x="16211" y="38549"/>
                  <a:pt x="15986" y="37967"/>
                  <a:pt x="15809" y="37354"/>
                </a:cubicBezTo>
                <a:moveTo>
                  <a:pt x="28827" y="34751"/>
                </a:moveTo>
                <a:cubicBezTo>
                  <a:pt x="28787" y="35413"/>
                  <a:pt x="28697" y="36052"/>
                  <a:pt x="28562" y="36663"/>
                </a:cubicBezTo>
                <a:moveTo>
                  <a:pt x="34129" y="22954"/>
                </a:moveTo>
                <a:cubicBezTo>
                  <a:pt x="36055" y="24231"/>
                  <a:pt x="37381" y="26919"/>
                  <a:pt x="37381" y="30027"/>
                </a:cubicBezTo>
                <a:cubicBezTo>
                  <a:pt x="37381" y="30048"/>
                  <a:pt x="37381" y="30069"/>
                  <a:pt x="37381" y="30090"/>
                </a:cubicBezTo>
                <a:moveTo>
                  <a:pt x="41798" y="15354"/>
                </a:moveTo>
                <a:cubicBezTo>
                  <a:pt x="41472" y="16395"/>
                  <a:pt x="40973" y="17308"/>
                  <a:pt x="40351" y="18030"/>
                </a:cubicBezTo>
                <a:moveTo>
                  <a:pt x="38324" y="5426"/>
                </a:moveTo>
                <a:cubicBezTo>
                  <a:pt x="38375" y="5804"/>
                  <a:pt x="38401" y="6196"/>
                  <a:pt x="38401" y="6595"/>
                </a:cubicBezTo>
                <a:cubicBezTo>
                  <a:pt x="38401" y="6627"/>
                  <a:pt x="38401" y="6658"/>
                  <a:pt x="38401" y="6690"/>
                </a:cubicBezTo>
                <a:moveTo>
                  <a:pt x="29078" y="3952"/>
                </a:moveTo>
                <a:cubicBezTo>
                  <a:pt x="29268" y="3364"/>
                  <a:pt x="29519" y="2823"/>
                  <a:pt x="29820" y="2341"/>
                </a:cubicBezTo>
                <a:moveTo>
                  <a:pt x="22141" y="4720"/>
                </a:moveTo>
                <a:cubicBezTo>
                  <a:pt x="22218" y="4229"/>
                  <a:pt x="22340" y="3764"/>
                  <a:pt x="22499" y="3329"/>
                </a:cubicBezTo>
                <a:moveTo>
                  <a:pt x="14000" y="5192"/>
                </a:moveTo>
                <a:cubicBezTo>
                  <a:pt x="14474" y="5569"/>
                  <a:pt x="14910" y="6023"/>
                  <a:pt x="15300" y="6540"/>
                </a:cubicBezTo>
                <a:moveTo>
                  <a:pt x="4127" y="15789"/>
                </a:moveTo>
                <a:cubicBezTo>
                  <a:pt x="4024" y="15332"/>
                  <a:pt x="3948" y="14858"/>
                  <a:pt x="3900" y="14375"/>
                </a:cubicBezTo>
              </a:path>
            </a:pathLst>
          </a:custGeom>
          <a:solidFill>
            <a:schemeClr val="accent2"/>
          </a:solidFill>
          <a:ln w="9525">
            <a:noFill/>
          </a:ln>
        </p:spPr>
        <p:txBody>
          <a:bodyPr>
            <a:spAutoFit/>
          </a:bodyPr>
          <a:p>
            <a:r>
              <a:rPr lang="zh-CN" altLang="en-US" sz="3200" b="1" dirty="0">
                <a:solidFill>
                  <a:srgbClr val="000000"/>
                </a:solidFill>
                <a:latin typeface="楷体" panose="02010609060101010101" pitchFamily="49" charset="-122"/>
                <a:ea typeface="楷体" panose="02010609060101010101" pitchFamily="49" charset="-122"/>
              </a:rPr>
              <a:t>猜测</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8" name="云形 7"/>
          <p:cNvSpPr/>
          <p:nvPr/>
        </p:nvSpPr>
        <p:spPr>
          <a:xfrm>
            <a:off x="8143875" y="4946650"/>
            <a:ext cx="3213100" cy="976313"/>
          </a:xfrm>
          <a:prstGeom prst="cloud">
            <a:avLst/>
          </a:prstGeom>
          <a:solidFill>
            <a:srgbClr val="A9E0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smtClean="0">
                <a:ln>
                  <a:noFill/>
                </a:ln>
                <a:solidFill>
                  <a:srgbClr val="3333FF"/>
                </a:solidFill>
                <a:effectLst/>
                <a:uLnTx/>
                <a:uFillTx/>
                <a:latin typeface="+mn-lt"/>
                <a:ea typeface="+mn-ea"/>
                <a:cs typeface="+mn-cs"/>
              </a:rPr>
              <a:t>认真思考</a:t>
            </a:r>
            <a:endParaRPr kumimoji="0" lang="zh-CN" altLang="en-US" sz="3600" b="1" i="0" u="none" strike="noStrike" kern="1200" cap="none" spc="0" normalizeH="0" baseline="0" noProof="1" smtClean="0">
              <a:ln>
                <a:noFill/>
              </a:ln>
              <a:solidFill>
                <a:srgbClr val="3333FF"/>
              </a:solidFill>
              <a:effectLst/>
              <a:uLnTx/>
              <a:uFillTx/>
              <a:latin typeface="+mn-lt"/>
              <a:ea typeface="+mn-ea"/>
              <a:cs typeface="+mn-cs"/>
            </a:endParaRPr>
          </a:p>
        </p:txBody>
      </p:sp>
      <p:cxnSp>
        <p:nvCxnSpPr>
          <p:cNvPr id="9" name="直接连接符 8"/>
          <p:cNvCxnSpPr/>
          <p:nvPr/>
        </p:nvCxnSpPr>
        <p:spPr>
          <a:xfrm>
            <a:off x="8385175" y="4435475"/>
            <a:ext cx="2257425" cy="0"/>
          </a:xfrm>
          <a:prstGeom prst="line">
            <a:avLst/>
          </a:prstGeom>
          <a:solidFill>
            <a:schemeClr val="accent6">
              <a:lumMod val="60000"/>
              <a:lumOff val="40000"/>
            </a:schemeClr>
          </a:solidFill>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54225" y="5186363"/>
            <a:ext cx="624998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云形 14"/>
          <p:cNvSpPr/>
          <p:nvPr/>
        </p:nvSpPr>
        <p:spPr>
          <a:xfrm>
            <a:off x="5899150" y="161925"/>
            <a:ext cx="3503613" cy="1141413"/>
          </a:xfrm>
          <a:prstGeom prst="clou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smtClean="0">
                <a:ln>
                  <a:noFill/>
                </a:ln>
                <a:solidFill>
                  <a:srgbClr val="FFFF00"/>
                </a:solidFill>
                <a:effectLst/>
                <a:uLnTx/>
                <a:uFillTx/>
                <a:latin typeface="楷体" panose="02010609060101010101" pitchFamily="49" charset="-122"/>
                <a:ea typeface="楷体" panose="02010609060101010101" pitchFamily="49" charset="-122"/>
                <a:cs typeface="+mn-cs"/>
              </a:rPr>
              <a:t>观察仔细</a:t>
            </a:r>
            <a:endParaRPr kumimoji="0" lang="zh-CN" altLang="en-US" sz="4000" b="1" i="0" u="none" strike="noStrike" kern="1200" cap="none" spc="0" normalizeH="0" baseline="0" noProof="1" smtClean="0">
              <a:ln>
                <a:noFill/>
              </a:ln>
              <a:solidFill>
                <a:srgbClr val="FFFF00"/>
              </a:solidFill>
              <a:effectLst/>
              <a:uLnTx/>
              <a:uFillTx/>
              <a:latin typeface="楷体" panose="02010609060101010101" pitchFamily="49" charset="-122"/>
              <a:ea typeface="楷体" panose="02010609060101010101" pitchFamily="49" charset="-122"/>
              <a:cs typeface="+mn-cs"/>
            </a:endParaRPr>
          </a:p>
        </p:txBody>
      </p:sp>
      <p:sp>
        <p:nvSpPr>
          <p:cNvPr id="17" name="右箭头 16"/>
          <p:cNvSpPr/>
          <p:nvPr/>
        </p:nvSpPr>
        <p:spPr>
          <a:xfrm flipH="1">
            <a:off x="4714875" y="2816225"/>
            <a:ext cx="1865313" cy="982663"/>
          </a:xfrm>
          <a:prstGeom prst="rightArrow">
            <a:avLst>
              <a:gd name="adj1" fmla="val 50000"/>
              <a:gd name="adj2" fmla="val 2692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右箭头 17"/>
          <p:cNvSpPr/>
          <p:nvPr/>
        </p:nvSpPr>
        <p:spPr>
          <a:xfrm flipH="1">
            <a:off x="1903413" y="1974850"/>
            <a:ext cx="1098550" cy="982663"/>
          </a:xfrm>
          <a:prstGeom prst="rightArrow">
            <a:avLst>
              <a:gd name="adj1" fmla="val 50000"/>
              <a:gd name="adj2" fmla="val 2989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 name="右箭头 18"/>
          <p:cNvSpPr/>
          <p:nvPr/>
        </p:nvSpPr>
        <p:spPr>
          <a:xfrm flipH="1">
            <a:off x="3298825" y="1974850"/>
            <a:ext cx="981075" cy="982663"/>
          </a:xfrm>
          <a:prstGeom prst="rightArrow">
            <a:avLst>
              <a:gd name="adj1" fmla="val 50000"/>
              <a:gd name="adj2" fmla="val 149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0" name="右箭头 19"/>
          <p:cNvSpPr/>
          <p:nvPr/>
        </p:nvSpPr>
        <p:spPr>
          <a:xfrm flipH="1">
            <a:off x="6927850" y="2814638"/>
            <a:ext cx="3416300" cy="982663"/>
          </a:xfrm>
          <a:prstGeom prst="rightArrow">
            <a:avLst>
              <a:gd name="adj1" fmla="val 50000"/>
              <a:gd name="adj2" fmla="val 23886"/>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687" name="标题 1"/>
          <p:cNvSpPr>
            <a:spLocks noGrp="1"/>
          </p:cNvSpPr>
          <p:nvPr>
            <p:ph type="title" idx="4294967295"/>
          </p:nvPr>
        </p:nvSpPr>
        <p:spPr>
          <a:xfrm>
            <a:off x="1887538" y="1114425"/>
            <a:ext cx="9294812" cy="4237038"/>
          </a:xfrm>
          <a:prstGeom prst="rect">
            <a:avLst/>
          </a:prstGeom>
          <a:noFill/>
          <a:ln w="9525">
            <a:noFill/>
          </a:ln>
        </p:spPr>
        <p:txBody>
          <a:bodyPr/>
          <a:p>
            <a:pPr eaLnBrk="1" hangingPunct="1">
              <a:lnSpc>
                <a:spcPct val="150000"/>
              </a:lnSpc>
            </a:pPr>
            <a:r>
              <a:rPr lang="zh-CN" altLang="en-US" sz="3600" b="1" dirty="0">
                <a:solidFill>
                  <a:srgbClr val="434343"/>
                </a:solidFill>
                <a:latin typeface="楷体" panose="02010609060101010101" pitchFamily="49" charset="-122"/>
                <a:ea typeface="楷体" panose="02010609060101010101" pitchFamily="49" charset="-122"/>
              </a:rPr>
              <a:t>    二十只左右被闷了好久的蜜蜂向四面飞散，好像在寻找回家的方向。这时候刮起了狂风，蜜蜂飞得很低，几乎要触到地面，大概这样可以减少阻力。我想，它们飞得这么低，怎么能看到遥远的家呢？</a:t>
            </a:r>
            <a:endParaRPr lang="zh-CN" altLang="en-US" sz="3600" b="1" dirty="0">
              <a:solidFill>
                <a:srgbClr val="434343"/>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000000"/>
                                          </p:val>
                                        </p:tav>
                                        <p:tav tm="100000">
                                          <p:val>
                                            <p:strVal val="#ppt_w"/>
                                          </p:val>
                                        </p:tav>
                                      </p:tavLst>
                                    </p:anim>
                                    <p:anim calcmode="lin" valueType="num">
                                      <p:cBhvr>
                                        <p:cTn id="8" dur="500" fill="hold"/>
                                        <p:tgtEl>
                                          <p:spTgt spid="6"/>
                                        </p:tgtEl>
                                        <p:attrNameLst>
                                          <p:attrName>ppt_h</p:attrName>
                                        </p:attrNameLst>
                                      </p:cBhvr>
                                      <p:tavLst>
                                        <p:tav tm="0">
                                          <p:val>
                                            <p:fltVal val="0.00000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000000"/>
                                          </p:val>
                                        </p:tav>
                                        <p:tav tm="100000">
                                          <p:val>
                                            <p:strVal val="#ppt_w"/>
                                          </p:val>
                                        </p:tav>
                                      </p:tavLst>
                                    </p:anim>
                                    <p:anim calcmode="lin" valueType="num">
                                      <p:cBhvr>
                                        <p:cTn id="15" dur="500" fill="hold"/>
                                        <p:tgtEl>
                                          <p:spTgt spid="18"/>
                                        </p:tgtEl>
                                        <p:attrNameLst>
                                          <p:attrName>ppt_h</p:attrName>
                                        </p:attrNameLst>
                                      </p:cBhvr>
                                      <p:tavLst>
                                        <p:tav tm="0">
                                          <p:val>
                                            <p:fltVal val="0.000000"/>
                                          </p:val>
                                        </p:tav>
                                        <p:tav tm="100000">
                                          <p:val>
                                            <p:strVal val="#ppt_h"/>
                                          </p:val>
                                        </p:tav>
                                      </p:tavLst>
                                    </p:anim>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000000"/>
                                          </p:val>
                                        </p:tav>
                                        <p:tav tm="100000">
                                          <p:val>
                                            <p:strVal val="#ppt_w"/>
                                          </p:val>
                                        </p:tav>
                                      </p:tavLst>
                                    </p:anim>
                                    <p:anim calcmode="lin" valueType="num">
                                      <p:cBhvr>
                                        <p:cTn id="22" dur="500" fill="hold"/>
                                        <p:tgtEl>
                                          <p:spTgt spid="17"/>
                                        </p:tgtEl>
                                        <p:attrNameLst>
                                          <p:attrName>ppt_h</p:attrName>
                                        </p:attrNameLst>
                                      </p:cBhvr>
                                      <p:tavLst>
                                        <p:tav tm="0">
                                          <p:val>
                                            <p:fltVal val="0.000000"/>
                                          </p:val>
                                        </p:tav>
                                        <p:tav tm="100000">
                                          <p:val>
                                            <p:strVal val="#ppt_h"/>
                                          </p:val>
                                        </p:tav>
                                      </p:tavLst>
                                    </p:anim>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000000"/>
                                          </p:val>
                                        </p:tav>
                                        <p:tav tm="100000">
                                          <p:val>
                                            <p:strVal val="#ppt_w"/>
                                          </p:val>
                                        </p:tav>
                                      </p:tavLst>
                                    </p:anim>
                                    <p:anim calcmode="lin" valueType="num">
                                      <p:cBhvr>
                                        <p:cTn id="29" dur="500" fill="hold"/>
                                        <p:tgtEl>
                                          <p:spTgt spid="20"/>
                                        </p:tgtEl>
                                        <p:attrNameLst>
                                          <p:attrName>ppt_h</p:attrName>
                                        </p:attrNameLst>
                                      </p:cBhvr>
                                      <p:tavLst>
                                        <p:tav tm="0">
                                          <p:val>
                                            <p:fltVal val="0.000000"/>
                                          </p:val>
                                        </p:tav>
                                        <p:tav tm="100000">
                                          <p:val>
                                            <p:strVal val="#ppt_h"/>
                                          </p:val>
                                        </p:tav>
                                      </p:tavLst>
                                    </p:anim>
                                    <p:animEffect transition="in" filter="fade">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80">
                                          <p:stCondLst>
                                            <p:cond delay="0"/>
                                          </p:stCondLst>
                                        </p:cTn>
                                        <p:tgtEl>
                                          <p:spTgt spid="15"/>
                                        </p:tgtEl>
                                      </p:cBhvr>
                                    </p:animEffect>
                                    <p:anim calcmode="lin" valueType="num">
                                      <p:cBhvr>
                                        <p:cTn id="3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5"/>
                                        </p:tgtEl>
                                        <p:attrNameLst>
                                          <p:attrName>ppt_y</p:attrName>
                                        </p:attrNameLst>
                                      </p:cBhvr>
                                      <p:tavLst>
                                        <p:tav tm="0" fmla="#ppt_y-sin(pi*$)/3">
                                          <p:val>
                                            <p:fltVal val="0.500000"/>
                                          </p:val>
                                        </p:tav>
                                        <p:tav tm="100000">
                                          <p:val>
                                            <p:fltVal val="1.000000"/>
                                          </p:val>
                                        </p:tav>
                                      </p:tavLst>
                                    </p:anim>
                                    <p:anim calcmode="lin" valueType="num">
                                      <p:cBhvr>
                                        <p:cTn id="38" dur="664" tmFilter="0, 0; 0.125,0.2665; 0.25,0.4; 0.375,0.465; 0.5,0.5;  0.625,0.535; 0.75,0.6; 0.875,0.7335; 1,1">
                                          <p:stCondLst>
                                            <p:cond delay="664"/>
                                          </p:stCondLst>
                                        </p:cTn>
                                        <p:tgtEl>
                                          <p:spTgt spid="15"/>
                                        </p:tgtEl>
                                        <p:attrNameLst>
                                          <p:attrName>ppt_y</p:attrName>
                                        </p:attrNameLst>
                                      </p:cBhvr>
                                      <p:tavLst>
                                        <p:tav tm="0" fmla="#ppt_y-sin(pi*$)/9">
                                          <p:val>
                                            <p:fltVal val="0.000000"/>
                                          </p:val>
                                        </p:tav>
                                        <p:tav tm="100000">
                                          <p:val>
                                            <p:fltVal val="1.000000"/>
                                          </p:val>
                                        </p:tav>
                                      </p:tavLst>
                                    </p:anim>
                                    <p:anim calcmode="lin" valueType="num">
                                      <p:cBhvr>
                                        <p:cTn id="39" dur="332" tmFilter="0, 0; 0.125,0.2665; 0.25,0.4; 0.375,0.465; 0.5,0.5;  0.625,0.535; 0.75,0.6; 0.875,0.7335; 1,1">
                                          <p:stCondLst>
                                            <p:cond delay="1324"/>
                                          </p:stCondLst>
                                        </p:cTn>
                                        <p:tgtEl>
                                          <p:spTgt spid="15"/>
                                        </p:tgtEl>
                                        <p:attrNameLst>
                                          <p:attrName>ppt_y</p:attrName>
                                        </p:attrNameLst>
                                      </p:cBhvr>
                                      <p:tavLst>
                                        <p:tav tm="0" fmla="#ppt_y-sin(pi*$)/27">
                                          <p:val>
                                            <p:fltVal val="0.000000"/>
                                          </p:val>
                                        </p:tav>
                                        <p:tav tm="100000">
                                          <p:val>
                                            <p:fltVal val="1.000000"/>
                                          </p:val>
                                        </p:tav>
                                      </p:tavLst>
                                    </p:anim>
                                    <p:anim calcmode="lin" valueType="num">
                                      <p:cBhvr>
                                        <p:cTn id="40" dur="164" tmFilter="0, 0; 0.125,0.2665; 0.25,0.4; 0.375,0.465; 0.5,0.5;  0.625,0.535; 0.75,0.6; 0.875,0.7335; 1,1">
                                          <p:stCondLst>
                                            <p:cond delay="1656"/>
                                          </p:stCondLst>
                                        </p:cTn>
                                        <p:tgtEl>
                                          <p:spTgt spid="15"/>
                                        </p:tgtEl>
                                        <p:attrNameLst>
                                          <p:attrName>ppt_y</p:attrName>
                                        </p:attrNameLst>
                                      </p:cBhvr>
                                      <p:tavLst>
                                        <p:tav tm="0" fmla="#ppt_y-sin(pi*$)/81">
                                          <p:val>
                                            <p:fltVal val="0.000000"/>
                                          </p:val>
                                        </p:tav>
                                        <p:tav tm="100000">
                                          <p:val>
                                            <p:fltVal val="1.000000"/>
                                          </p:val>
                                        </p:tav>
                                      </p:tavLst>
                                    </p:anim>
                                    <p:animScale>
                                      <p:cBhvr>
                                        <p:cTn id="41" dur="26">
                                          <p:stCondLst>
                                            <p:cond delay="650"/>
                                          </p:stCondLst>
                                        </p:cTn>
                                        <p:tgtEl>
                                          <p:spTgt spid="15"/>
                                        </p:tgtEl>
                                      </p:cBhvr>
                                      <p:to x="100000" y="60000"/>
                                    </p:animScale>
                                    <p:animScale>
                                      <p:cBhvr>
                                        <p:cTn id="42" dur="166" decel="50000">
                                          <p:stCondLst>
                                            <p:cond delay="676"/>
                                          </p:stCondLst>
                                        </p:cTn>
                                        <p:tgtEl>
                                          <p:spTgt spid="15"/>
                                        </p:tgtEl>
                                      </p:cBhvr>
                                      <p:to x="100000" y="100000"/>
                                    </p:animScale>
                                    <p:animScale>
                                      <p:cBhvr>
                                        <p:cTn id="43" dur="26">
                                          <p:stCondLst>
                                            <p:cond delay="1312"/>
                                          </p:stCondLst>
                                        </p:cTn>
                                        <p:tgtEl>
                                          <p:spTgt spid="15"/>
                                        </p:tgtEl>
                                      </p:cBhvr>
                                      <p:to x="100000" y="80000"/>
                                    </p:animScale>
                                    <p:animScale>
                                      <p:cBhvr>
                                        <p:cTn id="44" dur="166" decel="50000">
                                          <p:stCondLst>
                                            <p:cond delay="1338"/>
                                          </p:stCondLst>
                                        </p:cTn>
                                        <p:tgtEl>
                                          <p:spTgt spid="15"/>
                                        </p:tgtEl>
                                      </p:cBhvr>
                                      <p:to x="100000" y="100000"/>
                                    </p:animScale>
                                    <p:animScale>
                                      <p:cBhvr>
                                        <p:cTn id="45" dur="26">
                                          <p:stCondLst>
                                            <p:cond delay="1642"/>
                                          </p:stCondLst>
                                        </p:cTn>
                                        <p:tgtEl>
                                          <p:spTgt spid="15"/>
                                        </p:tgtEl>
                                      </p:cBhvr>
                                      <p:to x="100000" y="90000"/>
                                    </p:animScale>
                                    <p:animScale>
                                      <p:cBhvr>
                                        <p:cTn id="46" dur="166" decel="50000">
                                          <p:stCondLst>
                                            <p:cond delay="1668"/>
                                          </p:stCondLst>
                                        </p:cTn>
                                        <p:tgtEl>
                                          <p:spTgt spid="15"/>
                                        </p:tgtEl>
                                      </p:cBhvr>
                                      <p:to x="100000" y="100000"/>
                                    </p:animScale>
                                    <p:animScale>
                                      <p:cBhvr>
                                        <p:cTn id="47" dur="26">
                                          <p:stCondLst>
                                            <p:cond delay="1808"/>
                                          </p:stCondLst>
                                        </p:cTn>
                                        <p:tgtEl>
                                          <p:spTgt spid="15"/>
                                        </p:tgtEl>
                                      </p:cBhvr>
                                      <p:to x="100000" y="95000"/>
                                    </p:animScale>
                                    <p:animScale>
                                      <p:cBhvr>
                                        <p:cTn id="48" dur="166" decel="50000">
                                          <p:stCondLst>
                                            <p:cond delay="1834"/>
                                          </p:stCondLst>
                                        </p:cTn>
                                        <p:tgtEl>
                                          <p:spTgt spid="15"/>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000000"/>
                                          </p:val>
                                        </p:tav>
                                        <p:tav tm="100000">
                                          <p:val>
                                            <p:strVal val="#ppt_w"/>
                                          </p:val>
                                        </p:tav>
                                      </p:tavLst>
                                    </p:anim>
                                    <p:anim calcmode="lin" valueType="num">
                                      <p:cBhvr>
                                        <p:cTn id="54" dur="500" fill="hold"/>
                                        <p:tgtEl>
                                          <p:spTgt spid="19"/>
                                        </p:tgtEl>
                                        <p:attrNameLst>
                                          <p:attrName>ppt_h</p:attrName>
                                        </p:attrNameLst>
                                      </p:cBhvr>
                                      <p:tavLst>
                                        <p:tav tm="0">
                                          <p:val>
                                            <p:fltVal val="0.000000"/>
                                          </p:val>
                                        </p:tav>
                                        <p:tav tm="100000">
                                          <p:val>
                                            <p:strVal val="#ppt_h"/>
                                          </p:val>
                                        </p:tav>
                                      </p:tavLst>
                                    </p:anim>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p:cTn id="60" dur="500" fill="hold"/>
                                        <p:tgtEl>
                                          <p:spTgt spid="3"/>
                                        </p:tgtEl>
                                        <p:attrNameLst>
                                          <p:attrName>ppt_w</p:attrName>
                                        </p:attrNameLst>
                                      </p:cBhvr>
                                      <p:tavLst>
                                        <p:tav tm="0">
                                          <p:val>
                                            <p:fltVal val="0.000000"/>
                                          </p:val>
                                        </p:tav>
                                        <p:tav tm="100000">
                                          <p:val>
                                            <p:strVal val="#ppt_w"/>
                                          </p:val>
                                        </p:tav>
                                      </p:tavLst>
                                    </p:anim>
                                    <p:anim calcmode="lin" valueType="num">
                                      <p:cBhvr>
                                        <p:cTn id="61" dur="500" fill="hold"/>
                                        <p:tgtEl>
                                          <p:spTgt spid="3"/>
                                        </p:tgtEl>
                                        <p:attrNameLst>
                                          <p:attrName>ppt_h</p:attrName>
                                        </p:attrNameLst>
                                      </p:cBhvr>
                                      <p:tavLst>
                                        <p:tav tm="0">
                                          <p:val>
                                            <p:fltVal val="0.000000"/>
                                          </p:val>
                                        </p:tav>
                                        <p:tav tm="100000">
                                          <p:val>
                                            <p:strVal val="#ppt_h"/>
                                          </p:val>
                                        </p:tav>
                                      </p:tavLst>
                                    </p:anim>
                                    <p:animEffect transition="in" filter="fade">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fill="hold"/>
                                        <p:tgtEl>
                                          <p:spTgt spid="4"/>
                                        </p:tgtEl>
                                        <p:attrNameLst>
                                          <p:attrName>ppt_w</p:attrName>
                                        </p:attrNameLst>
                                      </p:cBhvr>
                                      <p:tavLst>
                                        <p:tav tm="0">
                                          <p:val>
                                            <p:fltVal val="0.000000"/>
                                          </p:val>
                                        </p:tav>
                                        <p:tav tm="100000">
                                          <p:val>
                                            <p:strVal val="#ppt_w"/>
                                          </p:val>
                                        </p:tav>
                                      </p:tavLst>
                                    </p:anim>
                                    <p:anim calcmode="lin" valueType="num">
                                      <p:cBhvr>
                                        <p:cTn id="68" dur="500" fill="hold"/>
                                        <p:tgtEl>
                                          <p:spTgt spid="4"/>
                                        </p:tgtEl>
                                        <p:attrNameLst>
                                          <p:attrName>ppt_h</p:attrName>
                                        </p:attrNameLst>
                                      </p:cBhvr>
                                      <p:tavLst>
                                        <p:tav tm="0">
                                          <p:val>
                                            <p:fltVal val="0.000000"/>
                                          </p:val>
                                        </p:tav>
                                        <p:tav tm="100000">
                                          <p:val>
                                            <p:strVal val="#ppt_h"/>
                                          </p:val>
                                        </p:tav>
                                      </p:tavLst>
                                    </p:anim>
                                    <p:animEffect transition="in" filter="fade">
                                      <p:cBhvr>
                                        <p:cTn id="69" dur="500"/>
                                        <p:tgtEl>
                                          <p:spTgt spid="4"/>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wipe(down)">
                                      <p:cBhvr>
                                        <p:cTn id="74" dur="580">
                                          <p:stCondLst>
                                            <p:cond delay="0"/>
                                          </p:stCondLst>
                                        </p:cTn>
                                        <p:tgtEl>
                                          <p:spTgt spid="5"/>
                                        </p:tgtEl>
                                      </p:cBhvr>
                                    </p:animEffect>
                                    <p:anim calcmode="lin" valueType="num">
                                      <p:cBhvr>
                                        <p:cTn id="7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5"/>
                                        </p:tgtEl>
                                        <p:attrNameLst>
                                          <p:attrName>ppt_y</p:attrName>
                                        </p:attrNameLst>
                                      </p:cBhvr>
                                      <p:tavLst>
                                        <p:tav tm="0" fmla="#ppt_y-sin(pi*$)/3">
                                          <p:val>
                                            <p:fltVal val="0.500000"/>
                                          </p:val>
                                        </p:tav>
                                        <p:tav tm="100000">
                                          <p:val>
                                            <p:fltVal val="1.000000"/>
                                          </p:val>
                                        </p:tav>
                                      </p:tavLst>
                                    </p:anim>
                                    <p:anim calcmode="lin" valueType="num">
                                      <p:cBhvr>
                                        <p:cTn id="77" dur="664" tmFilter="0, 0; 0.125,0.2665; 0.25,0.4; 0.375,0.465; 0.5,0.5;  0.625,0.535; 0.75,0.6; 0.875,0.7335; 1,1">
                                          <p:stCondLst>
                                            <p:cond delay="664"/>
                                          </p:stCondLst>
                                        </p:cTn>
                                        <p:tgtEl>
                                          <p:spTgt spid="5"/>
                                        </p:tgtEl>
                                        <p:attrNameLst>
                                          <p:attrName>ppt_y</p:attrName>
                                        </p:attrNameLst>
                                      </p:cBhvr>
                                      <p:tavLst>
                                        <p:tav tm="0" fmla="#ppt_y-sin(pi*$)/9">
                                          <p:val>
                                            <p:fltVal val="0.000000"/>
                                          </p:val>
                                        </p:tav>
                                        <p:tav tm="100000">
                                          <p:val>
                                            <p:fltVal val="1.000000"/>
                                          </p:val>
                                        </p:tav>
                                      </p:tavLst>
                                    </p:anim>
                                    <p:anim calcmode="lin" valueType="num">
                                      <p:cBhvr>
                                        <p:cTn id="78" dur="332" tmFilter="0, 0; 0.125,0.2665; 0.25,0.4; 0.375,0.465; 0.5,0.5;  0.625,0.535; 0.75,0.6; 0.875,0.7335; 1,1">
                                          <p:stCondLst>
                                            <p:cond delay="1324"/>
                                          </p:stCondLst>
                                        </p:cTn>
                                        <p:tgtEl>
                                          <p:spTgt spid="5"/>
                                        </p:tgtEl>
                                        <p:attrNameLst>
                                          <p:attrName>ppt_y</p:attrName>
                                        </p:attrNameLst>
                                      </p:cBhvr>
                                      <p:tavLst>
                                        <p:tav tm="0" fmla="#ppt_y-sin(pi*$)/27">
                                          <p:val>
                                            <p:fltVal val="0.000000"/>
                                          </p:val>
                                        </p:tav>
                                        <p:tav tm="100000">
                                          <p:val>
                                            <p:fltVal val="1.000000"/>
                                          </p:val>
                                        </p:tav>
                                      </p:tavLst>
                                    </p:anim>
                                    <p:anim calcmode="lin" valueType="num">
                                      <p:cBhvr>
                                        <p:cTn id="79" dur="164" tmFilter="0, 0; 0.125,0.2665; 0.25,0.4; 0.375,0.465; 0.5,0.5;  0.625,0.535; 0.75,0.6; 0.875,0.7335; 1,1">
                                          <p:stCondLst>
                                            <p:cond delay="1656"/>
                                          </p:stCondLst>
                                        </p:cTn>
                                        <p:tgtEl>
                                          <p:spTgt spid="5"/>
                                        </p:tgtEl>
                                        <p:attrNameLst>
                                          <p:attrName>ppt_y</p:attrName>
                                        </p:attrNameLst>
                                      </p:cBhvr>
                                      <p:tavLst>
                                        <p:tav tm="0" fmla="#ppt_y-sin(pi*$)/81">
                                          <p:val>
                                            <p:fltVal val="0.000000"/>
                                          </p:val>
                                        </p:tav>
                                        <p:tav tm="100000">
                                          <p:val>
                                            <p:fltVal val="1.000000"/>
                                          </p:val>
                                        </p:tav>
                                      </p:tavLst>
                                    </p:anim>
                                    <p:animScale>
                                      <p:cBhvr>
                                        <p:cTn id="80" dur="26">
                                          <p:stCondLst>
                                            <p:cond delay="650"/>
                                          </p:stCondLst>
                                        </p:cTn>
                                        <p:tgtEl>
                                          <p:spTgt spid="5"/>
                                        </p:tgtEl>
                                      </p:cBhvr>
                                      <p:to x="100000" y="60000"/>
                                    </p:animScale>
                                    <p:animScale>
                                      <p:cBhvr>
                                        <p:cTn id="81" dur="166" decel="50000">
                                          <p:stCondLst>
                                            <p:cond delay="676"/>
                                          </p:stCondLst>
                                        </p:cTn>
                                        <p:tgtEl>
                                          <p:spTgt spid="5"/>
                                        </p:tgtEl>
                                      </p:cBhvr>
                                      <p:to x="100000" y="100000"/>
                                    </p:animScale>
                                    <p:animScale>
                                      <p:cBhvr>
                                        <p:cTn id="82" dur="26">
                                          <p:stCondLst>
                                            <p:cond delay="1312"/>
                                          </p:stCondLst>
                                        </p:cTn>
                                        <p:tgtEl>
                                          <p:spTgt spid="5"/>
                                        </p:tgtEl>
                                      </p:cBhvr>
                                      <p:to x="100000" y="80000"/>
                                    </p:animScale>
                                    <p:animScale>
                                      <p:cBhvr>
                                        <p:cTn id="83" dur="166" decel="50000">
                                          <p:stCondLst>
                                            <p:cond delay="1338"/>
                                          </p:stCondLst>
                                        </p:cTn>
                                        <p:tgtEl>
                                          <p:spTgt spid="5"/>
                                        </p:tgtEl>
                                      </p:cBhvr>
                                      <p:to x="100000" y="100000"/>
                                    </p:animScale>
                                    <p:animScale>
                                      <p:cBhvr>
                                        <p:cTn id="84" dur="26">
                                          <p:stCondLst>
                                            <p:cond delay="1642"/>
                                          </p:stCondLst>
                                        </p:cTn>
                                        <p:tgtEl>
                                          <p:spTgt spid="5"/>
                                        </p:tgtEl>
                                      </p:cBhvr>
                                      <p:to x="100000" y="90000"/>
                                    </p:animScale>
                                    <p:animScale>
                                      <p:cBhvr>
                                        <p:cTn id="85" dur="166" decel="50000">
                                          <p:stCondLst>
                                            <p:cond delay="1668"/>
                                          </p:stCondLst>
                                        </p:cTn>
                                        <p:tgtEl>
                                          <p:spTgt spid="5"/>
                                        </p:tgtEl>
                                      </p:cBhvr>
                                      <p:to x="100000" y="100000"/>
                                    </p:animScale>
                                    <p:animScale>
                                      <p:cBhvr>
                                        <p:cTn id="86" dur="26">
                                          <p:stCondLst>
                                            <p:cond delay="1808"/>
                                          </p:stCondLst>
                                        </p:cTn>
                                        <p:tgtEl>
                                          <p:spTgt spid="5"/>
                                        </p:tgtEl>
                                      </p:cBhvr>
                                      <p:to x="100000" y="95000"/>
                                    </p:animScale>
                                    <p:animScale>
                                      <p:cBhvr>
                                        <p:cTn id="87" dur="166" decel="50000">
                                          <p:stCondLst>
                                            <p:cond delay="1834"/>
                                          </p:stCondLst>
                                        </p:cTn>
                                        <p:tgtEl>
                                          <p:spTgt spid="5"/>
                                        </p:tgtEl>
                                      </p:cBhvr>
                                      <p:to x="100000" y="100000"/>
                                    </p:animScale>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7"/>
                                        </p:tgtEl>
                                        <p:attrNameLst>
                                          <p:attrName>style.visibility</p:attrName>
                                        </p:attrNameLst>
                                      </p:cBhvr>
                                      <p:to>
                                        <p:strVal val="visible"/>
                                      </p:to>
                                    </p:set>
                                    <p:anim calcmode="lin" valueType="num">
                                      <p:cBhvr>
                                        <p:cTn id="92" dur="500" fill="hold"/>
                                        <p:tgtEl>
                                          <p:spTgt spid="7"/>
                                        </p:tgtEl>
                                        <p:attrNameLst>
                                          <p:attrName>ppt_w</p:attrName>
                                        </p:attrNameLst>
                                      </p:cBhvr>
                                      <p:tavLst>
                                        <p:tav tm="0">
                                          <p:val>
                                            <p:fltVal val="0.000000"/>
                                          </p:val>
                                        </p:tav>
                                        <p:tav tm="100000">
                                          <p:val>
                                            <p:strVal val="#ppt_w"/>
                                          </p:val>
                                        </p:tav>
                                      </p:tavLst>
                                    </p:anim>
                                    <p:anim calcmode="lin" valueType="num">
                                      <p:cBhvr>
                                        <p:cTn id="93" dur="500" fill="hold"/>
                                        <p:tgtEl>
                                          <p:spTgt spid="7"/>
                                        </p:tgtEl>
                                        <p:attrNameLst>
                                          <p:attrName>ppt_h</p:attrName>
                                        </p:attrNameLst>
                                      </p:cBhvr>
                                      <p:tavLst>
                                        <p:tav tm="0">
                                          <p:val>
                                            <p:fltVal val="0.000000"/>
                                          </p:val>
                                        </p:tav>
                                        <p:tav tm="100000">
                                          <p:val>
                                            <p:strVal val="#ppt_h"/>
                                          </p:val>
                                        </p:tav>
                                      </p:tavLst>
                                    </p:anim>
                                    <p:animEffect transition="in" filter="fade">
                                      <p:cBhvr>
                                        <p:cTn id="94" dur="500"/>
                                        <p:tgtEl>
                                          <p:spTgt spid="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nodeType="clickEffect">
                                  <p:stCondLst>
                                    <p:cond delay="0"/>
                                  </p:stCondLst>
                                  <p:childTnLst>
                                    <p:set>
                                      <p:cBhvr>
                                        <p:cTn id="98" dur="1" fill="hold">
                                          <p:stCondLst>
                                            <p:cond delay="0"/>
                                          </p:stCondLst>
                                        </p:cTn>
                                        <p:tgtEl>
                                          <p:spTgt spid="9"/>
                                        </p:tgtEl>
                                        <p:attrNameLst>
                                          <p:attrName>style.visibility</p:attrName>
                                        </p:attrNameLst>
                                      </p:cBhvr>
                                      <p:to>
                                        <p:strVal val="visible"/>
                                      </p:to>
                                    </p:set>
                                    <p:anim calcmode="lin" valueType="num">
                                      <p:cBhvr>
                                        <p:cTn id="99" dur="500" fill="hold"/>
                                        <p:tgtEl>
                                          <p:spTgt spid="9"/>
                                        </p:tgtEl>
                                        <p:attrNameLst>
                                          <p:attrName>ppt_w</p:attrName>
                                        </p:attrNameLst>
                                      </p:cBhvr>
                                      <p:tavLst>
                                        <p:tav tm="0">
                                          <p:val>
                                            <p:fltVal val="0.000000"/>
                                          </p:val>
                                        </p:tav>
                                        <p:tav tm="100000">
                                          <p:val>
                                            <p:strVal val="#ppt_w"/>
                                          </p:val>
                                        </p:tav>
                                      </p:tavLst>
                                    </p:anim>
                                    <p:anim calcmode="lin" valueType="num">
                                      <p:cBhvr>
                                        <p:cTn id="100" dur="500" fill="hold"/>
                                        <p:tgtEl>
                                          <p:spTgt spid="9"/>
                                        </p:tgtEl>
                                        <p:attrNameLst>
                                          <p:attrName>ppt_h</p:attrName>
                                        </p:attrNameLst>
                                      </p:cBhvr>
                                      <p:tavLst>
                                        <p:tav tm="0">
                                          <p:val>
                                            <p:fltVal val="0.000000"/>
                                          </p:val>
                                        </p:tav>
                                        <p:tav tm="100000">
                                          <p:val>
                                            <p:strVal val="#ppt_h"/>
                                          </p:val>
                                        </p:tav>
                                      </p:tavLst>
                                    </p:anim>
                                    <p:animEffect transition="in" filter="fade">
                                      <p:cBhvr>
                                        <p:cTn id="101" dur="500"/>
                                        <p:tgtEl>
                                          <p:spTgt spid="9"/>
                                        </p:tgtEl>
                                      </p:cBhvr>
                                    </p:animEffect>
                                  </p:childTnLst>
                                </p:cTn>
                              </p:par>
                            </p:childTnLst>
                          </p:cTn>
                        </p:par>
                      </p:childTnLst>
                    </p:cTn>
                  </p:par>
                  <p:par>
                    <p:cTn id="102" fill="hold">
                      <p:stCondLst>
                        <p:cond delay="indefinite"/>
                      </p:stCondLst>
                      <p:childTnLst>
                        <p:par>
                          <p:cTn id="103" fill="hold">
                            <p:stCondLst>
                              <p:cond delay="0"/>
                            </p:stCondLst>
                            <p:childTnLst>
                              <p:par>
                                <p:cTn id="104" presetID="53" presetClass="entr" presetSubtype="16" fill="hold" nodeType="clickEffect">
                                  <p:stCondLst>
                                    <p:cond delay="0"/>
                                  </p:stCondLst>
                                  <p:childTnLst>
                                    <p:set>
                                      <p:cBhvr>
                                        <p:cTn id="105" dur="1" fill="hold">
                                          <p:stCondLst>
                                            <p:cond delay="0"/>
                                          </p:stCondLst>
                                        </p:cTn>
                                        <p:tgtEl>
                                          <p:spTgt spid="10"/>
                                        </p:tgtEl>
                                        <p:attrNameLst>
                                          <p:attrName>style.visibility</p:attrName>
                                        </p:attrNameLst>
                                      </p:cBhvr>
                                      <p:to>
                                        <p:strVal val="visible"/>
                                      </p:to>
                                    </p:set>
                                    <p:anim calcmode="lin" valueType="num">
                                      <p:cBhvr>
                                        <p:cTn id="106" dur="500" fill="hold"/>
                                        <p:tgtEl>
                                          <p:spTgt spid="10"/>
                                        </p:tgtEl>
                                        <p:attrNameLst>
                                          <p:attrName>ppt_w</p:attrName>
                                        </p:attrNameLst>
                                      </p:cBhvr>
                                      <p:tavLst>
                                        <p:tav tm="0">
                                          <p:val>
                                            <p:fltVal val="0.000000"/>
                                          </p:val>
                                        </p:tav>
                                        <p:tav tm="100000">
                                          <p:val>
                                            <p:strVal val="#ppt_w"/>
                                          </p:val>
                                        </p:tav>
                                      </p:tavLst>
                                    </p:anim>
                                    <p:anim calcmode="lin" valueType="num">
                                      <p:cBhvr>
                                        <p:cTn id="107" dur="500" fill="hold"/>
                                        <p:tgtEl>
                                          <p:spTgt spid="10"/>
                                        </p:tgtEl>
                                        <p:attrNameLst>
                                          <p:attrName>ppt_h</p:attrName>
                                        </p:attrNameLst>
                                      </p:cBhvr>
                                      <p:tavLst>
                                        <p:tav tm="0">
                                          <p:val>
                                            <p:fltVal val="0.000000"/>
                                          </p:val>
                                        </p:tav>
                                        <p:tav tm="100000">
                                          <p:val>
                                            <p:strVal val="#ppt_h"/>
                                          </p:val>
                                        </p:tav>
                                      </p:tavLst>
                                    </p:anim>
                                    <p:animEffect transition="in" filter="fade">
                                      <p:cBhvr>
                                        <p:cTn id="108" dur="500"/>
                                        <p:tgtEl>
                                          <p:spTgt spid="10"/>
                                        </p:tgtEl>
                                      </p:cBhvr>
                                    </p:animEffect>
                                  </p:childTnLst>
                                </p:cTn>
                              </p:par>
                            </p:childTnLst>
                          </p:cTn>
                        </p:par>
                      </p:childTnLst>
                    </p:cTn>
                  </p:par>
                  <p:par>
                    <p:cTn id="109" fill="hold">
                      <p:stCondLst>
                        <p:cond delay="indefinite"/>
                      </p:stCondLst>
                      <p:childTnLst>
                        <p:par>
                          <p:cTn id="110" fill="hold">
                            <p:stCondLst>
                              <p:cond delay="0"/>
                            </p:stCondLst>
                            <p:childTnLst>
                              <p:par>
                                <p:cTn id="111" presetID="26" presetClass="entr" presetSubtype="0" fill="hold" grpId="0" nodeType="clickEffect">
                                  <p:stCondLst>
                                    <p:cond delay="0"/>
                                  </p:stCondLst>
                                  <p:childTnLst>
                                    <p:set>
                                      <p:cBhvr>
                                        <p:cTn id="112" dur="1" fill="hold">
                                          <p:stCondLst>
                                            <p:cond delay="0"/>
                                          </p:stCondLst>
                                        </p:cTn>
                                        <p:tgtEl>
                                          <p:spTgt spid="8"/>
                                        </p:tgtEl>
                                        <p:attrNameLst>
                                          <p:attrName>style.visibility</p:attrName>
                                        </p:attrNameLst>
                                      </p:cBhvr>
                                      <p:to>
                                        <p:strVal val="visible"/>
                                      </p:to>
                                    </p:set>
                                    <p:animEffect transition="in" filter="wipe(down)">
                                      <p:cBhvr>
                                        <p:cTn id="113" dur="580">
                                          <p:stCondLst>
                                            <p:cond delay="0"/>
                                          </p:stCondLst>
                                        </p:cTn>
                                        <p:tgtEl>
                                          <p:spTgt spid="8"/>
                                        </p:tgtEl>
                                      </p:cBhvr>
                                    </p:animEffect>
                                    <p:anim calcmode="lin" valueType="num">
                                      <p:cBhvr>
                                        <p:cTn id="11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15" dur="664" tmFilter="0.0,0.0; 0.25,0.07; 0.50,0.2; 0.75,0.467; 1.0,1.0">
                                          <p:stCondLst>
                                            <p:cond delay="0"/>
                                          </p:stCondLst>
                                        </p:cTn>
                                        <p:tgtEl>
                                          <p:spTgt spid="8"/>
                                        </p:tgtEl>
                                        <p:attrNameLst>
                                          <p:attrName>ppt_y</p:attrName>
                                        </p:attrNameLst>
                                      </p:cBhvr>
                                      <p:tavLst>
                                        <p:tav tm="0" fmla="#ppt_y-sin(pi*$)/3">
                                          <p:val>
                                            <p:fltVal val="0.500000"/>
                                          </p:val>
                                        </p:tav>
                                        <p:tav tm="100000">
                                          <p:val>
                                            <p:fltVal val="1.000000"/>
                                          </p:val>
                                        </p:tav>
                                      </p:tavLst>
                                    </p:anim>
                                    <p:anim calcmode="lin" valueType="num">
                                      <p:cBhvr>
                                        <p:cTn id="116" dur="664" tmFilter="0, 0; 0.125,0.2665; 0.25,0.4; 0.375,0.465; 0.5,0.5;  0.625,0.535; 0.75,0.6; 0.875,0.7335; 1,1">
                                          <p:stCondLst>
                                            <p:cond delay="664"/>
                                          </p:stCondLst>
                                        </p:cTn>
                                        <p:tgtEl>
                                          <p:spTgt spid="8"/>
                                        </p:tgtEl>
                                        <p:attrNameLst>
                                          <p:attrName>ppt_y</p:attrName>
                                        </p:attrNameLst>
                                      </p:cBhvr>
                                      <p:tavLst>
                                        <p:tav tm="0" fmla="#ppt_y-sin(pi*$)/9">
                                          <p:val>
                                            <p:fltVal val="0.000000"/>
                                          </p:val>
                                        </p:tav>
                                        <p:tav tm="100000">
                                          <p:val>
                                            <p:fltVal val="1.000000"/>
                                          </p:val>
                                        </p:tav>
                                      </p:tavLst>
                                    </p:anim>
                                    <p:anim calcmode="lin" valueType="num">
                                      <p:cBhvr>
                                        <p:cTn id="117" dur="332" tmFilter="0, 0; 0.125,0.2665; 0.25,0.4; 0.375,0.465; 0.5,0.5;  0.625,0.535; 0.75,0.6; 0.875,0.7335; 1,1">
                                          <p:stCondLst>
                                            <p:cond delay="1324"/>
                                          </p:stCondLst>
                                        </p:cTn>
                                        <p:tgtEl>
                                          <p:spTgt spid="8"/>
                                        </p:tgtEl>
                                        <p:attrNameLst>
                                          <p:attrName>ppt_y</p:attrName>
                                        </p:attrNameLst>
                                      </p:cBhvr>
                                      <p:tavLst>
                                        <p:tav tm="0" fmla="#ppt_y-sin(pi*$)/27">
                                          <p:val>
                                            <p:fltVal val="0.000000"/>
                                          </p:val>
                                        </p:tav>
                                        <p:tav tm="100000">
                                          <p:val>
                                            <p:fltVal val="1.000000"/>
                                          </p:val>
                                        </p:tav>
                                      </p:tavLst>
                                    </p:anim>
                                    <p:anim calcmode="lin" valueType="num">
                                      <p:cBhvr>
                                        <p:cTn id="118" dur="164" tmFilter="0, 0; 0.125,0.2665; 0.25,0.4; 0.375,0.465; 0.5,0.5;  0.625,0.535; 0.75,0.6; 0.875,0.7335; 1,1">
                                          <p:stCondLst>
                                            <p:cond delay="1656"/>
                                          </p:stCondLst>
                                        </p:cTn>
                                        <p:tgtEl>
                                          <p:spTgt spid="8"/>
                                        </p:tgtEl>
                                        <p:attrNameLst>
                                          <p:attrName>ppt_y</p:attrName>
                                        </p:attrNameLst>
                                      </p:cBhvr>
                                      <p:tavLst>
                                        <p:tav tm="0" fmla="#ppt_y-sin(pi*$)/81">
                                          <p:val>
                                            <p:fltVal val="0.000000"/>
                                          </p:val>
                                        </p:tav>
                                        <p:tav tm="100000">
                                          <p:val>
                                            <p:fltVal val="1.000000"/>
                                          </p:val>
                                        </p:tav>
                                      </p:tavLst>
                                    </p:anim>
                                    <p:animScale>
                                      <p:cBhvr>
                                        <p:cTn id="119" dur="26">
                                          <p:stCondLst>
                                            <p:cond delay="650"/>
                                          </p:stCondLst>
                                        </p:cTn>
                                        <p:tgtEl>
                                          <p:spTgt spid="8"/>
                                        </p:tgtEl>
                                      </p:cBhvr>
                                      <p:to x="100000" y="60000"/>
                                    </p:animScale>
                                    <p:animScale>
                                      <p:cBhvr>
                                        <p:cTn id="120" dur="166" decel="50000">
                                          <p:stCondLst>
                                            <p:cond delay="676"/>
                                          </p:stCondLst>
                                        </p:cTn>
                                        <p:tgtEl>
                                          <p:spTgt spid="8"/>
                                        </p:tgtEl>
                                      </p:cBhvr>
                                      <p:to x="100000" y="100000"/>
                                    </p:animScale>
                                    <p:animScale>
                                      <p:cBhvr>
                                        <p:cTn id="121" dur="26">
                                          <p:stCondLst>
                                            <p:cond delay="1312"/>
                                          </p:stCondLst>
                                        </p:cTn>
                                        <p:tgtEl>
                                          <p:spTgt spid="8"/>
                                        </p:tgtEl>
                                      </p:cBhvr>
                                      <p:to x="100000" y="80000"/>
                                    </p:animScale>
                                    <p:animScale>
                                      <p:cBhvr>
                                        <p:cTn id="122" dur="166" decel="50000">
                                          <p:stCondLst>
                                            <p:cond delay="1338"/>
                                          </p:stCondLst>
                                        </p:cTn>
                                        <p:tgtEl>
                                          <p:spTgt spid="8"/>
                                        </p:tgtEl>
                                      </p:cBhvr>
                                      <p:to x="100000" y="100000"/>
                                    </p:animScale>
                                    <p:animScale>
                                      <p:cBhvr>
                                        <p:cTn id="123" dur="26">
                                          <p:stCondLst>
                                            <p:cond delay="1642"/>
                                          </p:stCondLst>
                                        </p:cTn>
                                        <p:tgtEl>
                                          <p:spTgt spid="8"/>
                                        </p:tgtEl>
                                      </p:cBhvr>
                                      <p:to x="100000" y="90000"/>
                                    </p:animScale>
                                    <p:animScale>
                                      <p:cBhvr>
                                        <p:cTn id="124" dur="166" decel="50000">
                                          <p:stCondLst>
                                            <p:cond delay="1668"/>
                                          </p:stCondLst>
                                        </p:cTn>
                                        <p:tgtEl>
                                          <p:spTgt spid="8"/>
                                        </p:tgtEl>
                                      </p:cBhvr>
                                      <p:to x="100000" y="100000"/>
                                    </p:animScale>
                                    <p:animScale>
                                      <p:cBhvr>
                                        <p:cTn id="125" dur="26">
                                          <p:stCondLst>
                                            <p:cond delay="1808"/>
                                          </p:stCondLst>
                                        </p:cTn>
                                        <p:tgtEl>
                                          <p:spTgt spid="8"/>
                                        </p:tgtEl>
                                      </p:cBhvr>
                                      <p:to x="100000" y="95000"/>
                                    </p:animScale>
                                    <p:animScale>
                                      <p:cBhvr>
                                        <p:cTn id="12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P spid="3" grpId="0" animBg="1"/>
      <p:bldP spid="4" grpId="0" bldLvl="0" animBg="1"/>
      <p:bldP spid="5" grpId="0" bldLvl="0" animBg="1"/>
      <p:bldP spid="8" grpId="0" bldLvl="0" animBg="1"/>
      <p:bldP spid="15" grpId="0" bldLvl="0" animBg="1"/>
      <p:bldP spid="17" grpId="0" bldLvl="0" animBg="1"/>
      <p:bldP spid="18" grpId="0" bldLvl="0" animBg="1"/>
      <p:bldP spid="19" grpId="0" bldLvl="0" animBg="1"/>
      <p:bldP spid="2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图片 1"/>
          <p:cNvSpPr>
            <a:spLocks noChangeAspect="1"/>
          </p:cNvSpPr>
          <p:nvPr/>
        </p:nvSpPr>
        <p:spPr>
          <a:xfrm>
            <a:off x="0" y="0"/>
            <a:ext cx="12192000" cy="6883400"/>
          </a:xfrm>
          <a:prstGeom prst="rect">
            <a:avLst/>
          </a:prstGeom>
          <a:noFill/>
          <a:ln w="9525">
            <a:noFill/>
          </a:ln>
        </p:spPr>
        <p:txBody>
          <a:bodyPr/>
          <a:p>
            <a:endParaRPr lang="zh-CN" altLang="en-US"/>
          </a:p>
        </p:txBody>
      </p:sp>
      <p:sp>
        <p:nvSpPr>
          <p:cNvPr id="29699" name="矩形 3"/>
          <p:cNvSpPr/>
          <p:nvPr/>
        </p:nvSpPr>
        <p:spPr>
          <a:xfrm>
            <a:off x="1196975" y="3448050"/>
            <a:ext cx="8042275" cy="768350"/>
          </a:xfrm>
          <a:prstGeom prst="rect">
            <a:avLst/>
          </a:prstGeom>
          <a:noFill/>
          <a:ln w="9525">
            <a:noFill/>
          </a:ln>
        </p:spPr>
        <p:txBody>
          <a:bodyPr wrap="none">
            <a:spAutoFit/>
          </a:bodyPr>
          <a:p>
            <a:r>
              <a:rPr lang="zh-CN" altLang="en-US" sz="4400" b="1" dirty="0">
                <a:solidFill>
                  <a:srgbClr val="FFFF00"/>
                </a:solidFill>
                <a:latin typeface="楷体" panose="02010609060101010101" pitchFamily="49" charset="-122"/>
                <a:ea typeface="楷体" panose="02010609060101010101" pitchFamily="49" charset="-122"/>
              </a:rPr>
              <a:t>蜜蜂飞得很低，几乎要触到地面</a:t>
            </a:r>
            <a:endParaRPr lang="zh-CN" altLang="en-US" sz="4400" b="1" dirty="0">
              <a:solidFill>
                <a:srgbClr val="FFFF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794000" y="1816100"/>
            <a:ext cx="8561388" cy="3138488"/>
          </a:xfrm>
          <a:prstGeom prst="rect">
            <a:avLst/>
          </a:prstGeom>
          <a:noFill/>
          <a:ln>
            <a:noFill/>
          </a:ln>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j-ea"/>
                <a:ea typeface="+mj-ea"/>
                <a:cs typeface="+mn-cs"/>
              </a:rPr>
              <a:t>    关于蜜蜂，你都知道些什么？课文讲了和蜜蜂相关的什么事呢？让我们一起去看一看。</a:t>
            </a:r>
            <a:endPar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j-ea"/>
              <a:ea typeface="+mj-ea"/>
              <a:cs typeface="+mn-cs"/>
            </a:endParaRPr>
          </a:p>
        </p:txBody>
      </p:sp>
      <p:pic>
        <p:nvPicPr>
          <p:cNvPr id="12291" name="图片 2"/>
          <p:cNvPicPr>
            <a:picLocks noChangeAspect="1"/>
          </p:cNvPicPr>
          <p:nvPr/>
        </p:nvPicPr>
        <p:blipFill>
          <a:blip r:embed="rId1"/>
          <a:stretch>
            <a:fillRect/>
          </a:stretch>
        </p:blipFill>
        <p:spPr>
          <a:xfrm>
            <a:off x="800100" y="2339975"/>
            <a:ext cx="1993900" cy="2614613"/>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fade">
                                      <p:cBhvr>
                                        <p:cTn id="12" dur="1000"/>
                                        <p:tgtEl>
                                          <p:spTgt spid="12291"/>
                                        </p:tgtEl>
                                      </p:cBhvr>
                                    </p:animEffect>
                                    <p:anim calcmode="lin" valueType="num">
                                      <p:cBhvr>
                                        <p:cTn id="13" dur="1000" fill="hold"/>
                                        <p:tgtEl>
                                          <p:spTgt spid="12291"/>
                                        </p:tgtEl>
                                        <p:attrNameLst>
                                          <p:attrName>ppt_x</p:attrName>
                                        </p:attrNameLst>
                                      </p:cBhvr>
                                      <p:tavLst>
                                        <p:tav tm="0">
                                          <p:val>
                                            <p:strVal val="#ppt_x"/>
                                          </p:val>
                                        </p:tav>
                                        <p:tav tm="100000">
                                          <p:val>
                                            <p:strVal val="#ppt_x"/>
                                          </p:val>
                                        </p:tav>
                                      </p:tavLst>
                                    </p:anim>
                                    <p:anim calcmode="lin" valueType="num">
                                      <p:cBhvr>
                                        <p:cTn id="14"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2801938" y="2044700"/>
            <a:ext cx="6807200" cy="1325563"/>
          </a:xfrm>
          <a:prstGeom prst="rect">
            <a:avLst/>
          </a:prstGeom>
          <a:noFill/>
          <a:ln w="9525">
            <a:noFill/>
          </a:ln>
        </p:spPr>
        <p:txBody>
          <a:bodyPr/>
          <a:p>
            <a:pPr eaLnBrk="1" hangingPunct="1">
              <a:lnSpc>
                <a:spcPct val="150000"/>
              </a:lnSpc>
            </a:pPr>
            <a:r>
              <a:rPr lang="zh-CN" altLang="en-US" sz="4000" b="1" dirty="0">
                <a:solidFill>
                  <a:srgbClr val="434343"/>
                </a:solidFill>
                <a:latin typeface="楷体" panose="02010609060101010101" pitchFamily="49" charset="-122"/>
                <a:ea typeface="楷体" panose="02010609060101010101" pitchFamily="49" charset="-122"/>
              </a:rPr>
              <a:t>我推测蜜蜂可能找不到家了。</a:t>
            </a:r>
            <a:endParaRPr lang="zh-CN" altLang="en-US" sz="4000" b="1" dirty="0">
              <a:latin typeface="楷体" panose="02010609060101010101" pitchFamily="49" charset="-122"/>
              <a:ea typeface="楷体" panose="02010609060101010101" pitchFamily="49" charset="-122"/>
            </a:endParaRPr>
          </a:p>
        </p:txBody>
      </p:sp>
      <p:sp>
        <p:nvSpPr>
          <p:cNvPr id="3" name="矩形 2"/>
          <p:cNvSpPr/>
          <p:nvPr/>
        </p:nvSpPr>
        <p:spPr>
          <a:xfrm>
            <a:off x="1233488" y="820738"/>
            <a:ext cx="8810625" cy="949325"/>
          </a:xfrm>
          <a:prstGeom prst="rect">
            <a:avLst/>
          </a:prstGeom>
          <a:ln w="76200">
            <a:no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为什么</a:t>
            </a:r>
            <a:r>
              <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“我”会这样推测呢</a:t>
            </a:r>
            <a:r>
              <a:rPr kumimoji="0" lang="en-US" altLang="zh-CN"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endPar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sp>
        <p:nvSpPr>
          <p:cNvPr id="6" name="右箭头 5"/>
          <p:cNvSpPr/>
          <p:nvPr/>
        </p:nvSpPr>
        <p:spPr>
          <a:xfrm>
            <a:off x="4573588" y="3438525"/>
            <a:ext cx="1182688" cy="600075"/>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2368550" y="3387725"/>
            <a:ext cx="1728788" cy="708025"/>
          </a:xfrm>
          <a:prstGeom prst="rect">
            <a:avLst/>
          </a:prstGeom>
          <a:solidFill>
            <a:srgbClr val="F4B183"/>
          </a:solidFill>
          <a:ln w="9525">
            <a:noFill/>
          </a:ln>
        </p:spPr>
        <p:txBody>
          <a:bodyPr wrap="none">
            <a:spAutoFit/>
          </a:bodyPr>
          <a:p>
            <a:r>
              <a:rPr lang="zh-CN" altLang="en-US" sz="4000" b="1" dirty="0">
                <a:solidFill>
                  <a:srgbClr val="000000"/>
                </a:solidFill>
                <a:latin typeface="楷体" panose="02010609060101010101" pitchFamily="49" charset="-122"/>
                <a:ea typeface="楷体" panose="02010609060101010101" pitchFamily="49" charset="-122"/>
              </a:rPr>
              <a:t>四公里</a:t>
            </a:r>
            <a:endParaRPr lang="zh-CN" altLang="en-US" sz="4000" dirty="0">
              <a:latin typeface="Calibri" panose="020F0502020204030204" pitchFamily="34" charset="0"/>
            </a:endParaRPr>
          </a:p>
        </p:txBody>
      </p:sp>
      <p:sp>
        <p:nvSpPr>
          <p:cNvPr id="8" name="矩形 7"/>
          <p:cNvSpPr/>
          <p:nvPr/>
        </p:nvSpPr>
        <p:spPr>
          <a:xfrm>
            <a:off x="6127750" y="3384550"/>
            <a:ext cx="2243138" cy="708025"/>
          </a:xfrm>
          <a:prstGeom prst="rect">
            <a:avLst/>
          </a:prstGeom>
          <a:solidFill>
            <a:schemeClr val="accent4">
              <a:lumMod val="60000"/>
              <a:lumOff val="40000"/>
            </a:schemeClr>
          </a:solid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n-cs"/>
              </a:rPr>
              <a:t>路程很远</a:t>
            </a:r>
            <a:endParaRPr kumimoji="0" lang="zh-CN" altLang="en-US" sz="40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9" name="右箭头 8"/>
          <p:cNvSpPr/>
          <p:nvPr/>
        </p:nvSpPr>
        <p:spPr>
          <a:xfrm>
            <a:off x="4573588" y="4397375"/>
            <a:ext cx="1182688" cy="598488"/>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2368550" y="4343400"/>
            <a:ext cx="1728788" cy="708025"/>
          </a:xfrm>
          <a:prstGeom prst="rect">
            <a:avLst/>
          </a:prstGeom>
          <a:solidFill>
            <a:srgbClr val="F4B183"/>
          </a:solidFill>
          <a:ln w="9525">
            <a:noFill/>
          </a:ln>
        </p:spPr>
        <p:txBody>
          <a:bodyPr wrap="none">
            <a:spAutoFit/>
          </a:bodyPr>
          <a:p>
            <a:r>
              <a:rPr lang="zh-CN" altLang="en-US" sz="4000" b="1" dirty="0">
                <a:solidFill>
                  <a:srgbClr val="000000"/>
                </a:solidFill>
                <a:latin typeface="楷体" panose="02010609060101010101" pitchFamily="49" charset="-122"/>
                <a:ea typeface="楷体" panose="02010609060101010101" pitchFamily="49" charset="-122"/>
              </a:rPr>
              <a:t>装袋子</a:t>
            </a:r>
            <a:endParaRPr lang="zh-CN" altLang="en-US" sz="4000" b="1" dirty="0">
              <a:solidFill>
                <a:srgbClr val="000000"/>
              </a:solidFill>
              <a:latin typeface="楷体" panose="02010609060101010101" pitchFamily="49" charset="-122"/>
              <a:ea typeface="楷体" panose="02010609060101010101" pitchFamily="49" charset="-122"/>
            </a:endParaRPr>
          </a:p>
        </p:txBody>
      </p:sp>
      <p:sp>
        <p:nvSpPr>
          <p:cNvPr id="11" name="矩形 10"/>
          <p:cNvSpPr/>
          <p:nvPr/>
        </p:nvSpPr>
        <p:spPr>
          <a:xfrm>
            <a:off x="6127750" y="4343400"/>
            <a:ext cx="2243138" cy="708025"/>
          </a:xfrm>
          <a:prstGeom prst="rect">
            <a:avLst/>
          </a:prstGeom>
          <a:solidFill>
            <a:schemeClr val="accent4">
              <a:lumMod val="60000"/>
              <a:lumOff val="40000"/>
            </a:schemeClr>
          </a:solid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smtClean="0">
                <a:ln>
                  <a:noFill/>
                </a:ln>
                <a:solidFill>
                  <a:srgbClr val="000000"/>
                </a:solidFill>
                <a:effectLst/>
                <a:uLnTx/>
                <a:uFillTx/>
                <a:latin typeface="楷体" panose="02010609060101010101" pitchFamily="49" charset="-122"/>
                <a:ea typeface="楷体" panose="02010609060101010101" pitchFamily="49" charset="-122"/>
                <a:cs typeface="+mn-cs"/>
              </a:rPr>
              <a:t>看不见路</a:t>
            </a:r>
            <a:endParaRPr kumimoji="0" lang="zh-CN" altLang="en-US" sz="40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2" name="右箭头 11"/>
          <p:cNvSpPr/>
          <p:nvPr/>
        </p:nvSpPr>
        <p:spPr>
          <a:xfrm>
            <a:off x="4573588" y="5354638"/>
            <a:ext cx="1182688" cy="600075"/>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矩形 12"/>
          <p:cNvSpPr/>
          <p:nvPr/>
        </p:nvSpPr>
        <p:spPr>
          <a:xfrm>
            <a:off x="2368550" y="5338763"/>
            <a:ext cx="1728788" cy="708025"/>
          </a:xfrm>
          <a:prstGeom prst="rect">
            <a:avLst/>
          </a:prstGeom>
          <a:solidFill>
            <a:srgbClr val="F4B183"/>
          </a:solidFill>
          <a:ln w="9525">
            <a:noFill/>
          </a:ln>
        </p:spPr>
        <p:txBody>
          <a:bodyPr wrap="none">
            <a:spAutoFit/>
          </a:bodyPr>
          <a:p>
            <a:r>
              <a:rPr lang="zh-CN" altLang="en-US" sz="4000" b="1" dirty="0">
                <a:solidFill>
                  <a:srgbClr val="000000"/>
                </a:solidFill>
                <a:latin typeface="楷体" panose="02010609060101010101" pitchFamily="49" charset="-122"/>
                <a:ea typeface="楷体" panose="02010609060101010101" pitchFamily="49" charset="-122"/>
              </a:rPr>
              <a:t>刮狂风</a:t>
            </a:r>
            <a:endParaRPr lang="zh-CN" altLang="en-US" sz="4000" b="1" dirty="0">
              <a:solidFill>
                <a:srgbClr val="000000"/>
              </a:solidFill>
              <a:latin typeface="楷体" panose="02010609060101010101" pitchFamily="49" charset="-122"/>
              <a:ea typeface="楷体" panose="02010609060101010101" pitchFamily="49" charset="-122"/>
            </a:endParaRPr>
          </a:p>
        </p:txBody>
      </p:sp>
      <p:sp>
        <p:nvSpPr>
          <p:cNvPr id="14" name="矩形 13"/>
          <p:cNvSpPr/>
          <p:nvPr/>
        </p:nvSpPr>
        <p:spPr>
          <a:xfrm>
            <a:off x="6127750" y="5338763"/>
            <a:ext cx="2243138" cy="708025"/>
          </a:xfrm>
          <a:prstGeom prst="rect">
            <a:avLst/>
          </a:prstGeom>
          <a:solidFill>
            <a:schemeClr val="accent4">
              <a:lumMod val="60000"/>
              <a:lumOff val="40000"/>
            </a:schemeClr>
          </a:solidFill>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n-cs"/>
              </a:rPr>
              <a:t>阻力太大</a:t>
            </a:r>
            <a:endParaRPr kumimoji="0" lang="zh-CN" altLang="en-US" sz="40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000000"/>
                                          </p:val>
                                        </p:tav>
                                        <p:tav tm="100000">
                                          <p:val>
                                            <p:strVal val="#ppt_w"/>
                                          </p:val>
                                        </p:tav>
                                      </p:tavLst>
                                    </p:anim>
                                    <p:anim calcmode="lin" valueType="num">
                                      <p:cBhvr>
                                        <p:cTn id="15" dur="500" fill="hold"/>
                                        <p:tgtEl>
                                          <p:spTgt spid="3"/>
                                        </p:tgtEl>
                                        <p:attrNameLst>
                                          <p:attrName>ppt_h</p:attrName>
                                        </p:attrNameLst>
                                      </p:cBhvr>
                                      <p:tavLst>
                                        <p:tav tm="0">
                                          <p:val>
                                            <p:fltVal val="0.00000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000000"/>
                                          </p:val>
                                        </p:tav>
                                        <p:tav tm="100000">
                                          <p:val>
                                            <p:strVal val="#ppt_w"/>
                                          </p:val>
                                        </p:tav>
                                      </p:tavLst>
                                    </p:anim>
                                    <p:anim calcmode="lin" valueType="num">
                                      <p:cBhvr>
                                        <p:cTn id="22" dur="500" fill="hold"/>
                                        <p:tgtEl>
                                          <p:spTgt spid="7"/>
                                        </p:tgtEl>
                                        <p:attrNameLst>
                                          <p:attrName>ppt_h</p:attrName>
                                        </p:attrNameLst>
                                      </p:cBhvr>
                                      <p:tavLst>
                                        <p:tav tm="0">
                                          <p:val>
                                            <p:fltVal val="0.00000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000000"/>
                                          </p:val>
                                        </p:tav>
                                        <p:tav tm="100000">
                                          <p:val>
                                            <p:strVal val="#ppt_w"/>
                                          </p:val>
                                        </p:tav>
                                      </p:tavLst>
                                    </p:anim>
                                    <p:anim calcmode="lin" valueType="num">
                                      <p:cBhvr>
                                        <p:cTn id="29" dur="500" fill="hold"/>
                                        <p:tgtEl>
                                          <p:spTgt spid="6"/>
                                        </p:tgtEl>
                                        <p:attrNameLst>
                                          <p:attrName>ppt_h</p:attrName>
                                        </p:attrNameLst>
                                      </p:cBhvr>
                                      <p:tavLst>
                                        <p:tav tm="0">
                                          <p:val>
                                            <p:fltVal val="0.00000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000000"/>
                                          </p:val>
                                        </p:tav>
                                        <p:tav tm="100000">
                                          <p:val>
                                            <p:strVal val="#ppt_w"/>
                                          </p:val>
                                        </p:tav>
                                      </p:tavLst>
                                    </p:anim>
                                    <p:anim calcmode="lin" valueType="num">
                                      <p:cBhvr>
                                        <p:cTn id="36" dur="500" fill="hold"/>
                                        <p:tgtEl>
                                          <p:spTgt spid="8"/>
                                        </p:tgtEl>
                                        <p:attrNameLst>
                                          <p:attrName>ppt_h</p:attrName>
                                        </p:attrNameLst>
                                      </p:cBhvr>
                                      <p:tavLst>
                                        <p:tav tm="0">
                                          <p:val>
                                            <p:fltVal val="0.000000"/>
                                          </p:val>
                                        </p:tav>
                                        <p:tav tm="100000">
                                          <p:val>
                                            <p:strVal val="#ppt_h"/>
                                          </p:val>
                                        </p:tav>
                                      </p:tavLst>
                                    </p:anim>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000000"/>
                                          </p:val>
                                        </p:tav>
                                        <p:tav tm="100000">
                                          <p:val>
                                            <p:strVal val="#ppt_w"/>
                                          </p:val>
                                        </p:tav>
                                      </p:tavLst>
                                    </p:anim>
                                    <p:anim calcmode="lin" valueType="num">
                                      <p:cBhvr>
                                        <p:cTn id="43" dur="500" fill="hold"/>
                                        <p:tgtEl>
                                          <p:spTgt spid="10"/>
                                        </p:tgtEl>
                                        <p:attrNameLst>
                                          <p:attrName>ppt_h</p:attrName>
                                        </p:attrNameLst>
                                      </p:cBhvr>
                                      <p:tavLst>
                                        <p:tav tm="0">
                                          <p:val>
                                            <p:fltVal val="0.000000"/>
                                          </p:val>
                                        </p:tav>
                                        <p:tav tm="100000">
                                          <p:val>
                                            <p:strVal val="#ppt_h"/>
                                          </p:val>
                                        </p:tav>
                                      </p:tavLst>
                                    </p:anim>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000000"/>
                                          </p:val>
                                        </p:tav>
                                        <p:tav tm="100000">
                                          <p:val>
                                            <p:strVal val="#ppt_w"/>
                                          </p:val>
                                        </p:tav>
                                      </p:tavLst>
                                    </p:anim>
                                    <p:anim calcmode="lin" valueType="num">
                                      <p:cBhvr>
                                        <p:cTn id="50" dur="500" fill="hold"/>
                                        <p:tgtEl>
                                          <p:spTgt spid="9"/>
                                        </p:tgtEl>
                                        <p:attrNameLst>
                                          <p:attrName>ppt_h</p:attrName>
                                        </p:attrNameLst>
                                      </p:cBhvr>
                                      <p:tavLst>
                                        <p:tav tm="0">
                                          <p:val>
                                            <p:fltVal val="0.000000"/>
                                          </p:val>
                                        </p:tav>
                                        <p:tav tm="100000">
                                          <p:val>
                                            <p:strVal val="#ppt_h"/>
                                          </p:val>
                                        </p:tav>
                                      </p:tavLst>
                                    </p:anim>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000000"/>
                                          </p:val>
                                        </p:tav>
                                        <p:tav tm="100000">
                                          <p:val>
                                            <p:strVal val="#ppt_w"/>
                                          </p:val>
                                        </p:tav>
                                      </p:tavLst>
                                    </p:anim>
                                    <p:anim calcmode="lin" valueType="num">
                                      <p:cBhvr>
                                        <p:cTn id="57" dur="500" fill="hold"/>
                                        <p:tgtEl>
                                          <p:spTgt spid="11"/>
                                        </p:tgtEl>
                                        <p:attrNameLst>
                                          <p:attrName>ppt_h</p:attrName>
                                        </p:attrNameLst>
                                      </p:cBhvr>
                                      <p:tavLst>
                                        <p:tav tm="0">
                                          <p:val>
                                            <p:fltVal val="0.000000"/>
                                          </p:val>
                                        </p:tav>
                                        <p:tav tm="100000">
                                          <p:val>
                                            <p:strVal val="#ppt_h"/>
                                          </p:val>
                                        </p:tav>
                                      </p:tavLst>
                                    </p:anim>
                                    <p:animEffect transition="in" filter="fade">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000000"/>
                                          </p:val>
                                        </p:tav>
                                        <p:tav tm="100000">
                                          <p:val>
                                            <p:strVal val="#ppt_w"/>
                                          </p:val>
                                        </p:tav>
                                      </p:tavLst>
                                    </p:anim>
                                    <p:anim calcmode="lin" valueType="num">
                                      <p:cBhvr>
                                        <p:cTn id="64" dur="500" fill="hold"/>
                                        <p:tgtEl>
                                          <p:spTgt spid="13"/>
                                        </p:tgtEl>
                                        <p:attrNameLst>
                                          <p:attrName>ppt_h</p:attrName>
                                        </p:attrNameLst>
                                      </p:cBhvr>
                                      <p:tavLst>
                                        <p:tav tm="0">
                                          <p:val>
                                            <p:fltVal val="0.000000"/>
                                          </p:val>
                                        </p:tav>
                                        <p:tav tm="100000">
                                          <p:val>
                                            <p:strVal val="#ppt_h"/>
                                          </p:val>
                                        </p:tav>
                                      </p:tavLst>
                                    </p:anim>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000000"/>
                                          </p:val>
                                        </p:tav>
                                        <p:tav tm="100000">
                                          <p:val>
                                            <p:strVal val="#ppt_w"/>
                                          </p:val>
                                        </p:tav>
                                      </p:tavLst>
                                    </p:anim>
                                    <p:anim calcmode="lin" valueType="num">
                                      <p:cBhvr>
                                        <p:cTn id="71" dur="500" fill="hold"/>
                                        <p:tgtEl>
                                          <p:spTgt spid="12"/>
                                        </p:tgtEl>
                                        <p:attrNameLst>
                                          <p:attrName>ppt_h</p:attrName>
                                        </p:attrNameLst>
                                      </p:cBhvr>
                                      <p:tavLst>
                                        <p:tav tm="0">
                                          <p:val>
                                            <p:fltVal val="0.000000"/>
                                          </p:val>
                                        </p:tav>
                                        <p:tav tm="100000">
                                          <p:val>
                                            <p:strVal val="#ppt_h"/>
                                          </p:val>
                                        </p:tav>
                                      </p:tavLst>
                                    </p:anim>
                                    <p:animEffect transition="in" filter="fad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000000"/>
                                          </p:val>
                                        </p:tav>
                                        <p:tav tm="100000">
                                          <p:val>
                                            <p:strVal val="#ppt_w"/>
                                          </p:val>
                                        </p:tav>
                                      </p:tavLst>
                                    </p:anim>
                                    <p:anim calcmode="lin" valueType="num">
                                      <p:cBhvr>
                                        <p:cTn id="78" dur="500" fill="hold"/>
                                        <p:tgtEl>
                                          <p:spTgt spid="14"/>
                                        </p:tgtEl>
                                        <p:attrNameLst>
                                          <p:attrName>ppt_h</p:attrName>
                                        </p:attrNameLst>
                                      </p:cBhvr>
                                      <p:tavLst>
                                        <p:tav tm="0">
                                          <p:val>
                                            <p:fltVal val="0.000000"/>
                                          </p:val>
                                        </p:tav>
                                        <p:tav tm="100000">
                                          <p:val>
                                            <p:strVal val="#ppt_h"/>
                                          </p:val>
                                        </p:tav>
                                      </p:tavLst>
                                    </p:anim>
                                    <p:animEffect transition="in" filter="fade">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328863" y="1960563"/>
            <a:ext cx="8809038" cy="2124075"/>
          </a:xfrm>
          <a:prstGeom prst="rect">
            <a:avLst/>
          </a:prstGeom>
          <a:ln w="76200">
            <a:no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结果是否与“我”的推测相同呢</a:t>
            </a:r>
            <a:r>
              <a:rPr kumimoji="0" lang="en-US" altLang="zh-CN"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请找出相关语句，用横线画出来。</a:t>
            </a:r>
            <a:endPar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pic>
        <p:nvPicPr>
          <p:cNvPr id="3" name="图片 2"/>
          <p:cNvPicPr>
            <a:picLocks noChangeAspect="1"/>
          </p:cNvPicPr>
          <p:nvPr/>
        </p:nvPicPr>
        <p:blipFill>
          <a:blip r:embed="rId1"/>
          <a:stretch>
            <a:fillRect/>
          </a:stretch>
        </p:blipFill>
        <p:spPr>
          <a:xfrm>
            <a:off x="941388" y="2589213"/>
            <a:ext cx="2033587" cy="3398837"/>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000000"/>
                                          </p:val>
                                        </p:tav>
                                        <p:tav tm="100000">
                                          <p:val>
                                            <p:strVal val="#ppt_w"/>
                                          </p:val>
                                        </p:tav>
                                      </p:tavLst>
                                    </p:anim>
                                    <p:anim calcmode="lin" valueType="num">
                                      <p:cBhvr>
                                        <p:cTn id="13" dur="500" fill="hold"/>
                                        <p:tgtEl>
                                          <p:spTgt spid="3"/>
                                        </p:tgtEl>
                                        <p:attrNameLst>
                                          <p:attrName>ppt_h</p:attrName>
                                        </p:attrNameLst>
                                      </p:cBhvr>
                                      <p:tavLst>
                                        <p:tav tm="0">
                                          <p:val>
                                            <p:fltVal val="0.00000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033463" y="1128713"/>
            <a:ext cx="10404475" cy="4927600"/>
          </a:xfrm>
          <a:prstGeom prst="rect">
            <a:avLst/>
          </a:prstGeom>
          <a:noFill/>
          <a:ln w="9525">
            <a:noFill/>
          </a:ln>
        </p:spPr>
        <p:txBody>
          <a:bodyPr/>
          <a:p>
            <a:pPr eaLnBrk="1" hangingPunct="1">
              <a:lnSpc>
                <a:spcPct val="150000"/>
              </a:lnSpc>
            </a:pPr>
            <a:r>
              <a:rPr lang="en-US" altLang="zh-CN" sz="3600" b="1" dirty="0">
                <a:solidFill>
                  <a:srgbClr val="434343"/>
                </a:solidFill>
                <a:latin typeface="楷体" panose="02010609060101010101" pitchFamily="49" charset="-122"/>
                <a:ea typeface="楷体" panose="02010609060101010101" pitchFamily="49" charset="-122"/>
              </a:rPr>
              <a:t>1.</a:t>
            </a:r>
            <a:r>
              <a:rPr lang="zh-CN" altLang="en-US" sz="3600" b="1" dirty="0">
                <a:solidFill>
                  <a:srgbClr val="434343"/>
                </a:solidFill>
                <a:latin typeface="楷体" panose="02010609060101010101" pitchFamily="49" charset="-122"/>
                <a:ea typeface="楷体" panose="02010609060101010101" pitchFamily="49" charset="-122"/>
              </a:rPr>
              <a:t>没等我跨进家门，有</a:t>
            </a:r>
            <a:r>
              <a:rPr lang="zh-CN" altLang="en-US" sz="3600" b="1" dirty="0">
                <a:solidFill>
                  <a:srgbClr val="FF0000"/>
                </a:solidFill>
                <a:latin typeface="楷体" panose="02010609060101010101" pitchFamily="49" charset="-122"/>
                <a:ea typeface="楷体" panose="02010609060101010101" pitchFamily="49" charset="-122"/>
              </a:rPr>
              <a:t>两只</a:t>
            </a:r>
            <a:r>
              <a:rPr lang="zh-CN" altLang="en-US" sz="3600" b="1" dirty="0">
                <a:solidFill>
                  <a:srgbClr val="434343"/>
                </a:solidFill>
                <a:latin typeface="楷体" panose="02010609060101010101" pitchFamily="49" charset="-122"/>
                <a:ea typeface="楷体" panose="02010609060101010101" pitchFamily="49" charset="-122"/>
              </a:rPr>
              <a:t>蜜蜂飞回来了！它们两点四十分回到蜂窝里，肚皮下面还粘着花粉呢。</a:t>
            </a:r>
            <a:br>
              <a:rPr lang="en-US" altLang="zh-CN" sz="3600" b="1" dirty="0">
                <a:solidFill>
                  <a:srgbClr val="434343"/>
                </a:solidFill>
                <a:latin typeface="楷体" panose="02010609060101010101" pitchFamily="49" charset="-122"/>
                <a:ea typeface="楷体" panose="02010609060101010101" pitchFamily="49" charset="-122"/>
              </a:rPr>
            </a:br>
            <a:r>
              <a:rPr lang="en-US" altLang="zh-CN" sz="3600" b="1" dirty="0">
                <a:solidFill>
                  <a:srgbClr val="434343"/>
                </a:solidFill>
                <a:latin typeface="楷体" panose="02010609060101010101" pitchFamily="49" charset="-122"/>
                <a:ea typeface="楷体" panose="02010609060101010101" pitchFamily="49" charset="-122"/>
              </a:rPr>
              <a:t>2.</a:t>
            </a:r>
            <a:r>
              <a:rPr lang="zh-CN" altLang="en-US" sz="3600" b="1" dirty="0">
                <a:solidFill>
                  <a:srgbClr val="434343"/>
                </a:solidFill>
                <a:latin typeface="楷体" panose="02010609060101010101" pitchFamily="49" charset="-122"/>
                <a:ea typeface="楷体" panose="02010609060101010101" pitchFamily="49" charset="-122"/>
              </a:rPr>
              <a:t>傍晚时，我亲眼看到另外</a:t>
            </a:r>
            <a:r>
              <a:rPr lang="zh-CN" altLang="en-US" sz="3600" b="1" dirty="0">
                <a:solidFill>
                  <a:srgbClr val="FF0000"/>
                </a:solidFill>
                <a:latin typeface="楷体" panose="02010609060101010101" pitchFamily="49" charset="-122"/>
                <a:ea typeface="楷体" panose="02010609060101010101" pitchFamily="49" charset="-122"/>
              </a:rPr>
              <a:t>三只</a:t>
            </a:r>
            <a:r>
              <a:rPr lang="zh-CN" altLang="en-US" sz="3600" b="1" dirty="0">
                <a:solidFill>
                  <a:srgbClr val="434343"/>
                </a:solidFill>
                <a:latin typeface="楷体" panose="02010609060101010101" pitchFamily="49" charset="-122"/>
                <a:ea typeface="楷体" panose="02010609060101010101" pitchFamily="49" charset="-122"/>
              </a:rPr>
              <a:t>飞了回来，身上也都带着花粉。</a:t>
            </a:r>
            <a:br>
              <a:rPr lang="en-US" altLang="zh-CN" sz="3600" b="1" dirty="0">
                <a:solidFill>
                  <a:srgbClr val="434343"/>
                </a:solidFill>
                <a:latin typeface="楷体" panose="02010609060101010101" pitchFamily="49" charset="-122"/>
                <a:ea typeface="楷体" panose="02010609060101010101" pitchFamily="49" charset="-122"/>
              </a:rPr>
            </a:br>
            <a:r>
              <a:rPr lang="en-US" altLang="zh-CN" sz="3600" b="1" dirty="0">
                <a:solidFill>
                  <a:srgbClr val="434343"/>
                </a:solidFill>
                <a:latin typeface="楷体" panose="02010609060101010101" pitchFamily="49" charset="-122"/>
                <a:ea typeface="楷体" panose="02010609060101010101" pitchFamily="49" charset="-122"/>
              </a:rPr>
              <a:t>3.</a:t>
            </a:r>
            <a:r>
              <a:rPr lang="zh-CN" altLang="en-US" sz="3600" b="1" dirty="0">
                <a:solidFill>
                  <a:srgbClr val="434343"/>
                </a:solidFill>
                <a:latin typeface="楷体" panose="02010609060101010101" pitchFamily="49" charset="-122"/>
                <a:ea typeface="楷体" panose="02010609060101010101" pitchFamily="49" charset="-122"/>
              </a:rPr>
              <a:t>第二天我检查蜂窝时，发现了</a:t>
            </a:r>
            <a:r>
              <a:rPr lang="zh-CN" altLang="en-US" sz="3600" b="1" dirty="0">
                <a:solidFill>
                  <a:srgbClr val="FF0000"/>
                </a:solidFill>
                <a:latin typeface="楷体" panose="02010609060101010101" pitchFamily="49" charset="-122"/>
                <a:ea typeface="楷体" panose="02010609060101010101" pitchFamily="49" charset="-122"/>
              </a:rPr>
              <a:t>十五只</a:t>
            </a:r>
            <a:r>
              <a:rPr lang="zh-CN" altLang="en-US" sz="3600" b="1" dirty="0">
                <a:solidFill>
                  <a:srgbClr val="434343"/>
                </a:solidFill>
                <a:latin typeface="楷体" panose="02010609060101010101" pitchFamily="49" charset="-122"/>
                <a:ea typeface="楷体" panose="02010609060101010101" pitchFamily="49" charset="-122"/>
              </a:rPr>
              <a:t>身上有白色记号的蜜蜂。</a:t>
            </a:r>
            <a:endParaRPr lang="zh-CN" altLang="en-US" sz="3600" b="1" dirty="0">
              <a:solidFill>
                <a:srgbClr val="434343"/>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右箭头 5"/>
          <p:cNvSpPr/>
          <p:nvPr/>
        </p:nvSpPr>
        <p:spPr>
          <a:xfrm>
            <a:off x="3030538" y="2913063"/>
            <a:ext cx="1036638" cy="979488"/>
          </a:xfrm>
          <a:prstGeom prst="rightArrow">
            <a:avLst>
              <a:gd name="adj1" fmla="val 50000"/>
              <a:gd name="adj2" fmla="val 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idx="4294967295"/>
          </p:nvPr>
        </p:nvSpPr>
        <p:spPr>
          <a:xfrm>
            <a:off x="1014413" y="1909763"/>
            <a:ext cx="10515600" cy="3232150"/>
          </a:xfrm>
          <a:prstGeom prst="rect">
            <a:avLst/>
          </a:prstGeom>
          <a:noFill/>
          <a:ln w="9525">
            <a:noFill/>
          </a:ln>
        </p:spPr>
        <p:txBody>
          <a:bodyPr/>
          <a:p>
            <a:pPr eaLnBrk="1" hangingPunct="1">
              <a:lnSpc>
                <a:spcPct val="150000"/>
              </a:lnSpc>
            </a:pPr>
            <a:r>
              <a:rPr lang="zh-CN" altLang="en-US" sz="4000" b="1" dirty="0">
                <a:solidFill>
                  <a:srgbClr val="434343"/>
                </a:solidFill>
                <a:latin typeface="楷体" panose="02010609060101010101" pitchFamily="49" charset="-122"/>
                <a:ea typeface="楷体" panose="02010609060101010101" pitchFamily="49" charset="-122"/>
              </a:rPr>
              <a:t>    我放蜜蜂的时候是将近两点钟，也就是说，</a:t>
            </a:r>
            <a:r>
              <a:rPr lang="zh-CN" altLang="en-US" sz="4000" b="1" dirty="0">
                <a:solidFill>
                  <a:srgbClr val="FF0000"/>
                </a:solidFill>
                <a:latin typeface="楷体" panose="02010609060101010101" pitchFamily="49" charset="-122"/>
                <a:ea typeface="楷体" panose="02010609060101010101" pitchFamily="49" charset="-122"/>
              </a:rPr>
              <a:t>在大约三刻钟的时间里，那两只小蜜蜂飞了四公里，这还包括了采花粉的时间。</a:t>
            </a:r>
            <a:br>
              <a:rPr lang="zh-CN" altLang="en-US" sz="4000" b="1" dirty="0">
                <a:solidFill>
                  <a:srgbClr val="FF0000"/>
                </a:solidFill>
                <a:latin typeface="楷体" panose="02010609060101010101" pitchFamily="49" charset="-122"/>
                <a:ea typeface="楷体" panose="02010609060101010101" pitchFamily="49" charset="-122"/>
              </a:rPr>
            </a:br>
            <a:endParaRPr lang="zh-CN" altLang="en-US" sz="4000" b="1" dirty="0">
              <a:latin typeface="楷体" panose="02010609060101010101" pitchFamily="49" charset="-122"/>
              <a:ea typeface="楷体" panose="02010609060101010101" pitchFamily="49" charset="-122"/>
            </a:endParaRPr>
          </a:p>
        </p:txBody>
      </p:sp>
      <p:sp>
        <p:nvSpPr>
          <p:cNvPr id="3" name="右箭头 2"/>
          <p:cNvSpPr/>
          <p:nvPr/>
        </p:nvSpPr>
        <p:spPr>
          <a:xfrm rot="1839139">
            <a:off x="3367088" y="1504950"/>
            <a:ext cx="614363" cy="59848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1014413" y="811213"/>
            <a:ext cx="2243137" cy="708025"/>
          </a:xfrm>
          <a:prstGeom prst="rect">
            <a:avLst/>
          </a:prstGeom>
          <a:solidFill>
            <a:schemeClr val="accent2"/>
          </a:solidFill>
          <a:ln w="9525">
            <a:noFill/>
          </a:ln>
        </p:spPr>
        <p:txBody>
          <a:bodyPr wrap="none">
            <a:spAutoFit/>
          </a:bodyPr>
          <a:p>
            <a:r>
              <a:rPr lang="zh-CN" altLang="en-US" sz="4000" b="1" dirty="0">
                <a:solidFill>
                  <a:srgbClr val="000000"/>
                </a:solidFill>
                <a:latin typeface="楷体" panose="02010609060101010101" pitchFamily="49" charset="-122"/>
                <a:ea typeface="楷体" panose="02010609060101010101" pitchFamily="49" charset="-122"/>
              </a:rPr>
              <a:t>两只蜜蜂</a:t>
            </a:r>
            <a:endParaRPr lang="zh-CN" altLang="en-US" sz="4000" dirty="0">
              <a:latin typeface="Calibri" panose="020F0502020204030204" pitchFamily="34" charset="0"/>
            </a:endParaRPr>
          </a:p>
        </p:txBody>
      </p:sp>
      <p:sp>
        <p:nvSpPr>
          <p:cNvPr id="7" name="线形标注 1(无边框) 6"/>
          <p:cNvSpPr/>
          <p:nvPr/>
        </p:nvSpPr>
        <p:spPr>
          <a:xfrm>
            <a:off x="4687888" y="420688"/>
            <a:ext cx="3573463" cy="1487488"/>
          </a:xfrm>
          <a:prstGeom prst="callout1">
            <a:avLst>
              <a:gd name="adj1" fmla="val 74073"/>
              <a:gd name="adj2" fmla="val -443"/>
              <a:gd name="adj3" fmla="val 182799"/>
              <a:gd name="adj4" fmla="val -23440"/>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smtClean="0">
                <a:ln>
                  <a:noFill/>
                </a:ln>
                <a:solidFill>
                  <a:schemeClr val="tx1"/>
                </a:solidFill>
                <a:effectLst/>
                <a:uLnTx/>
                <a:uFillTx/>
                <a:latin typeface="+mn-lt"/>
                <a:ea typeface="+mn-ea"/>
                <a:cs typeface="+mn-cs"/>
              </a:rPr>
              <a:t>时间单位。一刻钟等于</a:t>
            </a:r>
            <a:r>
              <a:rPr kumimoji="0" lang="en-US" altLang="zh-CN" sz="3600" b="1" i="0" u="none" strike="noStrike" kern="1200" cap="none" spc="0" normalizeH="0" baseline="0" noProof="1" smtClean="0">
                <a:ln>
                  <a:noFill/>
                </a:ln>
                <a:solidFill>
                  <a:schemeClr val="tx1"/>
                </a:solidFill>
                <a:effectLst/>
                <a:uLnTx/>
                <a:uFillTx/>
                <a:latin typeface="+mn-lt"/>
                <a:ea typeface="+mn-ea"/>
                <a:cs typeface="+mn-cs"/>
              </a:rPr>
              <a:t>15</a:t>
            </a:r>
            <a:r>
              <a:rPr kumimoji="0" lang="zh-CN" altLang="en-US" sz="3600" b="1" i="0" u="none" strike="noStrike" kern="1200" cap="none" spc="0" normalizeH="0" baseline="0" noProof="1" smtClean="0">
                <a:ln>
                  <a:noFill/>
                </a:ln>
                <a:solidFill>
                  <a:schemeClr val="tx1"/>
                </a:solidFill>
                <a:effectLst/>
                <a:uLnTx/>
                <a:uFillTx/>
                <a:latin typeface="+mn-lt"/>
                <a:ea typeface="+mn-ea"/>
                <a:cs typeface="+mn-cs"/>
              </a:rPr>
              <a:t>分钟。</a:t>
            </a:r>
            <a:endParaRPr kumimoji="0" lang="zh-CN" altLang="en-US" sz="3600" b="1" i="0" u="none" strike="noStrike" kern="1200" cap="none" spc="0" normalizeH="0" baseline="0" noProof="1" smtClean="0">
              <a:ln>
                <a:noFill/>
              </a:ln>
              <a:solidFill>
                <a:schemeClr val="tx1"/>
              </a:solidFill>
              <a:effectLst/>
              <a:uLnTx/>
              <a:uFillTx/>
              <a:latin typeface="+mn-lt"/>
              <a:ea typeface="+mn-ea"/>
              <a:cs typeface="+mn-cs"/>
            </a:endParaRPr>
          </a:p>
        </p:txBody>
      </p:sp>
      <p:pic>
        <p:nvPicPr>
          <p:cNvPr id="33799" name="图片 7"/>
          <p:cNvPicPr>
            <a:picLocks noChangeAspect="1"/>
          </p:cNvPicPr>
          <p:nvPr/>
        </p:nvPicPr>
        <p:blipFill>
          <a:blip r:embed="rId1"/>
          <a:stretch>
            <a:fillRect/>
          </a:stretch>
        </p:blipFill>
        <p:spPr>
          <a:xfrm>
            <a:off x="8383588" y="420688"/>
            <a:ext cx="1077912" cy="969962"/>
          </a:xfrm>
          <a:prstGeom prst="rect">
            <a:avLst/>
          </a:prstGeom>
          <a:noFill/>
          <a:ln w="9525">
            <a:noFill/>
          </a:ln>
        </p:spPr>
      </p:pic>
      <p:pic>
        <p:nvPicPr>
          <p:cNvPr id="33800" name="图片 8"/>
          <p:cNvPicPr>
            <a:picLocks noChangeAspect="1"/>
          </p:cNvPicPr>
          <p:nvPr/>
        </p:nvPicPr>
        <p:blipFill>
          <a:blip r:embed="rId1"/>
          <a:stretch>
            <a:fillRect/>
          </a:stretch>
        </p:blipFill>
        <p:spPr>
          <a:xfrm>
            <a:off x="9267825" y="325438"/>
            <a:ext cx="1077913" cy="96837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000000"/>
                                          </p:val>
                                        </p:tav>
                                        <p:tav tm="100000">
                                          <p:val>
                                            <p:strVal val="#ppt_w"/>
                                          </p:val>
                                        </p:tav>
                                      </p:tavLst>
                                    </p:anim>
                                    <p:anim calcmode="lin" valueType="num">
                                      <p:cBhvr>
                                        <p:cTn id="15" dur="500" fill="hold"/>
                                        <p:tgtEl>
                                          <p:spTgt spid="3"/>
                                        </p:tgtEl>
                                        <p:attrNameLst>
                                          <p:attrName>ppt_h</p:attrName>
                                        </p:attrNameLst>
                                      </p:cBhvr>
                                      <p:tavLst>
                                        <p:tav tm="0">
                                          <p:val>
                                            <p:fltVal val="0.00000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000000"/>
                                          </p:val>
                                        </p:tav>
                                        <p:tav tm="100000">
                                          <p:val>
                                            <p:strVal val="#ppt_w"/>
                                          </p:val>
                                        </p:tav>
                                      </p:tavLst>
                                    </p:anim>
                                    <p:anim calcmode="lin" valueType="num">
                                      <p:cBhvr>
                                        <p:cTn id="29" dur="500" fill="hold"/>
                                        <p:tgtEl>
                                          <p:spTgt spid="6"/>
                                        </p:tgtEl>
                                        <p:attrNameLst>
                                          <p:attrName>ppt_h</p:attrName>
                                        </p:attrNameLst>
                                      </p:cBhvr>
                                      <p:tavLst>
                                        <p:tav tm="0">
                                          <p:val>
                                            <p:fltVal val="0.00000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p:bldP spid="3" grpId="0" animBg="1"/>
      <p:bldP spid="4" grpId="0" animBg="1"/>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822325" y="1881188"/>
            <a:ext cx="9999663" cy="3802062"/>
          </a:xfrm>
          <a:prstGeom prst="rect">
            <a:avLst/>
          </a:prstGeom>
          <a:noFill/>
          <a:ln w="9525">
            <a:noFill/>
          </a:ln>
        </p:spPr>
        <p:txBody>
          <a:bodyPr/>
          <a:p>
            <a:pPr eaLnBrk="1" hangingPunct="1">
              <a:lnSpc>
                <a:spcPct val="150000"/>
              </a:lnSpc>
            </a:pPr>
            <a:r>
              <a:rPr lang="zh-CN" altLang="en-US" sz="4000" b="1" dirty="0">
                <a:solidFill>
                  <a:srgbClr val="434343"/>
                </a:solidFill>
                <a:latin typeface="楷体" panose="02010609060101010101" pitchFamily="49" charset="-122"/>
                <a:ea typeface="楷体" panose="02010609060101010101" pitchFamily="49" charset="-122"/>
              </a:rPr>
              <a:t>    二十只左右的蜜蜂，至少有十五只没有迷失方向，准确无误地回到了家。尽管它们逆风而飞，沿途都是一些陌生的景物，但它们确确实实飞回来了。</a:t>
            </a:r>
            <a:endParaRPr lang="zh-CN" altLang="en-US" sz="4000" b="1" dirty="0">
              <a:latin typeface="楷体" panose="02010609060101010101" pitchFamily="49" charset="-122"/>
              <a:ea typeface="楷体" panose="02010609060101010101" pitchFamily="49" charset="-122"/>
            </a:endParaRPr>
          </a:p>
        </p:txBody>
      </p:sp>
      <p:sp>
        <p:nvSpPr>
          <p:cNvPr id="3" name="右箭头 2"/>
          <p:cNvSpPr/>
          <p:nvPr/>
        </p:nvSpPr>
        <p:spPr>
          <a:xfrm rot="1839139">
            <a:off x="2635250" y="1757363"/>
            <a:ext cx="612775" cy="60007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1460500" y="950913"/>
            <a:ext cx="1211263" cy="708025"/>
          </a:xfrm>
          <a:prstGeom prst="rect">
            <a:avLst/>
          </a:prstGeom>
          <a:solidFill>
            <a:schemeClr val="accent2"/>
          </a:solidFill>
          <a:ln w="9525">
            <a:noFill/>
          </a:ln>
        </p:spPr>
        <p:txBody>
          <a:bodyPr wrap="none">
            <a:spAutoFit/>
          </a:bodyPr>
          <a:p>
            <a:r>
              <a:rPr lang="zh-CN" altLang="en-US" sz="4000" dirty="0">
                <a:latin typeface="Calibri" panose="020F0502020204030204" pitchFamily="34" charset="0"/>
              </a:rPr>
              <a:t>结果</a:t>
            </a:r>
            <a:endParaRPr lang="zh-CN" altLang="en-US" sz="4000" dirty="0">
              <a:latin typeface="Calibri" panose="020F0502020204030204" pitchFamily="34" charset="0"/>
            </a:endParaRPr>
          </a:p>
        </p:txBody>
      </p:sp>
      <p:pic>
        <p:nvPicPr>
          <p:cNvPr id="34821" name="图片 4"/>
          <p:cNvPicPr>
            <a:picLocks noChangeAspect="1"/>
          </p:cNvPicPr>
          <p:nvPr/>
        </p:nvPicPr>
        <p:blipFill>
          <a:blip r:embed="rId1"/>
          <a:stretch>
            <a:fillRect/>
          </a:stretch>
        </p:blipFill>
        <p:spPr>
          <a:xfrm>
            <a:off x="0" y="-34925"/>
            <a:ext cx="822325" cy="738188"/>
          </a:xfrm>
          <a:prstGeom prst="rect">
            <a:avLst/>
          </a:prstGeom>
          <a:noFill/>
          <a:ln w="9525">
            <a:noFill/>
          </a:ln>
        </p:spPr>
      </p:pic>
      <p:pic>
        <p:nvPicPr>
          <p:cNvPr id="34822" name="图片 5"/>
          <p:cNvPicPr>
            <a:picLocks noChangeAspect="1"/>
          </p:cNvPicPr>
          <p:nvPr/>
        </p:nvPicPr>
        <p:blipFill>
          <a:blip r:embed="rId1"/>
          <a:stretch>
            <a:fillRect/>
          </a:stretch>
        </p:blipFill>
        <p:spPr>
          <a:xfrm>
            <a:off x="590550" y="-34925"/>
            <a:ext cx="822325" cy="738188"/>
          </a:xfrm>
          <a:prstGeom prst="rect">
            <a:avLst/>
          </a:prstGeom>
          <a:noFill/>
          <a:ln w="9525">
            <a:noFill/>
          </a:ln>
        </p:spPr>
      </p:pic>
      <p:pic>
        <p:nvPicPr>
          <p:cNvPr id="34823" name="图片 6"/>
          <p:cNvPicPr>
            <a:picLocks noChangeAspect="1"/>
          </p:cNvPicPr>
          <p:nvPr/>
        </p:nvPicPr>
        <p:blipFill>
          <a:blip r:embed="rId1"/>
          <a:stretch>
            <a:fillRect/>
          </a:stretch>
        </p:blipFill>
        <p:spPr>
          <a:xfrm>
            <a:off x="1130300" y="-34925"/>
            <a:ext cx="822325" cy="738188"/>
          </a:xfrm>
          <a:prstGeom prst="rect">
            <a:avLst/>
          </a:prstGeom>
          <a:noFill/>
          <a:ln w="9525">
            <a:noFill/>
          </a:ln>
        </p:spPr>
      </p:pic>
      <p:pic>
        <p:nvPicPr>
          <p:cNvPr id="34824" name="图片 7"/>
          <p:cNvPicPr>
            <a:picLocks noChangeAspect="1"/>
          </p:cNvPicPr>
          <p:nvPr/>
        </p:nvPicPr>
        <p:blipFill>
          <a:blip r:embed="rId1"/>
          <a:stretch>
            <a:fillRect/>
          </a:stretch>
        </p:blipFill>
        <p:spPr>
          <a:xfrm>
            <a:off x="1670050" y="-34925"/>
            <a:ext cx="822325" cy="738188"/>
          </a:xfrm>
          <a:prstGeom prst="rect">
            <a:avLst/>
          </a:prstGeom>
          <a:noFill/>
          <a:ln w="9525">
            <a:noFill/>
          </a:ln>
        </p:spPr>
      </p:pic>
      <p:pic>
        <p:nvPicPr>
          <p:cNvPr id="34825" name="图片 8"/>
          <p:cNvPicPr>
            <a:picLocks noChangeAspect="1"/>
          </p:cNvPicPr>
          <p:nvPr/>
        </p:nvPicPr>
        <p:blipFill>
          <a:blip r:embed="rId1"/>
          <a:stretch>
            <a:fillRect/>
          </a:stretch>
        </p:blipFill>
        <p:spPr>
          <a:xfrm>
            <a:off x="2130425" y="-34925"/>
            <a:ext cx="822325" cy="738188"/>
          </a:xfrm>
          <a:prstGeom prst="rect">
            <a:avLst/>
          </a:prstGeom>
          <a:noFill/>
          <a:ln w="9525">
            <a:noFill/>
          </a:ln>
        </p:spPr>
      </p:pic>
      <p:pic>
        <p:nvPicPr>
          <p:cNvPr id="34826" name="图片 9"/>
          <p:cNvPicPr>
            <a:picLocks noChangeAspect="1"/>
          </p:cNvPicPr>
          <p:nvPr/>
        </p:nvPicPr>
        <p:blipFill>
          <a:blip r:embed="rId1"/>
          <a:stretch>
            <a:fillRect/>
          </a:stretch>
        </p:blipFill>
        <p:spPr>
          <a:xfrm>
            <a:off x="2722563" y="-34925"/>
            <a:ext cx="822325" cy="738188"/>
          </a:xfrm>
          <a:prstGeom prst="rect">
            <a:avLst/>
          </a:prstGeom>
          <a:noFill/>
          <a:ln w="9525">
            <a:noFill/>
          </a:ln>
        </p:spPr>
      </p:pic>
      <p:pic>
        <p:nvPicPr>
          <p:cNvPr id="34827" name="图片 10"/>
          <p:cNvPicPr>
            <a:picLocks noChangeAspect="1"/>
          </p:cNvPicPr>
          <p:nvPr/>
        </p:nvPicPr>
        <p:blipFill>
          <a:blip r:embed="rId1"/>
          <a:stretch>
            <a:fillRect/>
          </a:stretch>
        </p:blipFill>
        <p:spPr>
          <a:xfrm>
            <a:off x="3260725" y="-34925"/>
            <a:ext cx="822325" cy="738188"/>
          </a:xfrm>
          <a:prstGeom prst="rect">
            <a:avLst/>
          </a:prstGeom>
          <a:noFill/>
          <a:ln w="9525">
            <a:noFill/>
          </a:ln>
        </p:spPr>
      </p:pic>
      <p:pic>
        <p:nvPicPr>
          <p:cNvPr id="34828" name="图片 11"/>
          <p:cNvPicPr>
            <a:picLocks noChangeAspect="1"/>
          </p:cNvPicPr>
          <p:nvPr/>
        </p:nvPicPr>
        <p:blipFill>
          <a:blip r:embed="rId1"/>
          <a:stretch>
            <a:fillRect/>
          </a:stretch>
        </p:blipFill>
        <p:spPr>
          <a:xfrm>
            <a:off x="3800475" y="-34925"/>
            <a:ext cx="822325" cy="738188"/>
          </a:xfrm>
          <a:prstGeom prst="rect">
            <a:avLst/>
          </a:prstGeom>
          <a:noFill/>
          <a:ln w="9525">
            <a:noFill/>
          </a:ln>
        </p:spPr>
      </p:pic>
      <p:pic>
        <p:nvPicPr>
          <p:cNvPr id="34829" name="图片 12"/>
          <p:cNvPicPr>
            <a:picLocks noChangeAspect="1"/>
          </p:cNvPicPr>
          <p:nvPr/>
        </p:nvPicPr>
        <p:blipFill>
          <a:blip r:embed="rId1"/>
          <a:stretch>
            <a:fillRect/>
          </a:stretch>
        </p:blipFill>
        <p:spPr>
          <a:xfrm>
            <a:off x="4313238" y="-34925"/>
            <a:ext cx="822325" cy="738188"/>
          </a:xfrm>
          <a:prstGeom prst="rect">
            <a:avLst/>
          </a:prstGeom>
          <a:noFill/>
          <a:ln w="9525">
            <a:noFill/>
          </a:ln>
        </p:spPr>
      </p:pic>
      <p:pic>
        <p:nvPicPr>
          <p:cNvPr id="34830" name="图片 13"/>
          <p:cNvPicPr>
            <a:picLocks noChangeAspect="1"/>
          </p:cNvPicPr>
          <p:nvPr/>
        </p:nvPicPr>
        <p:blipFill>
          <a:blip r:embed="rId1"/>
          <a:stretch>
            <a:fillRect/>
          </a:stretch>
        </p:blipFill>
        <p:spPr>
          <a:xfrm>
            <a:off x="4905375" y="-34925"/>
            <a:ext cx="822325" cy="738188"/>
          </a:xfrm>
          <a:prstGeom prst="rect">
            <a:avLst/>
          </a:prstGeom>
          <a:noFill/>
          <a:ln w="9525">
            <a:noFill/>
          </a:ln>
        </p:spPr>
      </p:pic>
      <p:pic>
        <p:nvPicPr>
          <p:cNvPr id="34831" name="图片 14"/>
          <p:cNvPicPr>
            <a:picLocks noChangeAspect="1"/>
          </p:cNvPicPr>
          <p:nvPr/>
        </p:nvPicPr>
        <p:blipFill>
          <a:blip r:embed="rId1"/>
          <a:stretch>
            <a:fillRect/>
          </a:stretch>
        </p:blipFill>
        <p:spPr>
          <a:xfrm>
            <a:off x="5470525" y="-34925"/>
            <a:ext cx="822325" cy="738188"/>
          </a:xfrm>
          <a:prstGeom prst="rect">
            <a:avLst/>
          </a:prstGeom>
          <a:noFill/>
          <a:ln w="9525">
            <a:noFill/>
          </a:ln>
        </p:spPr>
      </p:pic>
      <p:pic>
        <p:nvPicPr>
          <p:cNvPr id="34832" name="图片 15"/>
          <p:cNvPicPr>
            <a:picLocks noChangeAspect="1"/>
          </p:cNvPicPr>
          <p:nvPr/>
        </p:nvPicPr>
        <p:blipFill>
          <a:blip r:embed="rId1"/>
          <a:stretch>
            <a:fillRect/>
          </a:stretch>
        </p:blipFill>
        <p:spPr>
          <a:xfrm>
            <a:off x="6008688" y="-34925"/>
            <a:ext cx="822325" cy="738188"/>
          </a:xfrm>
          <a:prstGeom prst="rect">
            <a:avLst/>
          </a:prstGeom>
          <a:noFill/>
          <a:ln w="9525">
            <a:noFill/>
          </a:ln>
        </p:spPr>
      </p:pic>
      <p:pic>
        <p:nvPicPr>
          <p:cNvPr id="34833" name="图片 16"/>
          <p:cNvPicPr>
            <a:picLocks noChangeAspect="1"/>
          </p:cNvPicPr>
          <p:nvPr/>
        </p:nvPicPr>
        <p:blipFill>
          <a:blip r:embed="rId2"/>
          <a:stretch>
            <a:fillRect/>
          </a:stretch>
        </p:blipFill>
        <p:spPr>
          <a:xfrm>
            <a:off x="6403975" y="-41275"/>
            <a:ext cx="820738" cy="739775"/>
          </a:xfrm>
          <a:prstGeom prst="rect">
            <a:avLst/>
          </a:prstGeom>
          <a:noFill/>
          <a:ln w="9525">
            <a:noFill/>
          </a:ln>
        </p:spPr>
      </p:pic>
      <p:pic>
        <p:nvPicPr>
          <p:cNvPr id="34834" name="图片 17"/>
          <p:cNvPicPr>
            <a:picLocks noChangeAspect="1"/>
          </p:cNvPicPr>
          <p:nvPr/>
        </p:nvPicPr>
        <p:blipFill>
          <a:blip r:embed="rId1"/>
          <a:stretch>
            <a:fillRect/>
          </a:stretch>
        </p:blipFill>
        <p:spPr>
          <a:xfrm>
            <a:off x="6969125" y="-41275"/>
            <a:ext cx="822325" cy="739775"/>
          </a:xfrm>
          <a:prstGeom prst="rect">
            <a:avLst/>
          </a:prstGeom>
          <a:noFill/>
          <a:ln w="9525">
            <a:noFill/>
          </a:ln>
        </p:spPr>
      </p:pic>
      <p:pic>
        <p:nvPicPr>
          <p:cNvPr id="34835" name="图片 18"/>
          <p:cNvPicPr>
            <a:picLocks noChangeAspect="1"/>
          </p:cNvPicPr>
          <p:nvPr/>
        </p:nvPicPr>
        <p:blipFill>
          <a:blip r:embed="rId1"/>
          <a:stretch>
            <a:fillRect/>
          </a:stretch>
        </p:blipFill>
        <p:spPr>
          <a:xfrm>
            <a:off x="7507288" y="-41275"/>
            <a:ext cx="822325" cy="739775"/>
          </a:xfrm>
          <a:prstGeom prst="rect">
            <a:avLst/>
          </a:prstGeom>
          <a:noFill/>
          <a:ln w="9525">
            <a:noFill/>
          </a:ln>
        </p:spPr>
      </p:pic>
      <p:cxnSp>
        <p:nvCxnSpPr>
          <p:cNvPr id="20" name="直接连接符 19"/>
          <p:cNvCxnSpPr/>
          <p:nvPr/>
        </p:nvCxnSpPr>
        <p:spPr>
          <a:xfrm>
            <a:off x="3503613" y="3702050"/>
            <a:ext cx="213201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60500" y="5546725"/>
            <a:ext cx="213201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线形标注 1(无边框) 22"/>
          <p:cNvSpPr/>
          <p:nvPr/>
        </p:nvSpPr>
        <p:spPr>
          <a:xfrm>
            <a:off x="6403975" y="698500"/>
            <a:ext cx="3227388" cy="1293813"/>
          </a:xfrm>
          <a:prstGeom prst="callout1">
            <a:avLst>
              <a:gd name="adj1" fmla="val 98775"/>
              <a:gd name="adj2" fmla="val 2307"/>
              <a:gd name="adj3" fmla="val 191899"/>
              <a:gd name="adj4" fmla="val -39150"/>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mn-lt"/>
                <a:ea typeface="+mn-ea"/>
                <a:cs typeface="+mn-cs"/>
              </a:rPr>
              <a:t>形容非常精准，没有误差。</a:t>
            </a:r>
            <a:endParaRPr kumimoji="0" lang="zh-CN" altLang="en-US" sz="3600" b="1" i="0" u="none" strike="noStrike" kern="1200" cap="none" spc="0" normalizeH="0" baseline="0" noProof="1">
              <a:ln>
                <a:noFill/>
              </a:ln>
              <a:solidFill>
                <a:schemeClr val="tx1"/>
              </a:solidFill>
              <a:effectLst/>
              <a:uLnTx/>
              <a:uFillTx/>
              <a:latin typeface="+mn-lt"/>
              <a:ea typeface="+mn-ea"/>
              <a:cs typeface="+mn-cs"/>
            </a:endParaRPr>
          </a:p>
        </p:txBody>
      </p:sp>
      <p:sp>
        <p:nvSpPr>
          <p:cNvPr id="24" name="线形标注 1(无边框) 23"/>
          <p:cNvSpPr/>
          <p:nvPr/>
        </p:nvSpPr>
        <p:spPr>
          <a:xfrm>
            <a:off x="6381750" y="5049838"/>
            <a:ext cx="2817813" cy="1200150"/>
          </a:xfrm>
          <a:prstGeom prst="callout1">
            <a:avLst>
              <a:gd name="adj1" fmla="val 98775"/>
              <a:gd name="adj2" fmla="val 2307"/>
              <a:gd name="adj3" fmla="val 49083"/>
              <a:gd name="adj4" fmla="val -98757"/>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mn-lt"/>
                <a:ea typeface="+mn-ea"/>
                <a:cs typeface="+mn-cs"/>
              </a:rPr>
              <a:t>确切信实，的的确确</a:t>
            </a:r>
            <a:endParaRPr kumimoji="0" lang="zh-CN" altLang="en-US" sz="36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p:cTn id="7" dur="500" fill="hold"/>
                                        <p:tgtEl>
                                          <p:spTgt spid="34821"/>
                                        </p:tgtEl>
                                        <p:attrNameLst>
                                          <p:attrName>ppt_x</p:attrName>
                                        </p:attrNameLst>
                                      </p:cBhvr>
                                      <p:tavLst>
                                        <p:tav tm="0">
                                          <p:val>
                                            <p:strVal val="0-#ppt_w/2"/>
                                          </p:val>
                                        </p:tav>
                                        <p:tav tm="100000">
                                          <p:val>
                                            <p:strVal val="#ppt_x"/>
                                          </p:val>
                                        </p:tav>
                                      </p:tavLst>
                                    </p:anim>
                                    <p:anim calcmode="lin" valueType="num">
                                      <p:cBhvr>
                                        <p:cTn id="8" dur="500" fill="hold"/>
                                        <p:tgtEl>
                                          <p:spTgt spid="348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822"/>
                                        </p:tgtEl>
                                        <p:attrNameLst>
                                          <p:attrName>style.visibility</p:attrName>
                                        </p:attrNameLst>
                                      </p:cBhvr>
                                      <p:to>
                                        <p:strVal val="visible"/>
                                      </p:to>
                                    </p:set>
                                    <p:anim calcmode="lin" valueType="num">
                                      <p:cBhvr>
                                        <p:cTn id="11" dur="500" fill="hold"/>
                                        <p:tgtEl>
                                          <p:spTgt spid="34822"/>
                                        </p:tgtEl>
                                        <p:attrNameLst>
                                          <p:attrName>ppt_x</p:attrName>
                                        </p:attrNameLst>
                                      </p:cBhvr>
                                      <p:tavLst>
                                        <p:tav tm="0">
                                          <p:val>
                                            <p:strVal val="0-#ppt_w/2"/>
                                          </p:val>
                                        </p:tav>
                                        <p:tav tm="100000">
                                          <p:val>
                                            <p:strVal val="#ppt_x"/>
                                          </p:val>
                                        </p:tav>
                                      </p:tavLst>
                                    </p:anim>
                                    <p:anim calcmode="lin" valueType="num">
                                      <p:cBhvr>
                                        <p:cTn id="12" dur="500" fill="hold"/>
                                        <p:tgtEl>
                                          <p:spTgt spid="348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4823"/>
                                        </p:tgtEl>
                                        <p:attrNameLst>
                                          <p:attrName>style.visibility</p:attrName>
                                        </p:attrNameLst>
                                      </p:cBhvr>
                                      <p:to>
                                        <p:strVal val="visible"/>
                                      </p:to>
                                    </p:set>
                                    <p:anim calcmode="lin" valueType="num">
                                      <p:cBhvr>
                                        <p:cTn id="15" dur="500" fill="hold"/>
                                        <p:tgtEl>
                                          <p:spTgt spid="34823"/>
                                        </p:tgtEl>
                                        <p:attrNameLst>
                                          <p:attrName>ppt_x</p:attrName>
                                        </p:attrNameLst>
                                      </p:cBhvr>
                                      <p:tavLst>
                                        <p:tav tm="0">
                                          <p:val>
                                            <p:strVal val="0-#ppt_w/2"/>
                                          </p:val>
                                        </p:tav>
                                        <p:tav tm="100000">
                                          <p:val>
                                            <p:strVal val="#ppt_x"/>
                                          </p:val>
                                        </p:tav>
                                      </p:tavLst>
                                    </p:anim>
                                    <p:anim calcmode="lin" valueType="num">
                                      <p:cBhvr>
                                        <p:cTn id="16" dur="500" fill="hold"/>
                                        <p:tgtEl>
                                          <p:spTgt spid="3482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4824"/>
                                        </p:tgtEl>
                                        <p:attrNameLst>
                                          <p:attrName>style.visibility</p:attrName>
                                        </p:attrNameLst>
                                      </p:cBhvr>
                                      <p:to>
                                        <p:strVal val="visible"/>
                                      </p:to>
                                    </p:set>
                                    <p:anim calcmode="lin" valueType="num">
                                      <p:cBhvr>
                                        <p:cTn id="19" dur="500" fill="hold"/>
                                        <p:tgtEl>
                                          <p:spTgt spid="34824"/>
                                        </p:tgtEl>
                                        <p:attrNameLst>
                                          <p:attrName>ppt_x</p:attrName>
                                        </p:attrNameLst>
                                      </p:cBhvr>
                                      <p:tavLst>
                                        <p:tav tm="0">
                                          <p:val>
                                            <p:strVal val="0-#ppt_w/2"/>
                                          </p:val>
                                        </p:tav>
                                        <p:tav tm="100000">
                                          <p:val>
                                            <p:strVal val="#ppt_x"/>
                                          </p:val>
                                        </p:tav>
                                      </p:tavLst>
                                    </p:anim>
                                    <p:anim calcmode="lin" valueType="num">
                                      <p:cBhvr>
                                        <p:cTn id="20" dur="500" fill="hold"/>
                                        <p:tgtEl>
                                          <p:spTgt spid="3482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4825"/>
                                        </p:tgtEl>
                                        <p:attrNameLst>
                                          <p:attrName>style.visibility</p:attrName>
                                        </p:attrNameLst>
                                      </p:cBhvr>
                                      <p:to>
                                        <p:strVal val="visible"/>
                                      </p:to>
                                    </p:set>
                                    <p:anim calcmode="lin" valueType="num">
                                      <p:cBhvr>
                                        <p:cTn id="23" dur="500" fill="hold"/>
                                        <p:tgtEl>
                                          <p:spTgt spid="34825"/>
                                        </p:tgtEl>
                                        <p:attrNameLst>
                                          <p:attrName>ppt_x</p:attrName>
                                        </p:attrNameLst>
                                      </p:cBhvr>
                                      <p:tavLst>
                                        <p:tav tm="0">
                                          <p:val>
                                            <p:strVal val="0-#ppt_w/2"/>
                                          </p:val>
                                        </p:tav>
                                        <p:tav tm="100000">
                                          <p:val>
                                            <p:strVal val="#ppt_x"/>
                                          </p:val>
                                        </p:tav>
                                      </p:tavLst>
                                    </p:anim>
                                    <p:anim calcmode="lin" valueType="num">
                                      <p:cBhvr>
                                        <p:cTn id="24" dur="500" fill="hold"/>
                                        <p:tgtEl>
                                          <p:spTgt spid="3482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4826"/>
                                        </p:tgtEl>
                                        <p:attrNameLst>
                                          <p:attrName>style.visibility</p:attrName>
                                        </p:attrNameLst>
                                      </p:cBhvr>
                                      <p:to>
                                        <p:strVal val="visible"/>
                                      </p:to>
                                    </p:set>
                                    <p:anim calcmode="lin" valueType="num">
                                      <p:cBhvr>
                                        <p:cTn id="27" dur="500" fill="hold"/>
                                        <p:tgtEl>
                                          <p:spTgt spid="34826"/>
                                        </p:tgtEl>
                                        <p:attrNameLst>
                                          <p:attrName>ppt_x</p:attrName>
                                        </p:attrNameLst>
                                      </p:cBhvr>
                                      <p:tavLst>
                                        <p:tav tm="0">
                                          <p:val>
                                            <p:strVal val="0-#ppt_w/2"/>
                                          </p:val>
                                        </p:tav>
                                        <p:tav tm="100000">
                                          <p:val>
                                            <p:strVal val="#ppt_x"/>
                                          </p:val>
                                        </p:tav>
                                      </p:tavLst>
                                    </p:anim>
                                    <p:anim calcmode="lin" valueType="num">
                                      <p:cBhvr>
                                        <p:cTn id="28" dur="500" fill="hold"/>
                                        <p:tgtEl>
                                          <p:spTgt spid="3482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4827"/>
                                        </p:tgtEl>
                                        <p:attrNameLst>
                                          <p:attrName>style.visibility</p:attrName>
                                        </p:attrNameLst>
                                      </p:cBhvr>
                                      <p:to>
                                        <p:strVal val="visible"/>
                                      </p:to>
                                    </p:set>
                                    <p:anim calcmode="lin" valueType="num">
                                      <p:cBhvr>
                                        <p:cTn id="31" dur="500" fill="hold"/>
                                        <p:tgtEl>
                                          <p:spTgt spid="34827"/>
                                        </p:tgtEl>
                                        <p:attrNameLst>
                                          <p:attrName>ppt_x</p:attrName>
                                        </p:attrNameLst>
                                      </p:cBhvr>
                                      <p:tavLst>
                                        <p:tav tm="0">
                                          <p:val>
                                            <p:strVal val="0-#ppt_w/2"/>
                                          </p:val>
                                        </p:tav>
                                        <p:tav tm="100000">
                                          <p:val>
                                            <p:strVal val="#ppt_x"/>
                                          </p:val>
                                        </p:tav>
                                      </p:tavLst>
                                    </p:anim>
                                    <p:anim calcmode="lin" valueType="num">
                                      <p:cBhvr>
                                        <p:cTn id="32" dur="500" fill="hold"/>
                                        <p:tgtEl>
                                          <p:spTgt spid="3482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34828"/>
                                        </p:tgtEl>
                                        <p:attrNameLst>
                                          <p:attrName>style.visibility</p:attrName>
                                        </p:attrNameLst>
                                      </p:cBhvr>
                                      <p:to>
                                        <p:strVal val="visible"/>
                                      </p:to>
                                    </p:set>
                                    <p:anim calcmode="lin" valueType="num">
                                      <p:cBhvr>
                                        <p:cTn id="35" dur="500" fill="hold"/>
                                        <p:tgtEl>
                                          <p:spTgt spid="34828"/>
                                        </p:tgtEl>
                                        <p:attrNameLst>
                                          <p:attrName>ppt_x</p:attrName>
                                        </p:attrNameLst>
                                      </p:cBhvr>
                                      <p:tavLst>
                                        <p:tav tm="0">
                                          <p:val>
                                            <p:strVal val="0-#ppt_w/2"/>
                                          </p:val>
                                        </p:tav>
                                        <p:tav tm="100000">
                                          <p:val>
                                            <p:strVal val="#ppt_x"/>
                                          </p:val>
                                        </p:tav>
                                      </p:tavLst>
                                    </p:anim>
                                    <p:anim calcmode="lin" valueType="num">
                                      <p:cBhvr>
                                        <p:cTn id="36" dur="500" fill="hold"/>
                                        <p:tgtEl>
                                          <p:spTgt spid="34828"/>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34829"/>
                                        </p:tgtEl>
                                        <p:attrNameLst>
                                          <p:attrName>style.visibility</p:attrName>
                                        </p:attrNameLst>
                                      </p:cBhvr>
                                      <p:to>
                                        <p:strVal val="visible"/>
                                      </p:to>
                                    </p:set>
                                    <p:anim calcmode="lin" valueType="num">
                                      <p:cBhvr>
                                        <p:cTn id="39" dur="500" fill="hold"/>
                                        <p:tgtEl>
                                          <p:spTgt spid="34829"/>
                                        </p:tgtEl>
                                        <p:attrNameLst>
                                          <p:attrName>ppt_x</p:attrName>
                                        </p:attrNameLst>
                                      </p:cBhvr>
                                      <p:tavLst>
                                        <p:tav tm="0">
                                          <p:val>
                                            <p:strVal val="0-#ppt_w/2"/>
                                          </p:val>
                                        </p:tav>
                                        <p:tav tm="100000">
                                          <p:val>
                                            <p:strVal val="#ppt_x"/>
                                          </p:val>
                                        </p:tav>
                                      </p:tavLst>
                                    </p:anim>
                                    <p:anim calcmode="lin" valueType="num">
                                      <p:cBhvr>
                                        <p:cTn id="40" dur="500" fill="hold"/>
                                        <p:tgtEl>
                                          <p:spTgt spid="3482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34830"/>
                                        </p:tgtEl>
                                        <p:attrNameLst>
                                          <p:attrName>style.visibility</p:attrName>
                                        </p:attrNameLst>
                                      </p:cBhvr>
                                      <p:to>
                                        <p:strVal val="visible"/>
                                      </p:to>
                                    </p:set>
                                    <p:anim calcmode="lin" valueType="num">
                                      <p:cBhvr>
                                        <p:cTn id="43" dur="500" fill="hold"/>
                                        <p:tgtEl>
                                          <p:spTgt spid="34830"/>
                                        </p:tgtEl>
                                        <p:attrNameLst>
                                          <p:attrName>ppt_x</p:attrName>
                                        </p:attrNameLst>
                                      </p:cBhvr>
                                      <p:tavLst>
                                        <p:tav tm="0">
                                          <p:val>
                                            <p:strVal val="0-#ppt_w/2"/>
                                          </p:val>
                                        </p:tav>
                                        <p:tav tm="100000">
                                          <p:val>
                                            <p:strVal val="#ppt_x"/>
                                          </p:val>
                                        </p:tav>
                                      </p:tavLst>
                                    </p:anim>
                                    <p:anim calcmode="lin" valueType="num">
                                      <p:cBhvr>
                                        <p:cTn id="44" dur="500" fill="hold"/>
                                        <p:tgtEl>
                                          <p:spTgt spid="3483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34831"/>
                                        </p:tgtEl>
                                        <p:attrNameLst>
                                          <p:attrName>style.visibility</p:attrName>
                                        </p:attrNameLst>
                                      </p:cBhvr>
                                      <p:to>
                                        <p:strVal val="visible"/>
                                      </p:to>
                                    </p:set>
                                    <p:anim calcmode="lin" valueType="num">
                                      <p:cBhvr>
                                        <p:cTn id="47" dur="500" fill="hold"/>
                                        <p:tgtEl>
                                          <p:spTgt spid="34831"/>
                                        </p:tgtEl>
                                        <p:attrNameLst>
                                          <p:attrName>ppt_x</p:attrName>
                                        </p:attrNameLst>
                                      </p:cBhvr>
                                      <p:tavLst>
                                        <p:tav tm="0">
                                          <p:val>
                                            <p:strVal val="0-#ppt_w/2"/>
                                          </p:val>
                                        </p:tav>
                                        <p:tav tm="100000">
                                          <p:val>
                                            <p:strVal val="#ppt_x"/>
                                          </p:val>
                                        </p:tav>
                                      </p:tavLst>
                                    </p:anim>
                                    <p:anim calcmode="lin" valueType="num">
                                      <p:cBhvr>
                                        <p:cTn id="48" dur="500" fill="hold"/>
                                        <p:tgtEl>
                                          <p:spTgt spid="3483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34832"/>
                                        </p:tgtEl>
                                        <p:attrNameLst>
                                          <p:attrName>style.visibility</p:attrName>
                                        </p:attrNameLst>
                                      </p:cBhvr>
                                      <p:to>
                                        <p:strVal val="visible"/>
                                      </p:to>
                                    </p:set>
                                    <p:anim calcmode="lin" valueType="num">
                                      <p:cBhvr>
                                        <p:cTn id="51" dur="500" fill="hold"/>
                                        <p:tgtEl>
                                          <p:spTgt spid="34832"/>
                                        </p:tgtEl>
                                        <p:attrNameLst>
                                          <p:attrName>ppt_x</p:attrName>
                                        </p:attrNameLst>
                                      </p:cBhvr>
                                      <p:tavLst>
                                        <p:tav tm="0">
                                          <p:val>
                                            <p:strVal val="0-#ppt_w/2"/>
                                          </p:val>
                                        </p:tav>
                                        <p:tav tm="100000">
                                          <p:val>
                                            <p:strVal val="#ppt_x"/>
                                          </p:val>
                                        </p:tav>
                                      </p:tavLst>
                                    </p:anim>
                                    <p:anim calcmode="lin" valueType="num">
                                      <p:cBhvr>
                                        <p:cTn id="52" dur="500" fill="hold"/>
                                        <p:tgtEl>
                                          <p:spTgt spid="34832"/>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4833"/>
                                        </p:tgtEl>
                                        <p:attrNameLst>
                                          <p:attrName>style.visibility</p:attrName>
                                        </p:attrNameLst>
                                      </p:cBhvr>
                                      <p:to>
                                        <p:strVal val="visible"/>
                                      </p:to>
                                    </p:set>
                                    <p:anim calcmode="lin" valueType="num">
                                      <p:cBhvr>
                                        <p:cTn id="55" dur="500" fill="hold"/>
                                        <p:tgtEl>
                                          <p:spTgt spid="34833"/>
                                        </p:tgtEl>
                                        <p:attrNameLst>
                                          <p:attrName>ppt_x</p:attrName>
                                        </p:attrNameLst>
                                      </p:cBhvr>
                                      <p:tavLst>
                                        <p:tav tm="0">
                                          <p:val>
                                            <p:strVal val="0-#ppt_w/2"/>
                                          </p:val>
                                        </p:tav>
                                        <p:tav tm="100000">
                                          <p:val>
                                            <p:strVal val="#ppt_x"/>
                                          </p:val>
                                        </p:tav>
                                      </p:tavLst>
                                    </p:anim>
                                    <p:anim calcmode="lin" valueType="num">
                                      <p:cBhvr>
                                        <p:cTn id="56" dur="500" fill="hold"/>
                                        <p:tgtEl>
                                          <p:spTgt spid="34833"/>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34834"/>
                                        </p:tgtEl>
                                        <p:attrNameLst>
                                          <p:attrName>style.visibility</p:attrName>
                                        </p:attrNameLst>
                                      </p:cBhvr>
                                      <p:to>
                                        <p:strVal val="visible"/>
                                      </p:to>
                                    </p:set>
                                    <p:anim calcmode="lin" valueType="num">
                                      <p:cBhvr>
                                        <p:cTn id="59" dur="500" fill="hold"/>
                                        <p:tgtEl>
                                          <p:spTgt spid="34834"/>
                                        </p:tgtEl>
                                        <p:attrNameLst>
                                          <p:attrName>ppt_x</p:attrName>
                                        </p:attrNameLst>
                                      </p:cBhvr>
                                      <p:tavLst>
                                        <p:tav tm="0">
                                          <p:val>
                                            <p:strVal val="0-#ppt_w/2"/>
                                          </p:val>
                                        </p:tav>
                                        <p:tav tm="100000">
                                          <p:val>
                                            <p:strVal val="#ppt_x"/>
                                          </p:val>
                                        </p:tav>
                                      </p:tavLst>
                                    </p:anim>
                                    <p:anim calcmode="lin" valueType="num">
                                      <p:cBhvr>
                                        <p:cTn id="60" dur="500" fill="hold"/>
                                        <p:tgtEl>
                                          <p:spTgt spid="34834"/>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835"/>
                                        </p:tgtEl>
                                        <p:attrNameLst>
                                          <p:attrName>style.visibility</p:attrName>
                                        </p:attrNameLst>
                                      </p:cBhvr>
                                      <p:to>
                                        <p:strVal val="visible"/>
                                      </p:to>
                                    </p:set>
                                    <p:anim calcmode="lin" valueType="num">
                                      <p:cBhvr>
                                        <p:cTn id="63" dur="500" fill="hold"/>
                                        <p:tgtEl>
                                          <p:spTgt spid="34835"/>
                                        </p:tgtEl>
                                        <p:attrNameLst>
                                          <p:attrName>ppt_x</p:attrName>
                                        </p:attrNameLst>
                                      </p:cBhvr>
                                      <p:tavLst>
                                        <p:tav tm="0">
                                          <p:val>
                                            <p:strVal val="0-#ppt_w/2"/>
                                          </p:val>
                                        </p:tav>
                                        <p:tav tm="100000">
                                          <p:val>
                                            <p:strVal val="#ppt_x"/>
                                          </p:val>
                                        </p:tav>
                                      </p:tavLst>
                                    </p:anim>
                                    <p:anim calcmode="lin" valueType="num">
                                      <p:cBhvr>
                                        <p:cTn id="64" dur="500" fill="hold"/>
                                        <p:tgtEl>
                                          <p:spTgt spid="34835"/>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500" fill="hold"/>
                                        <p:tgtEl>
                                          <p:spTgt spid="4"/>
                                        </p:tgtEl>
                                        <p:attrNameLst>
                                          <p:attrName>ppt_w</p:attrName>
                                        </p:attrNameLst>
                                      </p:cBhvr>
                                      <p:tavLst>
                                        <p:tav tm="0">
                                          <p:val>
                                            <p:fltVal val="0.000000"/>
                                          </p:val>
                                        </p:tav>
                                        <p:tav tm="100000">
                                          <p:val>
                                            <p:strVal val="#ppt_w"/>
                                          </p:val>
                                        </p:tav>
                                      </p:tavLst>
                                    </p:anim>
                                    <p:anim calcmode="lin" valueType="num">
                                      <p:cBhvr>
                                        <p:cTn id="70" dur="500" fill="hold"/>
                                        <p:tgtEl>
                                          <p:spTgt spid="4"/>
                                        </p:tgtEl>
                                        <p:attrNameLst>
                                          <p:attrName>ppt_h</p:attrName>
                                        </p:attrNameLst>
                                      </p:cBhvr>
                                      <p:tavLst>
                                        <p:tav tm="0">
                                          <p:val>
                                            <p:fltVal val="0.000000"/>
                                          </p:val>
                                        </p:tav>
                                        <p:tav tm="100000">
                                          <p:val>
                                            <p:strVal val="#ppt_h"/>
                                          </p:val>
                                        </p:tav>
                                      </p:tavLst>
                                    </p:anim>
                                    <p:animEffect transition="in" filter="fade">
                                      <p:cBhvr>
                                        <p:cTn id="71" dur="500"/>
                                        <p:tgtEl>
                                          <p:spTgt spid="4"/>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p:cTn id="76" dur="500" fill="hold"/>
                                        <p:tgtEl>
                                          <p:spTgt spid="3"/>
                                        </p:tgtEl>
                                        <p:attrNameLst>
                                          <p:attrName>ppt_w</p:attrName>
                                        </p:attrNameLst>
                                      </p:cBhvr>
                                      <p:tavLst>
                                        <p:tav tm="0">
                                          <p:val>
                                            <p:fltVal val="0.000000"/>
                                          </p:val>
                                        </p:tav>
                                        <p:tav tm="100000">
                                          <p:val>
                                            <p:strVal val="#ppt_w"/>
                                          </p:val>
                                        </p:tav>
                                      </p:tavLst>
                                    </p:anim>
                                    <p:anim calcmode="lin" valueType="num">
                                      <p:cBhvr>
                                        <p:cTn id="77" dur="500" fill="hold"/>
                                        <p:tgtEl>
                                          <p:spTgt spid="3"/>
                                        </p:tgtEl>
                                        <p:attrNameLst>
                                          <p:attrName>ppt_h</p:attrName>
                                        </p:attrNameLst>
                                      </p:cBhvr>
                                      <p:tavLst>
                                        <p:tav tm="0">
                                          <p:val>
                                            <p:fltVal val="0.000000"/>
                                          </p:val>
                                        </p:tav>
                                        <p:tav tm="100000">
                                          <p:val>
                                            <p:strVal val="#ppt_h"/>
                                          </p:val>
                                        </p:tav>
                                      </p:tavLst>
                                    </p:anim>
                                    <p:animEffect transition="in" filter="fade">
                                      <p:cBhvr>
                                        <p:cTn id="78" dur="500"/>
                                        <p:tgtEl>
                                          <p:spTgt spid="3"/>
                                        </p:tgtEl>
                                      </p:cBhvr>
                                    </p:animEffect>
                                  </p:childTnLst>
                                </p:cTn>
                              </p:par>
                            </p:childTnLst>
                          </p:cTn>
                        </p:par>
                      </p:childTnLst>
                    </p:cTn>
                  </p:par>
                  <p:par>
                    <p:cTn id="79" fill="hold">
                      <p:stCondLst>
                        <p:cond delay="indefinite"/>
                      </p:stCondLst>
                      <p:childTnLst>
                        <p:par>
                          <p:cTn id="80" fill="hold">
                            <p:stCondLst>
                              <p:cond delay="0"/>
                            </p:stCondLst>
                            <p:childTnLst>
                              <p:par>
                                <p:cTn id="81" presetID="47" presetClass="entr" presetSubtype="0" fill="hold" grpId="0" nodeType="click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fade">
                                      <p:cBhvr>
                                        <p:cTn id="83" dur="1000"/>
                                        <p:tgtEl>
                                          <p:spTgt spid="2"/>
                                        </p:tgtEl>
                                      </p:cBhvr>
                                    </p:animEffect>
                                    <p:anim calcmode="lin" valueType="num">
                                      <p:cBhvr>
                                        <p:cTn id="84" dur="1000" fill="hold"/>
                                        <p:tgtEl>
                                          <p:spTgt spid="2"/>
                                        </p:tgtEl>
                                        <p:attrNameLst>
                                          <p:attrName>ppt_x</p:attrName>
                                        </p:attrNameLst>
                                      </p:cBhvr>
                                      <p:tavLst>
                                        <p:tav tm="0">
                                          <p:val>
                                            <p:strVal val="#ppt_x"/>
                                          </p:val>
                                        </p:tav>
                                        <p:tav tm="100000">
                                          <p:val>
                                            <p:strVal val="#ppt_x"/>
                                          </p:val>
                                        </p:tav>
                                      </p:tavLst>
                                    </p:anim>
                                    <p:anim calcmode="lin" valueType="num">
                                      <p:cBhvr>
                                        <p:cTn id="8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nodeType="click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000000"/>
                                          </p:val>
                                        </p:tav>
                                        <p:tav tm="100000">
                                          <p:val>
                                            <p:strVal val="#ppt_w"/>
                                          </p:val>
                                        </p:tav>
                                      </p:tavLst>
                                    </p:anim>
                                    <p:anim calcmode="lin" valueType="num">
                                      <p:cBhvr>
                                        <p:cTn id="91" dur="500" fill="hold"/>
                                        <p:tgtEl>
                                          <p:spTgt spid="20"/>
                                        </p:tgtEl>
                                        <p:attrNameLst>
                                          <p:attrName>ppt_h</p:attrName>
                                        </p:attrNameLst>
                                      </p:cBhvr>
                                      <p:tavLst>
                                        <p:tav tm="0">
                                          <p:val>
                                            <p:fltVal val="0.000000"/>
                                          </p:val>
                                        </p:tav>
                                        <p:tav tm="100000">
                                          <p:val>
                                            <p:strVal val="#ppt_h"/>
                                          </p:val>
                                        </p:tav>
                                      </p:tavLst>
                                    </p:anim>
                                    <p:animEffect transition="in" filter="fade">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1000"/>
                                        <p:tgtEl>
                                          <p:spTgt spid="23"/>
                                        </p:tgtEl>
                                      </p:cBhvr>
                                    </p:animEffect>
                                    <p:anim calcmode="lin" valueType="num">
                                      <p:cBhvr>
                                        <p:cTn id="98" dur="1000" fill="hold"/>
                                        <p:tgtEl>
                                          <p:spTgt spid="23"/>
                                        </p:tgtEl>
                                        <p:attrNameLst>
                                          <p:attrName>ppt_x</p:attrName>
                                        </p:attrNameLst>
                                      </p:cBhvr>
                                      <p:tavLst>
                                        <p:tav tm="0">
                                          <p:val>
                                            <p:strVal val="#ppt_x"/>
                                          </p:val>
                                        </p:tav>
                                        <p:tav tm="100000">
                                          <p:val>
                                            <p:strVal val="#ppt_x"/>
                                          </p:val>
                                        </p:tav>
                                      </p:tavLst>
                                    </p:anim>
                                    <p:anim calcmode="lin" valueType="num">
                                      <p:cBhvr>
                                        <p:cTn id="9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p:cTn id="104" dur="500" fill="hold"/>
                                        <p:tgtEl>
                                          <p:spTgt spid="22"/>
                                        </p:tgtEl>
                                        <p:attrNameLst>
                                          <p:attrName>ppt_w</p:attrName>
                                        </p:attrNameLst>
                                      </p:cBhvr>
                                      <p:tavLst>
                                        <p:tav tm="0">
                                          <p:val>
                                            <p:fltVal val="0.000000"/>
                                          </p:val>
                                        </p:tav>
                                        <p:tav tm="100000">
                                          <p:val>
                                            <p:strVal val="#ppt_w"/>
                                          </p:val>
                                        </p:tav>
                                      </p:tavLst>
                                    </p:anim>
                                    <p:anim calcmode="lin" valueType="num">
                                      <p:cBhvr>
                                        <p:cTn id="105" dur="500" fill="hold"/>
                                        <p:tgtEl>
                                          <p:spTgt spid="22"/>
                                        </p:tgtEl>
                                        <p:attrNameLst>
                                          <p:attrName>ppt_h</p:attrName>
                                        </p:attrNameLst>
                                      </p:cBhvr>
                                      <p:tavLst>
                                        <p:tav tm="0">
                                          <p:val>
                                            <p:fltVal val="0.000000"/>
                                          </p:val>
                                        </p:tav>
                                        <p:tav tm="100000">
                                          <p:val>
                                            <p:strVal val="#ppt_h"/>
                                          </p:val>
                                        </p:tav>
                                      </p:tavLst>
                                    </p:anim>
                                    <p:animEffect transition="in" filter="fade">
                                      <p:cBhvr>
                                        <p:cTn id="106" dur="500"/>
                                        <p:tgtEl>
                                          <p:spTgt spid="22"/>
                                        </p:tgtEl>
                                      </p:cBhvr>
                                    </p:animEffect>
                                  </p:childTnLst>
                                </p:cTn>
                              </p:par>
                            </p:childTnLst>
                          </p:cTn>
                        </p:par>
                      </p:childTnLst>
                    </p:cTn>
                  </p:par>
                  <p:par>
                    <p:cTn id="107" fill="hold">
                      <p:stCondLst>
                        <p:cond delay="indefinite"/>
                      </p:stCondLst>
                      <p:childTnLst>
                        <p:par>
                          <p:cTn id="108" fill="hold">
                            <p:stCondLst>
                              <p:cond delay="0"/>
                            </p:stCondLst>
                            <p:childTnLst>
                              <p:par>
                                <p:cTn id="109" presetID="47" presetClass="entr" presetSubtype="0" fill="hold" grpId="0" nodeType="click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1000"/>
                                        <p:tgtEl>
                                          <p:spTgt spid="24"/>
                                        </p:tgtEl>
                                      </p:cBhvr>
                                    </p:animEffect>
                                    <p:anim calcmode="lin" valueType="num">
                                      <p:cBhvr>
                                        <p:cTn id="112" dur="1000" fill="hold"/>
                                        <p:tgtEl>
                                          <p:spTgt spid="24"/>
                                        </p:tgtEl>
                                        <p:attrNameLst>
                                          <p:attrName>ppt_x</p:attrName>
                                        </p:attrNameLst>
                                      </p:cBhvr>
                                      <p:tavLst>
                                        <p:tav tm="0">
                                          <p:val>
                                            <p:strVal val="#ppt_x"/>
                                          </p:val>
                                        </p:tav>
                                        <p:tav tm="100000">
                                          <p:val>
                                            <p:strVal val="#ppt_x"/>
                                          </p:val>
                                        </p:tav>
                                      </p:tavLst>
                                    </p:anim>
                                    <p:anim calcmode="lin" valueType="num">
                                      <p:cBhvr>
                                        <p:cTn id="11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3" grpId="0" bldLvl="0" animBg="1"/>
      <p:bldP spid="2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228725" y="3232150"/>
            <a:ext cx="7315200" cy="1947863"/>
          </a:xfrm>
          <a:prstGeom prst="rect">
            <a:avLst/>
          </a:prstGeom>
          <a:noFill/>
          <a:ln w="9525">
            <a:noFill/>
          </a:ln>
        </p:spPr>
        <p:txBody>
          <a:bodyPr/>
          <a:p>
            <a:pPr eaLnBrk="1" hangingPunct="1">
              <a:lnSpc>
                <a:spcPct val="150000"/>
              </a:lnSpc>
            </a:pPr>
            <a:r>
              <a:rPr lang="en-US" altLang="zh-CN" sz="4000" b="1" dirty="0">
                <a:solidFill>
                  <a:srgbClr val="434343"/>
                </a:solidFill>
                <a:latin typeface="楷体" panose="02010609060101010101" pitchFamily="49" charset="-122"/>
                <a:ea typeface="楷体" panose="02010609060101010101" pitchFamily="49" charset="-122"/>
              </a:rPr>
              <a:t>2.</a:t>
            </a:r>
            <a:r>
              <a:rPr lang="zh-CN" altLang="en-US" sz="4000" b="1" dirty="0">
                <a:solidFill>
                  <a:srgbClr val="434343"/>
                </a:solidFill>
                <a:latin typeface="楷体" panose="02010609060101010101" pitchFamily="49" charset="-122"/>
                <a:ea typeface="楷体" panose="02010609060101010101" pitchFamily="49" charset="-122"/>
              </a:rPr>
              <a:t>蜜蜂靠的不是超常的记忆力，而是一种我无法解释的本能。</a:t>
            </a:r>
            <a:endParaRPr lang="zh-CN" altLang="en-US" dirty="0"/>
          </a:p>
        </p:txBody>
      </p:sp>
      <p:sp>
        <p:nvSpPr>
          <p:cNvPr id="4" name="矩形 3"/>
          <p:cNvSpPr/>
          <p:nvPr/>
        </p:nvSpPr>
        <p:spPr>
          <a:xfrm>
            <a:off x="987425" y="839788"/>
            <a:ext cx="1741488" cy="706437"/>
          </a:xfrm>
          <a:prstGeom prst="rect">
            <a:avLst/>
          </a:prstGeom>
          <a:solidFill>
            <a:srgbClr val="FF0000"/>
          </a:solidFill>
          <a:ln w="9525">
            <a:noFill/>
          </a:ln>
        </p:spPr>
        <p:txBody>
          <a:bodyPr>
            <a:spAutoFit/>
          </a:bodyPr>
          <a:p>
            <a:pPr algn="ctr"/>
            <a:r>
              <a:rPr lang="zh-CN" altLang="en-US" sz="4000" b="1" dirty="0">
                <a:solidFill>
                  <a:schemeClr val="bg1"/>
                </a:solidFill>
                <a:latin typeface="Calibri" panose="020F0502020204030204" pitchFamily="34" charset="0"/>
              </a:rPr>
              <a:t>结论</a:t>
            </a:r>
            <a:endParaRPr lang="zh-CN" altLang="en-US" sz="4000" b="1" dirty="0">
              <a:solidFill>
                <a:schemeClr val="bg1"/>
              </a:solidFill>
              <a:latin typeface="Calibri" panose="020F0502020204030204" pitchFamily="34" charset="0"/>
            </a:endParaRPr>
          </a:p>
        </p:txBody>
      </p:sp>
      <p:sp>
        <p:nvSpPr>
          <p:cNvPr id="5" name="标题 1"/>
          <p:cNvSpPr txBox="1"/>
          <p:nvPr/>
        </p:nvSpPr>
        <p:spPr>
          <a:xfrm>
            <a:off x="1228725" y="2163763"/>
            <a:ext cx="8499475" cy="962025"/>
          </a:xfrm>
          <a:prstGeom prst="rect">
            <a:avLst/>
          </a:prstGeom>
          <a:noFill/>
          <a:ln w="9525">
            <a:noFill/>
          </a:ln>
        </p:spPr>
        <p:txBody>
          <a:bodyPr/>
          <a:p>
            <a:pPr>
              <a:lnSpc>
                <a:spcPct val="150000"/>
              </a:lnSpc>
            </a:pPr>
            <a:r>
              <a:rPr lang="en-US" altLang="zh-CN" sz="4000" b="1" dirty="0">
                <a:solidFill>
                  <a:srgbClr val="434343"/>
                </a:solidFill>
                <a:latin typeface="楷体" panose="02010609060101010101" pitchFamily="49" charset="-122"/>
                <a:ea typeface="楷体" panose="02010609060101010101" pitchFamily="49" charset="-122"/>
              </a:rPr>
              <a:t>1.</a:t>
            </a:r>
            <a:r>
              <a:rPr lang="zh-CN" altLang="en-US" sz="4000" b="1" dirty="0">
                <a:solidFill>
                  <a:srgbClr val="434343"/>
                </a:solidFill>
                <a:latin typeface="楷体" panose="02010609060101010101" pitchFamily="49" charset="-122"/>
                <a:ea typeface="楷体" panose="02010609060101010101" pitchFamily="49" charset="-122"/>
              </a:rPr>
              <a:t>蜜蜂有辨认方向的能力。</a:t>
            </a:r>
            <a:endParaRPr lang="zh-CN" altLang="en-US" sz="4000" b="1" dirty="0">
              <a:solidFill>
                <a:srgbClr val="434343"/>
              </a:solidFill>
              <a:latin typeface="楷体" panose="02010609060101010101" pitchFamily="49" charset="-122"/>
              <a:ea typeface="楷体" panose="02010609060101010101" pitchFamily="49" charset="-122"/>
            </a:endParaRPr>
          </a:p>
        </p:txBody>
      </p:sp>
      <p:pic>
        <p:nvPicPr>
          <p:cNvPr id="35845" name="图片 5"/>
          <p:cNvPicPr>
            <a:picLocks noChangeAspect="1"/>
          </p:cNvPicPr>
          <p:nvPr/>
        </p:nvPicPr>
        <p:blipFill>
          <a:blip r:embed="rId1"/>
          <a:stretch>
            <a:fillRect/>
          </a:stretch>
        </p:blipFill>
        <p:spPr>
          <a:xfrm>
            <a:off x="7945438" y="2163763"/>
            <a:ext cx="4105275" cy="4316412"/>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80">
                                          <p:stCondLst>
                                            <p:cond delay="0"/>
                                          </p:stCondLst>
                                        </p:cTn>
                                        <p:tgtEl>
                                          <p:spTgt spid="5"/>
                                        </p:tgtEl>
                                      </p:cBhvr>
                                    </p:animEffect>
                                    <p:anim calcmode="lin" valueType="num">
                                      <p:cBhvr>
                                        <p:cTn id="1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
                                        </p:tgtEl>
                                        <p:attrNameLst>
                                          <p:attrName>ppt_y</p:attrName>
                                        </p:attrNameLst>
                                      </p:cBhvr>
                                      <p:tavLst>
                                        <p:tav tm="0" fmla="#ppt_y-sin(pi*$)/3">
                                          <p:val>
                                            <p:fltVal val="0.500000"/>
                                          </p:val>
                                        </p:tav>
                                        <p:tav tm="100000">
                                          <p:val>
                                            <p:fltVal val="1.000000"/>
                                          </p:val>
                                        </p:tav>
                                      </p:tavLst>
                                    </p:anim>
                                    <p:anim calcmode="lin" valueType="num">
                                      <p:cBhvr>
                                        <p:cTn id="17" dur="664" tmFilter="0, 0; 0.125,0.2665; 0.25,0.4; 0.375,0.465; 0.5,0.5;  0.625,0.535; 0.75,0.6; 0.875,0.7335; 1,1">
                                          <p:stCondLst>
                                            <p:cond delay="664"/>
                                          </p:stCondLst>
                                        </p:cTn>
                                        <p:tgtEl>
                                          <p:spTgt spid="5"/>
                                        </p:tgtEl>
                                        <p:attrNameLst>
                                          <p:attrName>ppt_y</p:attrName>
                                        </p:attrNameLst>
                                      </p:cBhvr>
                                      <p:tavLst>
                                        <p:tav tm="0" fmla="#ppt_y-sin(pi*$)/9">
                                          <p:val>
                                            <p:fltVal val="0.000000"/>
                                          </p:val>
                                        </p:tav>
                                        <p:tav tm="100000">
                                          <p:val>
                                            <p:fltVal val="1.000000"/>
                                          </p:val>
                                        </p:tav>
                                      </p:tavLst>
                                    </p:anim>
                                    <p:anim calcmode="lin" valueType="num">
                                      <p:cBhvr>
                                        <p:cTn id="18" dur="332" tmFilter="0, 0; 0.125,0.2665; 0.25,0.4; 0.375,0.465; 0.5,0.5;  0.625,0.535; 0.75,0.6; 0.875,0.7335; 1,1">
                                          <p:stCondLst>
                                            <p:cond delay="1324"/>
                                          </p:stCondLst>
                                        </p:cTn>
                                        <p:tgtEl>
                                          <p:spTgt spid="5"/>
                                        </p:tgtEl>
                                        <p:attrNameLst>
                                          <p:attrName>ppt_y</p:attrName>
                                        </p:attrNameLst>
                                      </p:cBhvr>
                                      <p:tavLst>
                                        <p:tav tm="0" fmla="#ppt_y-sin(pi*$)/27">
                                          <p:val>
                                            <p:fltVal val="0.000000"/>
                                          </p:val>
                                        </p:tav>
                                        <p:tav tm="100000">
                                          <p:val>
                                            <p:fltVal val="1.000000"/>
                                          </p:val>
                                        </p:tav>
                                      </p:tavLst>
                                    </p:anim>
                                    <p:anim calcmode="lin" valueType="num">
                                      <p:cBhvr>
                                        <p:cTn id="19" dur="164" tmFilter="0, 0; 0.125,0.2665; 0.25,0.4; 0.375,0.465; 0.5,0.5;  0.625,0.535; 0.75,0.6; 0.875,0.7335; 1,1">
                                          <p:stCondLst>
                                            <p:cond delay="1656"/>
                                          </p:stCondLst>
                                        </p:cTn>
                                        <p:tgtEl>
                                          <p:spTgt spid="5"/>
                                        </p:tgtEl>
                                        <p:attrNameLst>
                                          <p:attrName>ppt_y</p:attrName>
                                        </p:attrNameLst>
                                      </p:cBhvr>
                                      <p:tavLst>
                                        <p:tav tm="0" fmla="#ppt_y-sin(pi*$)/81">
                                          <p:val>
                                            <p:fltVal val="0.000000"/>
                                          </p:val>
                                        </p:tav>
                                        <p:tav tm="100000">
                                          <p:val>
                                            <p:fltVal val="1.000000"/>
                                          </p:val>
                                        </p:tav>
                                      </p:tavLst>
                                    </p:anim>
                                    <p:animScale>
                                      <p:cBhvr>
                                        <p:cTn id="20" dur="26">
                                          <p:stCondLst>
                                            <p:cond delay="650"/>
                                          </p:stCondLst>
                                        </p:cTn>
                                        <p:tgtEl>
                                          <p:spTgt spid="5"/>
                                        </p:tgtEl>
                                      </p:cBhvr>
                                      <p:to x="100000" y="60000"/>
                                    </p:animScale>
                                    <p:animScale>
                                      <p:cBhvr>
                                        <p:cTn id="21" dur="166" decel="50000">
                                          <p:stCondLst>
                                            <p:cond delay="676"/>
                                          </p:stCondLst>
                                        </p:cTn>
                                        <p:tgtEl>
                                          <p:spTgt spid="5"/>
                                        </p:tgtEl>
                                      </p:cBhvr>
                                      <p:to x="100000" y="100000"/>
                                    </p:animScale>
                                    <p:animScale>
                                      <p:cBhvr>
                                        <p:cTn id="22" dur="26">
                                          <p:stCondLst>
                                            <p:cond delay="1312"/>
                                          </p:stCondLst>
                                        </p:cTn>
                                        <p:tgtEl>
                                          <p:spTgt spid="5"/>
                                        </p:tgtEl>
                                      </p:cBhvr>
                                      <p:to x="100000" y="80000"/>
                                    </p:animScale>
                                    <p:animScale>
                                      <p:cBhvr>
                                        <p:cTn id="23" dur="166" decel="50000">
                                          <p:stCondLst>
                                            <p:cond delay="1338"/>
                                          </p:stCondLst>
                                        </p:cTn>
                                        <p:tgtEl>
                                          <p:spTgt spid="5"/>
                                        </p:tgtEl>
                                      </p:cBhvr>
                                      <p:to x="100000" y="100000"/>
                                    </p:animScale>
                                    <p:animScale>
                                      <p:cBhvr>
                                        <p:cTn id="24" dur="26">
                                          <p:stCondLst>
                                            <p:cond delay="1642"/>
                                          </p:stCondLst>
                                        </p:cTn>
                                        <p:tgtEl>
                                          <p:spTgt spid="5"/>
                                        </p:tgtEl>
                                      </p:cBhvr>
                                      <p:to x="100000" y="90000"/>
                                    </p:animScale>
                                    <p:animScale>
                                      <p:cBhvr>
                                        <p:cTn id="25" dur="166" decel="50000">
                                          <p:stCondLst>
                                            <p:cond delay="1668"/>
                                          </p:stCondLst>
                                        </p:cTn>
                                        <p:tgtEl>
                                          <p:spTgt spid="5"/>
                                        </p:tgtEl>
                                      </p:cBhvr>
                                      <p:to x="100000" y="100000"/>
                                    </p:animScale>
                                    <p:animScale>
                                      <p:cBhvr>
                                        <p:cTn id="26" dur="26">
                                          <p:stCondLst>
                                            <p:cond delay="1808"/>
                                          </p:stCondLst>
                                        </p:cTn>
                                        <p:tgtEl>
                                          <p:spTgt spid="5"/>
                                        </p:tgtEl>
                                      </p:cBhvr>
                                      <p:to x="100000" y="95000"/>
                                    </p:animScale>
                                    <p:animScale>
                                      <p:cBhvr>
                                        <p:cTn id="27" dur="166" decel="50000">
                                          <p:stCondLst>
                                            <p:cond delay="1834"/>
                                          </p:stCondLst>
                                        </p:cTn>
                                        <p:tgtEl>
                                          <p:spTgt spid="5"/>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80">
                                          <p:stCondLst>
                                            <p:cond delay="0"/>
                                          </p:stCondLst>
                                        </p:cTn>
                                        <p:tgtEl>
                                          <p:spTgt spid="2"/>
                                        </p:tgtEl>
                                      </p:cBhvr>
                                    </p:animEffect>
                                    <p:anim calcmode="lin" valueType="num">
                                      <p:cBhvr>
                                        <p:cTn id="3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gtEl>
                                        <p:attrNameLst>
                                          <p:attrName>ppt_y</p:attrName>
                                        </p:attrNameLst>
                                      </p:cBhvr>
                                      <p:tavLst>
                                        <p:tav tm="0" fmla="#ppt_y-sin(pi*$)/3">
                                          <p:val>
                                            <p:fltVal val="0.500000"/>
                                          </p:val>
                                        </p:tav>
                                        <p:tav tm="100000">
                                          <p:val>
                                            <p:fltVal val="1.000000"/>
                                          </p:val>
                                        </p:tav>
                                      </p:tavLst>
                                    </p:anim>
                                    <p:anim calcmode="lin" valueType="num">
                                      <p:cBhvr>
                                        <p:cTn id="35" dur="664" tmFilter="0, 0; 0.125,0.2665; 0.25,0.4; 0.375,0.465; 0.5,0.5;  0.625,0.535; 0.75,0.6; 0.875,0.7335; 1,1">
                                          <p:stCondLst>
                                            <p:cond delay="664"/>
                                          </p:stCondLst>
                                        </p:cTn>
                                        <p:tgtEl>
                                          <p:spTgt spid="2"/>
                                        </p:tgtEl>
                                        <p:attrNameLst>
                                          <p:attrName>ppt_y</p:attrName>
                                        </p:attrNameLst>
                                      </p:cBhvr>
                                      <p:tavLst>
                                        <p:tav tm="0" fmla="#ppt_y-sin(pi*$)/9">
                                          <p:val>
                                            <p:fltVal val="0.000000"/>
                                          </p:val>
                                        </p:tav>
                                        <p:tav tm="100000">
                                          <p:val>
                                            <p:fltVal val="1.000000"/>
                                          </p:val>
                                        </p:tav>
                                      </p:tavLst>
                                    </p:anim>
                                    <p:anim calcmode="lin" valueType="num">
                                      <p:cBhvr>
                                        <p:cTn id="36" dur="332" tmFilter="0, 0; 0.125,0.2665; 0.25,0.4; 0.375,0.465; 0.5,0.5;  0.625,0.535; 0.75,0.6; 0.875,0.7335; 1,1">
                                          <p:stCondLst>
                                            <p:cond delay="1324"/>
                                          </p:stCondLst>
                                        </p:cTn>
                                        <p:tgtEl>
                                          <p:spTgt spid="2"/>
                                        </p:tgtEl>
                                        <p:attrNameLst>
                                          <p:attrName>ppt_y</p:attrName>
                                        </p:attrNameLst>
                                      </p:cBhvr>
                                      <p:tavLst>
                                        <p:tav tm="0" fmla="#ppt_y-sin(pi*$)/27">
                                          <p:val>
                                            <p:fltVal val="0.000000"/>
                                          </p:val>
                                        </p:tav>
                                        <p:tav tm="100000">
                                          <p:val>
                                            <p:fltVal val="1.000000"/>
                                          </p:val>
                                        </p:tav>
                                      </p:tavLst>
                                    </p:anim>
                                    <p:anim calcmode="lin" valueType="num">
                                      <p:cBhvr>
                                        <p:cTn id="37" dur="164" tmFilter="0, 0; 0.125,0.2665; 0.25,0.4; 0.375,0.465; 0.5,0.5;  0.625,0.535; 0.75,0.6; 0.875,0.7335; 1,1">
                                          <p:stCondLst>
                                            <p:cond delay="1656"/>
                                          </p:stCondLst>
                                        </p:cTn>
                                        <p:tgtEl>
                                          <p:spTgt spid="2"/>
                                        </p:tgtEl>
                                        <p:attrNameLst>
                                          <p:attrName>ppt_y</p:attrName>
                                        </p:attrNameLst>
                                      </p:cBhvr>
                                      <p:tavLst>
                                        <p:tav tm="0" fmla="#ppt_y-sin(pi*$)/81">
                                          <p:val>
                                            <p:fltVal val="0.000000"/>
                                          </p:val>
                                        </p:tav>
                                        <p:tav tm="100000">
                                          <p:val>
                                            <p:fltVal val="1.000000"/>
                                          </p:val>
                                        </p:tav>
                                      </p:tavLst>
                                    </p:anim>
                                    <p:animScale>
                                      <p:cBhvr>
                                        <p:cTn id="38" dur="26">
                                          <p:stCondLst>
                                            <p:cond delay="650"/>
                                          </p:stCondLst>
                                        </p:cTn>
                                        <p:tgtEl>
                                          <p:spTgt spid="2"/>
                                        </p:tgtEl>
                                      </p:cBhvr>
                                      <p:to x="100000" y="60000"/>
                                    </p:animScale>
                                    <p:animScale>
                                      <p:cBhvr>
                                        <p:cTn id="39" dur="166" decel="50000">
                                          <p:stCondLst>
                                            <p:cond delay="676"/>
                                          </p:stCondLst>
                                        </p:cTn>
                                        <p:tgtEl>
                                          <p:spTgt spid="2"/>
                                        </p:tgtEl>
                                      </p:cBhvr>
                                      <p:to x="100000" y="100000"/>
                                    </p:animScale>
                                    <p:animScale>
                                      <p:cBhvr>
                                        <p:cTn id="40" dur="26">
                                          <p:stCondLst>
                                            <p:cond delay="1312"/>
                                          </p:stCondLst>
                                        </p:cTn>
                                        <p:tgtEl>
                                          <p:spTgt spid="2"/>
                                        </p:tgtEl>
                                      </p:cBhvr>
                                      <p:to x="100000" y="80000"/>
                                    </p:animScale>
                                    <p:animScale>
                                      <p:cBhvr>
                                        <p:cTn id="41" dur="166" decel="50000">
                                          <p:stCondLst>
                                            <p:cond delay="1338"/>
                                          </p:stCondLst>
                                        </p:cTn>
                                        <p:tgtEl>
                                          <p:spTgt spid="2"/>
                                        </p:tgtEl>
                                      </p:cBhvr>
                                      <p:to x="100000" y="100000"/>
                                    </p:animScale>
                                    <p:animScale>
                                      <p:cBhvr>
                                        <p:cTn id="42" dur="26">
                                          <p:stCondLst>
                                            <p:cond delay="1642"/>
                                          </p:stCondLst>
                                        </p:cTn>
                                        <p:tgtEl>
                                          <p:spTgt spid="2"/>
                                        </p:tgtEl>
                                      </p:cBhvr>
                                      <p:to x="100000" y="90000"/>
                                    </p:animScale>
                                    <p:animScale>
                                      <p:cBhvr>
                                        <p:cTn id="43" dur="166" decel="50000">
                                          <p:stCondLst>
                                            <p:cond delay="1668"/>
                                          </p:stCondLst>
                                        </p:cTn>
                                        <p:tgtEl>
                                          <p:spTgt spid="2"/>
                                        </p:tgtEl>
                                      </p:cBhvr>
                                      <p:to x="100000" y="100000"/>
                                    </p:animScale>
                                    <p:animScale>
                                      <p:cBhvr>
                                        <p:cTn id="44" dur="26">
                                          <p:stCondLst>
                                            <p:cond delay="1808"/>
                                          </p:stCondLst>
                                        </p:cTn>
                                        <p:tgtEl>
                                          <p:spTgt spid="2"/>
                                        </p:tgtEl>
                                      </p:cBhvr>
                                      <p:to x="100000" y="95000"/>
                                    </p:animScale>
                                    <p:animScale>
                                      <p:cBhvr>
                                        <p:cTn id="4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0" y="280988"/>
            <a:ext cx="3286125" cy="1104900"/>
            <a:chOff x="2274" y="234572"/>
            <a:chExt cx="3286837" cy="1105105"/>
          </a:xfrm>
        </p:grpSpPr>
        <p:pic>
          <p:nvPicPr>
            <p:cNvPr id="36869" name="图片 2"/>
            <p:cNvPicPr>
              <a:picLocks noChangeAspect="1"/>
            </p:cNvPicPr>
            <p:nvPr/>
          </p:nvPicPr>
          <p:blipFill>
            <a:blip r:embed="rId1"/>
            <a:stretch>
              <a:fillRect/>
            </a:stretch>
          </p:blipFill>
          <p:spPr>
            <a:xfrm rot="5400000" flipH="1" flipV="1">
              <a:off x="1121268" y="-828166"/>
              <a:ext cx="1048839" cy="3286837"/>
            </a:xfrm>
            <a:prstGeom prst="rect">
              <a:avLst/>
            </a:prstGeom>
            <a:noFill/>
            <a:ln w="9525">
              <a:noFill/>
            </a:ln>
          </p:spPr>
        </p:pic>
        <p:sp>
          <p:nvSpPr>
            <p:cNvPr id="4" name="矩形 3"/>
            <p:cNvSpPr/>
            <p:nvPr/>
          </p:nvSpPr>
          <p:spPr>
            <a:xfrm>
              <a:off x="168998" y="234572"/>
              <a:ext cx="2953390" cy="924096"/>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内容概要</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884238" y="1900238"/>
            <a:ext cx="8886825" cy="3784600"/>
          </a:xfrm>
          <a:prstGeom prst="rect">
            <a:avLst/>
          </a:prstGeom>
          <a:noFill/>
          <a:ln w="9525">
            <a:noFill/>
          </a:ln>
        </p:spPr>
        <p:txBody>
          <a:bodyPr>
            <a:spAutoFit/>
          </a:bodyPr>
          <a:p>
            <a:pPr>
              <a:lnSpc>
                <a:spcPct val="150000"/>
              </a:lnSpc>
            </a:pPr>
            <a:r>
              <a:rPr lang="zh-CN" altLang="en-US" sz="4000" b="1" dirty="0">
                <a:latin typeface="华文新魏" panose="02010800040101010101" pitchFamily="2" charset="-122"/>
                <a:ea typeface="华文新魏" panose="02010800040101010101" pitchFamily="2" charset="-122"/>
              </a:rPr>
              <a:t>    课文作者是法国昆虫学家</a:t>
            </a:r>
            <a:r>
              <a:rPr lang="zh-CN" altLang="en-US" sz="4000" b="1" dirty="0">
                <a:solidFill>
                  <a:srgbClr val="FF0000"/>
                </a:solidFill>
                <a:latin typeface="华文新魏" panose="02010800040101010101" pitchFamily="2" charset="-122"/>
                <a:ea typeface="华文新魏" panose="02010800040101010101" pitchFamily="2" charset="-122"/>
              </a:rPr>
              <a:t>法布尔</a:t>
            </a:r>
            <a:r>
              <a:rPr lang="zh-CN" altLang="en-US" sz="4000" b="1" dirty="0">
                <a:latin typeface="华文新魏" panose="02010800040101010101" pitchFamily="2" charset="-122"/>
                <a:ea typeface="华文新魏" panose="02010800040101010101" pitchFamily="2" charset="-122"/>
              </a:rPr>
              <a:t>，以第一人称写了他所做的一个试验，即</a:t>
            </a:r>
            <a:r>
              <a:rPr lang="zh-CN" altLang="en-US" sz="4000" b="1" dirty="0">
                <a:solidFill>
                  <a:srgbClr val="FF0000"/>
                </a:solidFill>
                <a:latin typeface="华文新魏" panose="02010800040101010101" pitchFamily="2" charset="-122"/>
                <a:ea typeface="华文新魏" panose="02010800040101010101" pitchFamily="2" charset="-122"/>
              </a:rPr>
              <a:t>证实蜜蜂是否具有辨认方向的能力</a:t>
            </a:r>
            <a:r>
              <a:rPr lang="zh-CN" altLang="en-US" sz="4000" b="1" dirty="0">
                <a:latin typeface="华文新魏" panose="02010800040101010101" pitchFamily="2" charset="-122"/>
                <a:ea typeface="华文新魏" panose="02010800040101010101" pitchFamily="2" charset="-122"/>
              </a:rPr>
              <a:t>。体现了作者严谨的科学态度和求实作风。</a:t>
            </a:r>
            <a:endParaRPr lang="zh-CN" altLang="en-US" sz="4000" b="1" dirty="0">
              <a:solidFill>
                <a:srgbClr val="FF0000"/>
              </a:solidFill>
              <a:latin typeface="华文新魏" panose="02010800040101010101" pitchFamily="2" charset="-122"/>
              <a:ea typeface="华文新魏" panose="02010800040101010101" pitchFamily="2" charset="-122"/>
            </a:endParaRPr>
          </a:p>
        </p:txBody>
      </p:sp>
      <p:pic>
        <p:nvPicPr>
          <p:cNvPr id="36868" name="图片 6"/>
          <p:cNvPicPr>
            <a:picLocks noChangeAspect="1"/>
          </p:cNvPicPr>
          <p:nvPr/>
        </p:nvPicPr>
        <p:blipFill>
          <a:blip r:embed="rId2"/>
          <a:stretch>
            <a:fillRect/>
          </a:stretch>
        </p:blipFill>
        <p:spPr>
          <a:xfrm>
            <a:off x="9669463" y="3592513"/>
            <a:ext cx="2338387" cy="3265487"/>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图片 6"/>
          <p:cNvPicPr>
            <a:picLocks noChangeAspect="1"/>
          </p:cNvPicPr>
          <p:nvPr/>
        </p:nvPicPr>
        <p:blipFill>
          <a:blip r:embed="rId1"/>
          <a:stretch>
            <a:fillRect/>
          </a:stretch>
        </p:blipFill>
        <p:spPr>
          <a:xfrm>
            <a:off x="2362200" y="1497013"/>
            <a:ext cx="7505700" cy="3597275"/>
          </a:xfrm>
          <a:prstGeom prst="rect">
            <a:avLst/>
          </a:prstGeom>
          <a:noFill/>
          <a:ln w="9525">
            <a:noFill/>
          </a:ln>
        </p:spPr>
      </p:pic>
      <p:grpSp>
        <p:nvGrpSpPr>
          <p:cNvPr id="37891" name="组合 1"/>
          <p:cNvGrpSpPr/>
          <p:nvPr/>
        </p:nvGrpSpPr>
        <p:grpSpPr>
          <a:xfrm>
            <a:off x="819150" y="334963"/>
            <a:ext cx="3286125" cy="1106487"/>
            <a:chOff x="2274" y="234572"/>
            <a:chExt cx="3286837" cy="1105105"/>
          </a:xfrm>
        </p:grpSpPr>
        <p:pic>
          <p:nvPicPr>
            <p:cNvPr id="37894" name="图片 2"/>
            <p:cNvPicPr>
              <a:picLocks noChangeAspect="1"/>
            </p:cNvPicPr>
            <p:nvPr/>
          </p:nvPicPr>
          <p:blipFill>
            <a:blip r:embed="rId2"/>
            <a:stretch>
              <a:fillRect/>
            </a:stretch>
          </p:blipFill>
          <p:spPr>
            <a:xfrm rot="5400000" flipH="1" flipV="1">
              <a:off x="1121268" y="-828166"/>
              <a:ext cx="1048839" cy="3286837"/>
            </a:xfrm>
            <a:prstGeom prst="rect">
              <a:avLst/>
            </a:prstGeom>
            <a:noFill/>
            <a:ln w="9525">
              <a:noFill/>
            </a:ln>
          </p:spPr>
        </p:pic>
        <p:sp>
          <p:nvSpPr>
            <p:cNvPr id="4" name="矩形 3"/>
            <p:cNvSpPr/>
            <p:nvPr/>
          </p:nvSpPr>
          <p:spPr>
            <a:xfrm>
              <a:off x="515148" y="234572"/>
              <a:ext cx="22610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小练笔</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2808288" y="2089150"/>
            <a:ext cx="6613525" cy="2124075"/>
          </a:xfrm>
          <a:prstGeom prst="rect">
            <a:avLst/>
          </a:prstGeom>
          <a:noFill/>
          <a:ln w="9525">
            <a:noFill/>
          </a:ln>
        </p:spPr>
        <p:txBody>
          <a:bodyPr>
            <a:spAutoFit/>
          </a:bodyPr>
          <a:p>
            <a:pPr>
              <a:lnSpc>
                <a:spcPct val="150000"/>
              </a:lnSpc>
            </a:pPr>
            <a:r>
              <a:rPr lang="zh-CN" altLang="en-US" sz="4400" b="1" dirty="0">
                <a:solidFill>
                  <a:schemeClr val="bg1"/>
                </a:solidFill>
                <a:latin typeface="华文新魏" panose="02010800040101010101" pitchFamily="2" charset="-122"/>
                <a:ea typeface="华文新魏" panose="02010800040101010101" pitchFamily="2" charset="-122"/>
              </a:rPr>
              <a:t>仿照课文第二自然段，写一写自己做过的某个实验。</a:t>
            </a:r>
            <a:endParaRPr lang="zh-CN" altLang="en-US" sz="4400" b="1" dirty="0">
              <a:solidFill>
                <a:schemeClr val="bg1"/>
              </a:solidFill>
              <a:latin typeface="华文新魏" panose="02010800040101010101" pitchFamily="2" charset="-122"/>
              <a:ea typeface="华文新魏" panose="02010800040101010101" pitchFamily="2" charset="-122"/>
            </a:endParaRPr>
          </a:p>
        </p:txBody>
      </p:sp>
      <p:pic>
        <p:nvPicPr>
          <p:cNvPr id="37893" name="图片 7"/>
          <p:cNvPicPr>
            <a:picLocks noChangeAspect="1"/>
          </p:cNvPicPr>
          <p:nvPr/>
        </p:nvPicPr>
        <p:blipFill>
          <a:blip r:embed="rId3"/>
          <a:stretch>
            <a:fillRect/>
          </a:stretch>
        </p:blipFill>
        <p:spPr>
          <a:xfrm>
            <a:off x="1155700" y="2822575"/>
            <a:ext cx="2413000" cy="403542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19150" y="334963"/>
            <a:ext cx="3286125" cy="1106487"/>
            <a:chOff x="2274" y="234572"/>
            <a:chExt cx="3286837" cy="1105105"/>
          </a:xfrm>
        </p:grpSpPr>
        <p:pic>
          <p:nvPicPr>
            <p:cNvPr id="38933" name="图片 2"/>
            <p:cNvPicPr>
              <a:picLocks noChangeAspect="1"/>
            </p:cNvPicPr>
            <p:nvPr/>
          </p:nvPicPr>
          <p:blipFill>
            <a:blip r:embed="rId1"/>
            <a:stretch>
              <a:fillRect/>
            </a:stretch>
          </p:blipFill>
          <p:spPr>
            <a:xfrm rot="5400000" flipH="1" flipV="1">
              <a:off x="1121268" y="-828166"/>
              <a:ext cx="1048839" cy="3286837"/>
            </a:xfrm>
            <a:prstGeom prst="rect">
              <a:avLst/>
            </a:prstGeom>
            <a:noFill/>
            <a:ln w="9525">
              <a:noFill/>
            </a:ln>
          </p:spPr>
        </p:pic>
        <p:sp>
          <p:nvSpPr>
            <p:cNvPr id="4" name="矩形 3"/>
            <p:cNvSpPr/>
            <p:nvPr/>
          </p:nvSpPr>
          <p:spPr>
            <a:xfrm>
              <a:off x="168998" y="234572"/>
              <a:ext cx="29533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结构梳理</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9" name="矩形 8"/>
          <p:cNvSpPr/>
          <p:nvPr/>
        </p:nvSpPr>
        <p:spPr>
          <a:xfrm>
            <a:off x="3851275" y="1062038"/>
            <a:ext cx="4356100" cy="1016000"/>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6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蜜蜂</a:t>
            </a:r>
            <a:endParaRPr kumimoji="0" lang="zh-CN" altLang="en-US" sz="6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6" name="矩形 15"/>
          <p:cNvSpPr/>
          <p:nvPr/>
        </p:nvSpPr>
        <p:spPr>
          <a:xfrm>
            <a:off x="1238250" y="2347913"/>
            <a:ext cx="2798763" cy="8302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实验目的</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pic>
        <p:nvPicPr>
          <p:cNvPr id="38917" name="图片 5"/>
          <p:cNvPicPr>
            <a:picLocks noChangeAspect="1"/>
          </p:cNvPicPr>
          <p:nvPr/>
        </p:nvPicPr>
        <p:blipFill>
          <a:blip r:embed="rId2"/>
          <a:stretch>
            <a:fillRect/>
          </a:stretch>
        </p:blipFill>
        <p:spPr>
          <a:xfrm>
            <a:off x="6719888" y="677863"/>
            <a:ext cx="1487487" cy="1565275"/>
          </a:xfrm>
          <a:prstGeom prst="rect">
            <a:avLst/>
          </a:prstGeom>
          <a:noFill/>
          <a:ln w="9525">
            <a:noFill/>
          </a:ln>
        </p:spPr>
      </p:pic>
      <p:grpSp>
        <p:nvGrpSpPr>
          <p:cNvPr id="3" name="组合 12"/>
          <p:cNvGrpSpPr/>
          <p:nvPr/>
        </p:nvGrpSpPr>
        <p:grpSpPr>
          <a:xfrm>
            <a:off x="4037013" y="2363788"/>
            <a:ext cx="3494087" cy="830262"/>
            <a:chOff x="4036578" y="2363020"/>
            <a:chExt cx="3494120" cy="830997"/>
          </a:xfrm>
        </p:grpSpPr>
        <p:sp>
          <p:nvSpPr>
            <p:cNvPr id="19" name="矩形 18"/>
            <p:cNvSpPr/>
            <p:nvPr/>
          </p:nvSpPr>
          <p:spPr>
            <a:xfrm>
              <a:off x="4600145" y="2363020"/>
              <a:ext cx="2930553" cy="83099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实验</a:t>
              </a: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经过</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cxnSp>
          <p:nvCxnSpPr>
            <p:cNvPr id="7" name="直接箭头连接符 6"/>
            <p:cNvCxnSpPr>
              <a:stCxn id="16" idx="3"/>
              <a:endCxn id="19" idx="1"/>
            </p:cNvCxnSpPr>
            <p:nvPr/>
          </p:nvCxnSpPr>
          <p:spPr>
            <a:xfrm>
              <a:off x="4036578" y="2763424"/>
              <a:ext cx="563567" cy="15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5" name="组合 13"/>
          <p:cNvGrpSpPr/>
          <p:nvPr/>
        </p:nvGrpSpPr>
        <p:grpSpPr>
          <a:xfrm>
            <a:off x="7531100" y="2332038"/>
            <a:ext cx="3586163" cy="831850"/>
            <a:chOff x="7530698" y="2332297"/>
            <a:chExt cx="3586993" cy="830997"/>
          </a:xfrm>
        </p:grpSpPr>
        <p:sp>
          <p:nvSpPr>
            <p:cNvPr id="21" name="矩形 20"/>
            <p:cNvSpPr/>
            <p:nvPr/>
          </p:nvSpPr>
          <p:spPr>
            <a:xfrm>
              <a:off x="8094391" y="2332297"/>
              <a:ext cx="3023300" cy="83099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实验结论</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cxnSp>
          <p:nvCxnSpPr>
            <p:cNvPr id="25" name="直接箭头连接符 24"/>
            <p:cNvCxnSpPr>
              <a:stCxn id="16" idx="3"/>
              <a:endCxn id="19" idx="1"/>
            </p:cNvCxnSpPr>
            <p:nvPr/>
          </p:nvCxnSpPr>
          <p:spPr>
            <a:xfrm>
              <a:off x="7530698" y="2777927"/>
              <a:ext cx="563693" cy="158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6" name="组合 14"/>
          <p:cNvGrpSpPr/>
          <p:nvPr/>
        </p:nvGrpSpPr>
        <p:grpSpPr>
          <a:xfrm>
            <a:off x="1397000" y="3178175"/>
            <a:ext cx="2479675" cy="2790825"/>
            <a:chOff x="1398165" y="3178656"/>
            <a:chExt cx="2479675" cy="2790190"/>
          </a:xfrm>
        </p:grpSpPr>
        <p:sp>
          <p:nvSpPr>
            <p:cNvPr id="17" name="矩形 16"/>
            <p:cNvSpPr/>
            <p:nvPr/>
          </p:nvSpPr>
          <p:spPr>
            <a:xfrm>
              <a:off x="1398165" y="3477038"/>
              <a:ext cx="2479675" cy="249180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ctr" defTabSz="914400" rtl="0" eaLnBrk="1" fontAlgn="auto" latinLnBrk="0" hangingPunct="1">
                <a:lnSpc>
                  <a:spcPct val="13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验证</a:t>
              </a:r>
              <a:r>
                <a:rPr kumimoji="0" lang="zh-CN" altLang="en-US" sz="40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蜜蜂能辨方向的传言</a:t>
              </a:r>
              <a:endParaRPr kumimoji="0" lang="zh-CN" altLang="en-US" sz="40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cxnSp>
          <p:nvCxnSpPr>
            <p:cNvPr id="11" name="直接连接符 10"/>
            <p:cNvCxnSpPr>
              <a:stCxn id="16" idx="2"/>
              <a:endCxn id="17" idx="0"/>
            </p:cNvCxnSpPr>
            <p:nvPr/>
          </p:nvCxnSpPr>
          <p:spPr>
            <a:xfrm>
              <a:off x="2638003" y="3178656"/>
              <a:ext cx="0" cy="29838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 name="组合 17"/>
          <p:cNvGrpSpPr/>
          <p:nvPr/>
        </p:nvGrpSpPr>
        <p:grpSpPr>
          <a:xfrm>
            <a:off x="4394200" y="3186113"/>
            <a:ext cx="3268663" cy="2824162"/>
            <a:chOff x="4119432" y="3229612"/>
            <a:chExt cx="3689182" cy="2825474"/>
          </a:xfrm>
        </p:grpSpPr>
        <p:sp>
          <p:nvSpPr>
            <p:cNvPr id="22" name="矩形 21"/>
            <p:cNvSpPr/>
            <p:nvPr/>
          </p:nvSpPr>
          <p:spPr>
            <a:xfrm>
              <a:off x="4119432" y="3563142"/>
              <a:ext cx="3689182" cy="2491944"/>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ctr" defTabSz="914400" rtl="0" eaLnBrk="1" fontAlgn="auto" latinLnBrk="0" hangingPunct="1">
                <a:lnSpc>
                  <a:spcPct val="13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选二十</a:t>
              </a:r>
              <a:r>
                <a:rPr kumimoji="0" lang="zh-CN" altLang="en-US" sz="40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只蜜蜂做实验，十五只飞了回来</a:t>
              </a:r>
              <a:endParaRPr kumimoji="0" lang="zh-CN" altLang="en-US" sz="40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cxnSp>
          <p:nvCxnSpPr>
            <p:cNvPr id="26" name="直接连接符 25"/>
            <p:cNvCxnSpPr>
              <a:stCxn id="16" idx="2"/>
              <a:endCxn id="17" idx="0"/>
            </p:cNvCxnSpPr>
            <p:nvPr/>
          </p:nvCxnSpPr>
          <p:spPr>
            <a:xfrm>
              <a:off x="5964919" y="3229612"/>
              <a:ext cx="0" cy="34941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0" name="组合 27"/>
          <p:cNvGrpSpPr/>
          <p:nvPr/>
        </p:nvGrpSpPr>
        <p:grpSpPr>
          <a:xfrm>
            <a:off x="8213725" y="3181350"/>
            <a:ext cx="2784475" cy="2217738"/>
            <a:chOff x="8207316" y="3138805"/>
            <a:chExt cx="2783205" cy="2217779"/>
          </a:xfrm>
        </p:grpSpPr>
        <p:sp>
          <p:nvSpPr>
            <p:cNvPr id="24" name="矩形 23"/>
            <p:cNvSpPr/>
            <p:nvPr/>
          </p:nvSpPr>
          <p:spPr>
            <a:xfrm>
              <a:off x="8207316" y="3664278"/>
              <a:ext cx="2783205" cy="1692306"/>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ctr" defTabSz="914400" rtl="0" eaLnBrk="1" fontAlgn="auto" latinLnBrk="0" hangingPunct="1">
                <a:lnSpc>
                  <a:spcPct val="13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蜜蜂的确能辨别方向</a:t>
              </a:r>
              <a:endParaRPr kumimoji="0" lang="zh-CN" altLang="en-US" sz="40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cxnSp>
          <p:nvCxnSpPr>
            <p:cNvPr id="27" name="直接连接符 26"/>
            <p:cNvCxnSpPr>
              <a:stCxn id="16" idx="2"/>
              <a:endCxn id="17" idx="0"/>
            </p:cNvCxnSpPr>
            <p:nvPr/>
          </p:nvCxnSpPr>
          <p:spPr>
            <a:xfrm>
              <a:off x="9597332" y="3138805"/>
              <a:ext cx="3174" cy="52706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4" name="矩形 3"/>
          <p:cNvSpPr/>
          <p:nvPr/>
        </p:nvSpPr>
        <p:spPr>
          <a:xfrm>
            <a:off x="6700838" y="336550"/>
            <a:ext cx="5067300" cy="6184900"/>
          </a:xfrm>
          <a:prstGeom prst="rect">
            <a:avLst/>
          </a:prstGeom>
          <a:solidFill>
            <a:schemeClr val="lt1">
              <a:alpha val="75000"/>
            </a:schemeClr>
          </a:solidFill>
        </p:spPr>
        <p:txBody>
          <a:bodyPr>
            <a:spAutoFit/>
          </a:bodyPr>
          <a:lstStyle/>
          <a:p>
            <a:pPr marL="0" marR="0" lvl="0" indent="0" algn="ctr"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smtClean="0">
                <a:ln>
                  <a:noFill/>
                </a:ln>
                <a:solidFill>
                  <a:schemeClr val="tx1"/>
                </a:solidFill>
                <a:effectLst/>
                <a:uLnTx/>
                <a:uFillTx/>
                <a:latin typeface="+mj-ea"/>
                <a:ea typeface="+mj-ea"/>
                <a:cs typeface="+mn-cs"/>
              </a:rPr>
              <a:t>蜂</a:t>
            </a:r>
            <a:endParaRPr kumimoji="0" lang="en-US" altLang="zh-CN" sz="4400" b="1" i="0" u="none" strike="noStrike" kern="1200" cap="none" spc="0" normalizeH="0" baseline="0" noProof="1" smtClean="0">
              <a:ln>
                <a:noFill/>
              </a:ln>
              <a:solidFill>
                <a:schemeClr val="tx1"/>
              </a:solidFill>
              <a:effectLst/>
              <a:uLnTx/>
              <a:uFillTx/>
              <a:latin typeface="+mj-ea"/>
              <a:ea typeface="+mj-ea"/>
              <a:cs typeface="+mn-cs"/>
            </a:endParaRPr>
          </a:p>
          <a:p>
            <a:pPr marL="0" marR="0" lvl="0" indent="0" algn="ctr"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smtClean="0">
                <a:ln>
                  <a:noFill/>
                </a:ln>
                <a:solidFill>
                  <a:schemeClr val="tx1"/>
                </a:solidFill>
                <a:effectLst/>
                <a:uLnTx/>
                <a:uFillTx/>
                <a:latin typeface="仿宋" panose="02010609060101010101" pitchFamily="49" charset="-122"/>
                <a:ea typeface="仿宋" panose="02010609060101010101" pitchFamily="49" charset="-122"/>
                <a:cs typeface="+mn-cs"/>
              </a:rPr>
              <a:t>唐･罗隐</a:t>
            </a:r>
            <a:endParaRPr kumimoji="0" lang="zh-CN" altLang="en-US" sz="4400" b="0"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mn-cs"/>
            </a:endParaRPr>
          </a:p>
          <a:p>
            <a:pPr marL="0" marR="0" lvl="0" indent="0" algn="ctr"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不论平地与山</a:t>
            </a:r>
            <a:r>
              <a:rPr kumimoji="0" lang="zh-CN" altLang="en-US"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尖，</a:t>
            </a:r>
            <a:endParaRPr kumimoji="0" lang="en-US" altLang="zh-CN"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无限</a:t>
            </a:r>
            <a:r>
              <a:rPr kumimoji="0" lang="zh-CN" altLang="en-US" sz="44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风光</a:t>
            </a:r>
            <a:r>
              <a:rPr kumimoji="0" lang="zh-CN" altLang="en-US"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尽被占。</a:t>
            </a:r>
            <a:endParaRPr kumimoji="0" lang="zh-CN" altLang="en-US" sz="44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采得百花成蜜后</a:t>
            </a:r>
            <a:r>
              <a:rPr kumimoji="0" lang="zh-CN" altLang="en-US"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为</a:t>
            </a:r>
            <a:r>
              <a:rPr kumimoji="0" lang="zh-CN" altLang="en-US" sz="44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谁辛苦为谁</a:t>
            </a:r>
            <a:r>
              <a:rPr kumimoji="0" lang="zh-CN" altLang="en-US"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甜。</a:t>
            </a:r>
            <a:endParaRPr kumimoji="0" lang="zh-CN" altLang="en-US" sz="44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grpSp>
        <p:nvGrpSpPr>
          <p:cNvPr id="2" name="组合 15"/>
          <p:cNvGrpSpPr/>
          <p:nvPr/>
        </p:nvGrpSpPr>
        <p:grpSpPr>
          <a:xfrm>
            <a:off x="25400" y="68263"/>
            <a:ext cx="3287713" cy="1104900"/>
            <a:chOff x="2274" y="234572"/>
            <a:chExt cx="3286837" cy="1105105"/>
          </a:xfrm>
        </p:grpSpPr>
        <p:pic>
          <p:nvPicPr>
            <p:cNvPr id="39941" name="图片 16"/>
            <p:cNvPicPr>
              <a:picLocks noChangeAspect="1"/>
            </p:cNvPicPr>
            <p:nvPr/>
          </p:nvPicPr>
          <p:blipFill>
            <a:blip r:embed="rId2"/>
            <a:stretch>
              <a:fillRect/>
            </a:stretch>
          </p:blipFill>
          <p:spPr>
            <a:xfrm rot="5400000" flipH="1" flipV="1">
              <a:off x="1121268" y="-828166"/>
              <a:ext cx="1048839" cy="3286837"/>
            </a:xfrm>
            <a:prstGeom prst="rect">
              <a:avLst/>
            </a:prstGeom>
            <a:noFill/>
            <a:ln w="9525">
              <a:noFill/>
            </a:ln>
          </p:spPr>
        </p:pic>
        <p:sp>
          <p:nvSpPr>
            <p:cNvPr id="18" name="矩形 17"/>
            <p:cNvSpPr/>
            <p:nvPr/>
          </p:nvSpPr>
          <p:spPr>
            <a:xfrm>
              <a:off x="168918" y="234572"/>
              <a:ext cx="2953550" cy="924096"/>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拓展阅读</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1"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8)">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7"/>
          <p:cNvSpPr>
            <a:spLocks noChangeArrowheads="1"/>
          </p:cNvSpPr>
          <p:nvPr/>
        </p:nvSpPr>
        <p:spPr bwMode="auto">
          <a:xfrm>
            <a:off x="404813" y="1022350"/>
            <a:ext cx="6415088" cy="5260975"/>
          </a:xfrm>
          <a:prstGeom prst="rect">
            <a:avLst/>
          </a:prstGeom>
          <a:noFill/>
          <a:ln w="76200">
            <a:prstDash val="sysDash"/>
          </a:ln>
        </p:spPr>
        <p:style>
          <a:lnRef idx="2">
            <a:schemeClr val="accent6"/>
          </a:lnRef>
          <a:fillRef idx="1">
            <a:schemeClr val="lt1"/>
          </a:fillRef>
          <a:effectRef idx="0">
            <a:schemeClr val="accent6"/>
          </a:effectRef>
          <a:fontRef idx="minor">
            <a:schemeClr val="dk1"/>
          </a:fontRef>
        </p:style>
        <p:txBody>
          <a:bodyPr anchor="ct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a:ln>
                  <a:noFill/>
                </a:ln>
                <a:solidFill>
                  <a:srgbClr val="3333FF"/>
                </a:solidFill>
                <a:effectLst/>
                <a:uLnTx/>
                <a:uFillTx/>
                <a:latin typeface="华文中宋" panose="02010600040101010101" pitchFamily="2" charset="-122"/>
                <a:ea typeface="华文中宋" panose="02010600040101010101" pitchFamily="2" charset="-122"/>
                <a:cs typeface="+mn-cs"/>
              </a:rPr>
              <a:t>法布尔</a:t>
            </a:r>
            <a:r>
              <a:rPr kumimoji="0" lang="zh-CN" altLang="en-US" sz="4400" b="0" i="0" u="none" strike="noStrike" kern="1200" cap="none" spc="0" normalizeH="0" baseline="0" noProof="1" smtClean="0">
                <a:ln>
                  <a:noFill/>
                </a:ln>
                <a:solidFill>
                  <a:srgbClr val="3333FF"/>
                </a:solidFill>
                <a:effectLst/>
                <a:uLnTx/>
                <a:uFillTx/>
                <a:latin typeface="华文中宋" panose="02010600040101010101" pitchFamily="2" charset="-122"/>
                <a:ea typeface="华文中宋" panose="02010600040101010101" pitchFamily="2" charset="-122"/>
                <a:cs typeface="+mn-cs"/>
              </a:rPr>
              <a:t>：</a:t>
            </a:r>
            <a:r>
              <a:rPr kumimoji="0" lang="zh-CN" altLang="en-US" sz="3600" b="0" i="0" u="none" strike="noStrike" kern="1200" cap="none" spc="0" normalizeH="0" baseline="0" noProof="1" smtClean="0">
                <a:ln>
                  <a:noFill/>
                </a:ln>
                <a:solidFill>
                  <a:schemeClr val="tx1"/>
                </a:solidFill>
                <a:effectLst/>
                <a:uLnTx/>
                <a:uFillTx/>
                <a:latin typeface="华文中宋" panose="02010600040101010101" pitchFamily="2" charset="-122"/>
                <a:ea typeface="华文中宋" panose="02010600040101010101" pitchFamily="2" charset="-122"/>
                <a:cs typeface="+mn-cs"/>
              </a:rPr>
              <a:t>法国</a:t>
            </a:r>
            <a:r>
              <a:rPr kumimoji="0" lang="zh-CN" altLang="en-US"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昆虫学家、文学家。被世人称为“昆虫界的荷马，昆虫界的维吉尔”。代表作</a:t>
            </a:r>
            <a:r>
              <a:rPr kumimoji="0" lang="zh-CN" altLang="en-US" sz="3600" b="0" i="0" u="none" strike="noStrike" kern="1200" cap="none" spc="0" normalizeH="0" baseline="0" noProof="1" smtClean="0">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en-US" altLang="zh-CN" sz="3600" b="0" i="0" u="none" strike="noStrike" kern="1200" cap="none" spc="0" normalizeH="0" baseline="0" noProof="1" smtClean="0">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zh-CN" altLang="en-US"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昆虫记</a:t>
            </a:r>
            <a:r>
              <a:rPr kumimoji="0" lang="en-US" altLang="zh-CN" sz="3600" b="0" i="0" u="none" strike="noStrike" kern="1200" cap="none" spc="0" normalizeH="0" baseline="0" noProof="1" smtClean="0">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en-US" altLang="zh-CN"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zh-CN" altLang="en-US"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昆虫的故事</a:t>
            </a:r>
            <a:r>
              <a:rPr kumimoji="0" lang="en-US" altLang="zh-CN" sz="3600" b="0" i="0" u="none" strike="noStrike" kern="1200" cap="none" spc="0" normalizeH="0" baseline="0" noProof="1" smtClean="0">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en-US" altLang="zh-CN"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zh-CN" altLang="en-US"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昆虫物语</a:t>
            </a:r>
            <a:r>
              <a:rPr kumimoji="0" lang="en-US" altLang="zh-CN"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zh-CN" altLang="en-US" sz="3600" b="0" i="0" u="none" strike="noStrike" kern="1200" cap="none" spc="0" normalizeH="0" baseline="0" noProof="1">
                <a:ln>
                  <a:noFill/>
                </a:ln>
                <a:solidFill>
                  <a:schemeClr val="tx1"/>
                </a:solidFill>
                <a:effectLst/>
                <a:uLnTx/>
                <a:uFillTx/>
                <a:latin typeface="华文中宋" panose="02010600040101010101" pitchFamily="2" charset="-122"/>
                <a:ea typeface="华文中宋" panose="02010600040101010101" pitchFamily="2" charset="-122"/>
                <a:cs typeface="+mn-cs"/>
              </a:rPr>
              <a:t>昆虫学札记</a:t>
            </a:r>
            <a:r>
              <a:rPr kumimoji="0" lang="en-US" altLang="zh-CN" sz="3600" b="0" i="0" u="none" strike="noStrike" kern="1200" cap="none" spc="0" normalizeH="0" baseline="0" noProof="1" smtClean="0">
                <a:ln>
                  <a:noFill/>
                </a:ln>
                <a:solidFill>
                  <a:schemeClr val="tx1"/>
                </a:solidFill>
                <a:effectLst/>
                <a:uLnTx/>
                <a:uFillTx/>
                <a:latin typeface="华文中宋" panose="02010600040101010101" pitchFamily="2" charset="-122"/>
                <a:ea typeface="华文中宋" panose="02010600040101010101" pitchFamily="2" charset="-122"/>
                <a:cs typeface="+mn-cs"/>
              </a:rPr>
              <a:t>》</a:t>
            </a:r>
            <a:r>
              <a:rPr kumimoji="0" lang="zh-CN" altLang="en-US" sz="3600" b="0" i="0" u="none" strike="noStrike" kern="1200" cap="none" spc="0" normalizeH="0" baseline="0" noProof="1" smtClean="0">
                <a:ln>
                  <a:noFill/>
                </a:ln>
                <a:solidFill>
                  <a:schemeClr val="tx1"/>
                </a:solidFill>
                <a:effectLst/>
                <a:uLnTx/>
                <a:uFillTx/>
                <a:latin typeface="华文中宋" panose="02010600040101010101" pitchFamily="2" charset="-122"/>
                <a:ea typeface="华文中宋" panose="02010600040101010101" pitchFamily="2" charset="-122"/>
                <a:cs typeface="+mn-cs"/>
              </a:rPr>
              <a:t>。</a:t>
            </a:r>
            <a:endParaRPr kumimoji="1" lang="zh-CN" altLang="en-US" sz="3600" b="0" i="0" u="none" strike="noStrike" kern="1200" cap="none" spc="0" normalizeH="0" baseline="0" noProof="1">
              <a:ln>
                <a:noFill/>
              </a:ln>
              <a:solidFill>
                <a:schemeClr val="tx1"/>
              </a:solidFill>
              <a:effectLst/>
              <a:uLnTx/>
              <a:uFillTx/>
              <a:latin typeface="+mn-ea"/>
              <a:ea typeface="+mn-ea"/>
              <a:cs typeface="+mn-cs"/>
            </a:endParaRPr>
          </a:p>
        </p:txBody>
      </p:sp>
      <p:pic>
        <p:nvPicPr>
          <p:cNvPr id="5" name="图片 4"/>
          <p:cNvPicPr>
            <a:picLocks noChangeAspect="1"/>
          </p:cNvPicPr>
          <p:nvPr/>
        </p:nvPicPr>
        <p:blipFill rotWithShape="1">
          <a:blip r:embed="rId1" cstate="print"/>
          <a:srcRect l="13774" r="13767"/>
          <a:stretch>
            <a:fillRect/>
          </a:stretch>
        </p:blipFill>
        <p:spPr>
          <a:xfrm>
            <a:off x="7059710" y="387878"/>
            <a:ext cx="4407109" cy="60822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00000"/>
                                          </p:val>
                                        </p:tav>
                                        <p:tav tm="100000">
                                          <p:val>
                                            <p:fltVal val="1.000000"/>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000000"/>
                                          </p:val>
                                        </p:tav>
                                        <p:tav tm="100000">
                                          <p:val>
                                            <p:fltVal val="1.000000"/>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000000"/>
                                          </p:val>
                                        </p:tav>
                                        <p:tav tm="100000">
                                          <p:val>
                                            <p:fltVal val="1.000000"/>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000000"/>
                                          </p:val>
                                        </p:tav>
                                        <p:tav tm="100000">
                                          <p:val>
                                            <p:fltVal val="1.000000"/>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44463" y="127000"/>
            <a:ext cx="3286125" cy="1104900"/>
            <a:chOff x="2274" y="234572"/>
            <a:chExt cx="3286837" cy="1105105"/>
          </a:xfrm>
        </p:grpSpPr>
        <p:pic>
          <p:nvPicPr>
            <p:cNvPr id="40966" name="图片 3"/>
            <p:cNvPicPr>
              <a:picLocks noChangeAspect="1"/>
            </p:cNvPicPr>
            <p:nvPr/>
          </p:nvPicPr>
          <p:blipFill>
            <a:blip r:embed="rId1"/>
            <a:stretch>
              <a:fillRect/>
            </a:stretch>
          </p:blipFill>
          <p:spPr>
            <a:xfrm rot="5400000" flipH="1" flipV="1">
              <a:off x="1121268" y="-828166"/>
              <a:ext cx="1048839" cy="3286837"/>
            </a:xfrm>
            <a:prstGeom prst="rect">
              <a:avLst/>
            </a:prstGeom>
            <a:noFill/>
            <a:ln w="9525">
              <a:noFill/>
            </a:ln>
          </p:spPr>
        </p:pic>
        <p:sp>
          <p:nvSpPr>
            <p:cNvPr id="5" name="矩形 4"/>
            <p:cNvSpPr/>
            <p:nvPr/>
          </p:nvSpPr>
          <p:spPr>
            <a:xfrm>
              <a:off x="168997" y="234572"/>
              <a:ext cx="2953390" cy="924096"/>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拓展积累</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grpSp>
        <p:nvGrpSpPr>
          <p:cNvPr id="4" name="组合 6"/>
          <p:cNvGrpSpPr/>
          <p:nvPr/>
        </p:nvGrpSpPr>
        <p:grpSpPr>
          <a:xfrm>
            <a:off x="2536825" y="708025"/>
            <a:ext cx="7683500" cy="4554538"/>
            <a:chOff x="2537235" y="707645"/>
            <a:chExt cx="7683401" cy="4555338"/>
          </a:xfrm>
        </p:grpSpPr>
        <p:sp>
          <p:nvSpPr>
            <p:cNvPr id="2" name="矩形 1"/>
            <p:cNvSpPr/>
            <p:nvPr/>
          </p:nvSpPr>
          <p:spPr>
            <a:xfrm>
              <a:off x="2537235" y="1846663"/>
              <a:ext cx="7326294" cy="3416320"/>
            </a:xfrm>
            <a:prstGeom prst="rect">
              <a:avLst/>
            </a:prstGeom>
            <a:solidFill>
              <a:schemeClr val="bg2">
                <a:lumMod val="90000"/>
              </a:schemeClr>
            </a:solidFill>
            <a:effectLst>
              <a:reflection blurRad="6350" stA="52000" endA="300" endPos="35000" dir="5400000" sy="-100000" algn="bl" rotWithShape="0"/>
            </a:effectLst>
          </p:spPr>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a:noFill/>
                  </a:ln>
                  <a:solidFill>
                    <a:srgbClr val="000000"/>
                  </a:solidFill>
                  <a:effectLst/>
                  <a:uLnTx/>
                  <a:uFillTx/>
                  <a:latin typeface="楷体" panose="02010609060101010101" pitchFamily="49" charset="-122"/>
                  <a:ea typeface="楷体" panose="02010609060101010101" pitchFamily="49" charset="-122"/>
                  <a:cs typeface="+mn-cs"/>
                </a:rPr>
                <a:t>    还有哪些</a:t>
              </a:r>
              <a:r>
                <a:rPr kumimoji="0" lang="zh-CN" altLang="en-US" sz="4800" b="0"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n-cs"/>
                </a:rPr>
                <a:t>动身物不会迷路？它们凭借什么来判断方向，认识路线呢？</a:t>
              </a:r>
              <a:endParaRPr kumimoji="0" lang="zh-CN" altLang="en-US" sz="48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40965" name="图片 5"/>
            <p:cNvPicPr>
              <a:picLocks noChangeAspect="1"/>
            </p:cNvPicPr>
            <p:nvPr/>
          </p:nvPicPr>
          <p:blipFill>
            <a:blip r:embed="rId2"/>
            <a:stretch>
              <a:fillRect/>
            </a:stretch>
          </p:blipFill>
          <p:spPr>
            <a:xfrm>
              <a:off x="8503602" y="707645"/>
              <a:ext cx="1717034" cy="1543987"/>
            </a:xfrm>
            <a:prstGeom prst="rect">
              <a:avLst/>
            </a:prstGeom>
            <a:noFill/>
            <a:ln w="9525">
              <a:noFill/>
            </a:ln>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8)">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250" fill="hold"/>
                                        <p:tgtEl>
                                          <p:spTgt spid="4"/>
                                        </p:tgtEl>
                                        <p:attrNameLst>
                                          <p:attrName>ppt_x</p:attrName>
                                        </p:attrNameLst>
                                      </p:cBhvr>
                                      <p:tavLst>
                                        <p:tav tm="0">
                                          <p:val>
                                            <p:strVal val="1+#ppt_w/2"/>
                                          </p:val>
                                        </p:tav>
                                        <p:tav tm="100000">
                                          <p:val>
                                            <p:strVal val="#ppt_x"/>
                                          </p:val>
                                        </p:tav>
                                      </p:tavLst>
                                    </p:anim>
                                    <p:anim calcmode="lin" valueType="num">
                                      <p:cBhvr>
                                        <p:cTn id="13"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b="9726"/>
          <a:stretch>
            <a:fillRect/>
          </a:stretch>
        </p:blipFill>
        <p:spPr>
          <a:xfrm>
            <a:off x="0" y="0"/>
            <a:ext cx="12192000" cy="6858000"/>
          </a:xfrm>
          <a:prstGeom prst="rect">
            <a:avLst/>
          </a:prstGeom>
          <a:noFill/>
          <a:ln w="9525">
            <a:noFill/>
          </a:ln>
        </p:spPr>
      </p:pic>
      <p:sp>
        <p:nvSpPr>
          <p:cNvPr id="2" name="矩形 1"/>
          <p:cNvSpPr/>
          <p:nvPr/>
        </p:nvSpPr>
        <p:spPr>
          <a:xfrm rot="-801577">
            <a:off x="6321425" y="784225"/>
            <a:ext cx="5407025" cy="2584450"/>
          </a:xfrm>
          <a:prstGeom prst="rect">
            <a:avLst/>
          </a:prstGeom>
          <a:solidFill>
            <a:srgbClr val="FFC000"/>
          </a:solidFill>
          <a:ln w="9525">
            <a:noFill/>
          </a:ln>
        </p:spPr>
        <p:txBody>
          <a:bodyPr>
            <a:spAutoFit/>
          </a:bodyPr>
          <a:p>
            <a:pPr>
              <a:lnSpc>
                <a:spcPct val="150000"/>
              </a:lnSpc>
            </a:pPr>
            <a:r>
              <a:rPr lang="zh-CN" altLang="en-US" sz="3600" dirty="0">
                <a:solidFill>
                  <a:srgbClr val="000000"/>
                </a:solidFill>
                <a:latin typeface="宋体" panose="02010600030101010101" pitchFamily="2" charset="-122"/>
              </a:rPr>
              <a:t>蚂蚁靠着太阳的位置和蓝天上反射下来的日光以及气味来辨认回巢的方向。</a:t>
            </a:r>
            <a:endParaRPr lang="zh-CN" altLang="en-US" sz="3600" dirty="0">
              <a:latin typeface="Calibri" panose="020F0502020204030204" pitchFamily="34" charset="0"/>
            </a:endParaRPr>
          </a:p>
        </p:txBody>
      </p:sp>
      <p:sp>
        <p:nvSpPr>
          <p:cNvPr id="6" name="矩形 5"/>
          <p:cNvSpPr/>
          <p:nvPr/>
        </p:nvSpPr>
        <p:spPr>
          <a:xfrm>
            <a:off x="2952750" y="312738"/>
            <a:ext cx="2208213" cy="1014413"/>
          </a:xfrm>
          <a:prstGeom prst="rect">
            <a:avLst/>
          </a:prstGeom>
          <a:solidFill>
            <a:schemeClr val="accent6">
              <a:lumMod val="50000"/>
            </a:schemeClr>
          </a:solidFill>
        </p:spPr>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6000" b="1" i="0" u="none" strike="noStrike" kern="1200" cap="none" spc="0" normalizeH="0" baseline="0" noProof="1" smtClean="0">
                <a:ln>
                  <a:noFill/>
                </a:ln>
                <a:solidFill>
                  <a:srgbClr val="FFFF00"/>
                </a:solidFill>
                <a:effectLst/>
                <a:uLnTx/>
                <a:uFillTx/>
                <a:latin typeface="宋体" panose="02010600030101010101" pitchFamily="2" charset="-122"/>
                <a:ea typeface="+mn-ea"/>
                <a:cs typeface="+mn-cs"/>
              </a:rPr>
              <a:t>蚂 蚁</a:t>
            </a:r>
            <a:endParaRPr kumimoji="0" lang="zh-CN" altLang="en-US" sz="6000" b="1" i="0" u="none" strike="noStrike" kern="1200" cap="none" spc="0" normalizeH="0" baseline="0" noProof="1">
              <a:ln>
                <a:noFill/>
              </a:ln>
              <a:solidFill>
                <a:srgbClr val="FFFF00"/>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3)">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000000"/>
                                          </p:val>
                                        </p:tav>
                                        <p:tav tm="100000">
                                          <p:val>
                                            <p:strVal val="#ppt_w"/>
                                          </p:val>
                                        </p:tav>
                                      </p:tavLst>
                                    </p:anim>
                                    <p:anim calcmode="lin" valueType="num">
                                      <p:cBhvr>
                                        <p:cTn id="13" dur="1000" fill="hold"/>
                                        <p:tgtEl>
                                          <p:spTgt spid="6"/>
                                        </p:tgtEl>
                                        <p:attrNameLst>
                                          <p:attrName>ppt_h</p:attrName>
                                        </p:attrNameLst>
                                      </p:cBhvr>
                                      <p:tavLst>
                                        <p:tav tm="0">
                                          <p:val>
                                            <p:fltVal val="0.000000"/>
                                          </p:val>
                                        </p:tav>
                                        <p:tav tm="100000">
                                          <p:val>
                                            <p:strVal val="#ppt_h"/>
                                          </p:val>
                                        </p:tav>
                                      </p:tavLst>
                                    </p:anim>
                                    <p:anim calcmode="lin" valueType="num">
                                      <p:cBhvr>
                                        <p:cTn id="14" dur="1000" fill="hold"/>
                                        <p:tgtEl>
                                          <p:spTgt spid="6"/>
                                        </p:tgtEl>
                                        <p:attrNameLst>
                                          <p:attrName>style.rotation</p:attrName>
                                        </p:attrNameLst>
                                      </p:cBhvr>
                                      <p:tavLst>
                                        <p:tav tm="0">
                                          <p:val>
                                            <p:fltVal val="90.000000"/>
                                          </p:val>
                                        </p:tav>
                                        <p:tav tm="100000">
                                          <p:val>
                                            <p:fltVal val="0.00000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500" fill="hold"/>
                                        <p:tgtEl>
                                          <p:spTgt spid="2"/>
                                        </p:tgtEl>
                                        <p:attrNameLst>
                                          <p:attrName>ppt_x</p:attrName>
                                        </p:attrNameLst>
                                      </p:cBhvr>
                                      <p:tavLst>
                                        <p:tav tm="0">
                                          <p:val>
                                            <p:strVal val="1+#ppt_w/2"/>
                                          </p:val>
                                        </p:tav>
                                        <p:tav tm="100000">
                                          <p:val>
                                            <p:strVal val="#ppt_x"/>
                                          </p:val>
                                        </p:tav>
                                      </p:tavLst>
                                    </p:anim>
                                    <p:anim calcmode="lin" valueType="num">
                                      <p:cBhvr>
                                        <p:cTn id="21" dur="1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b="9508"/>
          <a:stretch>
            <a:fillRect/>
          </a:stretch>
        </p:blipFill>
        <p:spPr>
          <a:xfrm>
            <a:off x="0" y="0"/>
            <a:ext cx="12192000" cy="6858000"/>
          </a:xfrm>
          <a:prstGeom prst="rect">
            <a:avLst/>
          </a:prstGeom>
          <a:noFill/>
          <a:ln w="9525">
            <a:noFill/>
          </a:ln>
        </p:spPr>
      </p:pic>
      <p:sp>
        <p:nvSpPr>
          <p:cNvPr id="2" name="矩形 1"/>
          <p:cNvSpPr/>
          <p:nvPr/>
        </p:nvSpPr>
        <p:spPr>
          <a:xfrm>
            <a:off x="2517775" y="1889125"/>
            <a:ext cx="7978775" cy="4246563"/>
          </a:xfrm>
          <a:prstGeom prst="rect">
            <a:avLst/>
          </a:prstGeom>
          <a:solidFill>
            <a:srgbClr val="FFC000"/>
          </a:solidFill>
          <a:ln w="9525">
            <a:noFill/>
          </a:ln>
        </p:spPr>
        <p:txBody>
          <a:bodyPr>
            <a:spAutoFit/>
          </a:bodyPr>
          <a:p>
            <a:pPr>
              <a:lnSpc>
                <a:spcPct val="150000"/>
              </a:lnSpc>
            </a:pPr>
            <a:r>
              <a:rPr lang="zh-CN" altLang="en-US" sz="3600" dirty="0">
                <a:latin typeface="Calibri" panose="020F0502020204030204" pitchFamily="34" charset="0"/>
              </a:rPr>
              <a:t>鸽子具有感应地球磁场变化的器官，鸽子的记忆力和视力都非常好，它有强烈的认巢性，能通过太阳或星星的方位，准确地判断回家的方向，无论把它带到几千里之外，它也能飞回老家。</a:t>
            </a:r>
            <a:endParaRPr lang="zh-CN" altLang="en-US" sz="3600" dirty="0">
              <a:latin typeface="Calibri" panose="020F0502020204030204" pitchFamily="34" charset="0"/>
            </a:endParaRPr>
          </a:p>
        </p:txBody>
      </p:sp>
      <p:sp>
        <p:nvSpPr>
          <p:cNvPr id="6" name="矩形 5"/>
          <p:cNvSpPr/>
          <p:nvPr/>
        </p:nvSpPr>
        <p:spPr>
          <a:xfrm>
            <a:off x="2947988" y="234950"/>
            <a:ext cx="2133600" cy="1014413"/>
          </a:xfrm>
          <a:prstGeom prst="rect">
            <a:avLst/>
          </a:prstGeom>
          <a:solidFill>
            <a:srgbClr val="4E3A00"/>
          </a:solidFill>
          <a:ln w="9525">
            <a:noFill/>
          </a:ln>
        </p:spPr>
        <p:txBody>
          <a:bodyPr>
            <a:spAutoFit/>
          </a:bodyPr>
          <a:p>
            <a:r>
              <a:rPr lang="zh-CN" altLang="en-US" sz="6000" b="1" dirty="0">
                <a:solidFill>
                  <a:srgbClr val="FFFF00"/>
                </a:solidFill>
                <a:latin typeface="宋体" panose="02010600030101010101" pitchFamily="2" charset="-122"/>
              </a:rPr>
              <a:t>鸽 子</a:t>
            </a:r>
            <a:endParaRPr lang="zh-CN" altLang="en-US" sz="6000" b="1" dirty="0">
              <a:solidFill>
                <a:srgbClr val="FFFF00"/>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000000"/>
                                          </p:val>
                                        </p:tav>
                                        <p:tav tm="100000">
                                          <p:val>
                                            <p:strVal val="#ppt_w"/>
                                          </p:val>
                                        </p:tav>
                                      </p:tavLst>
                                    </p:anim>
                                    <p:anim calcmode="lin" valueType="num">
                                      <p:cBhvr>
                                        <p:cTn id="13" dur="1000" fill="hold"/>
                                        <p:tgtEl>
                                          <p:spTgt spid="6"/>
                                        </p:tgtEl>
                                        <p:attrNameLst>
                                          <p:attrName>ppt_h</p:attrName>
                                        </p:attrNameLst>
                                      </p:cBhvr>
                                      <p:tavLst>
                                        <p:tav tm="0">
                                          <p:val>
                                            <p:fltVal val="0.000000"/>
                                          </p:val>
                                        </p:tav>
                                        <p:tav tm="100000">
                                          <p:val>
                                            <p:strVal val="#ppt_h"/>
                                          </p:val>
                                        </p:tav>
                                      </p:tavLst>
                                    </p:anim>
                                    <p:anim calcmode="lin" valueType="num">
                                      <p:cBhvr>
                                        <p:cTn id="14" dur="1000" fill="hold"/>
                                        <p:tgtEl>
                                          <p:spTgt spid="6"/>
                                        </p:tgtEl>
                                        <p:attrNameLst>
                                          <p:attrName>style.rotation</p:attrName>
                                        </p:attrNameLst>
                                      </p:cBhvr>
                                      <p:tavLst>
                                        <p:tav tm="0">
                                          <p:val>
                                            <p:fltVal val="90.000000"/>
                                          </p:val>
                                        </p:tav>
                                        <p:tav tm="100000">
                                          <p:val>
                                            <p:fltVal val="0.00000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500" fill="hold"/>
                                        <p:tgtEl>
                                          <p:spTgt spid="2"/>
                                        </p:tgtEl>
                                        <p:attrNameLst>
                                          <p:attrName>ppt_x</p:attrName>
                                        </p:attrNameLst>
                                      </p:cBhvr>
                                      <p:tavLst>
                                        <p:tav tm="0">
                                          <p:val>
                                            <p:strVal val="1+#ppt_w/2"/>
                                          </p:val>
                                        </p:tav>
                                        <p:tav tm="100000">
                                          <p:val>
                                            <p:strVal val="#ppt_x"/>
                                          </p:val>
                                        </p:tav>
                                      </p:tavLst>
                                    </p:anim>
                                    <p:anim calcmode="lin" valueType="num">
                                      <p:cBhvr>
                                        <p:cTn id="21" dur="1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b="9525"/>
          <a:stretch>
            <a:fillRect/>
          </a:stretch>
        </p:blipFill>
        <p:spPr>
          <a:xfrm>
            <a:off x="0" y="0"/>
            <a:ext cx="12192000" cy="6858000"/>
          </a:xfrm>
          <a:prstGeom prst="rect">
            <a:avLst/>
          </a:prstGeom>
          <a:noFill/>
          <a:ln w="9525">
            <a:noFill/>
          </a:ln>
        </p:spPr>
      </p:pic>
      <p:sp>
        <p:nvSpPr>
          <p:cNvPr id="2" name="矩形 1"/>
          <p:cNvSpPr/>
          <p:nvPr/>
        </p:nvSpPr>
        <p:spPr>
          <a:xfrm>
            <a:off x="554038" y="3975100"/>
            <a:ext cx="7762875" cy="2584450"/>
          </a:xfrm>
          <a:prstGeom prst="rect">
            <a:avLst/>
          </a:prstGeom>
          <a:solidFill>
            <a:srgbClr val="FFC000"/>
          </a:solidFill>
          <a:ln w="9525">
            <a:noFill/>
          </a:ln>
        </p:spPr>
        <p:txBody>
          <a:bodyPr>
            <a:spAutoFit/>
          </a:bodyPr>
          <a:p>
            <a:pPr>
              <a:lnSpc>
                <a:spcPct val="150000"/>
              </a:lnSpc>
            </a:pPr>
            <a:r>
              <a:rPr lang="zh-CN" altLang="en-US" sz="3600" dirty="0">
                <a:latin typeface="Calibri" panose="020F0502020204030204" pitchFamily="34" charset="0"/>
              </a:rPr>
              <a:t>狗的嗅觉、听觉和记忆力非常灵敏，凭着这些特殊的能力，狗在离开主人多年后还能相识，还能找回自己的家。</a:t>
            </a:r>
            <a:endParaRPr lang="zh-CN" altLang="en-US" sz="3600" dirty="0">
              <a:latin typeface="Calibri" panose="020F0502020204030204" pitchFamily="34" charset="0"/>
            </a:endParaRPr>
          </a:p>
        </p:txBody>
      </p:sp>
      <p:sp>
        <p:nvSpPr>
          <p:cNvPr id="6" name="矩形 5"/>
          <p:cNvSpPr/>
          <p:nvPr/>
        </p:nvSpPr>
        <p:spPr>
          <a:xfrm>
            <a:off x="1117600" y="1941513"/>
            <a:ext cx="915988" cy="1014412"/>
          </a:xfrm>
          <a:prstGeom prst="rect">
            <a:avLst/>
          </a:prstGeom>
          <a:solidFill>
            <a:srgbClr val="EDC47E"/>
          </a:solidFill>
          <a:ln w="9525">
            <a:noFill/>
          </a:ln>
        </p:spPr>
        <p:txBody>
          <a:bodyPr>
            <a:spAutoFit/>
          </a:bodyPr>
          <a:p>
            <a:r>
              <a:rPr lang="zh-CN" altLang="en-US" sz="6000" b="1" dirty="0">
                <a:latin typeface="宋体" panose="02010600030101010101" pitchFamily="2" charset="-122"/>
              </a:rPr>
              <a:t>狗</a:t>
            </a:r>
            <a:endParaRPr lang="zh-CN" altLang="en-US" sz="6000" b="1" dirty="0">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1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000000"/>
                                          </p:val>
                                        </p:tav>
                                        <p:tav tm="100000">
                                          <p:val>
                                            <p:strVal val="#ppt_w"/>
                                          </p:val>
                                        </p:tav>
                                      </p:tavLst>
                                    </p:anim>
                                    <p:anim calcmode="lin" valueType="num">
                                      <p:cBhvr>
                                        <p:cTn id="13" dur="1000" fill="hold"/>
                                        <p:tgtEl>
                                          <p:spTgt spid="6"/>
                                        </p:tgtEl>
                                        <p:attrNameLst>
                                          <p:attrName>ppt_h</p:attrName>
                                        </p:attrNameLst>
                                      </p:cBhvr>
                                      <p:tavLst>
                                        <p:tav tm="0">
                                          <p:val>
                                            <p:fltVal val="0.000000"/>
                                          </p:val>
                                        </p:tav>
                                        <p:tav tm="100000">
                                          <p:val>
                                            <p:strVal val="#ppt_h"/>
                                          </p:val>
                                        </p:tav>
                                      </p:tavLst>
                                    </p:anim>
                                    <p:anim calcmode="lin" valueType="num">
                                      <p:cBhvr>
                                        <p:cTn id="14" dur="1000" fill="hold"/>
                                        <p:tgtEl>
                                          <p:spTgt spid="6"/>
                                        </p:tgtEl>
                                        <p:attrNameLst>
                                          <p:attrName>style.rotation</p:attrName>
                                        </p:attrNameLst>
                                      </p:cBhvr>
                                      <p:tavLst>
                                        <p:tav tm="0">
                                          <p:val>
                                            <p:fltVal val="90.000000"/>
                                          </p:val>
                                        </p:tav>
                                        <p:tav tm="100000">
                                          <p:val>
                                            <p:fltVal val="0.00000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500" fill="hold"/>
                                        <p:tgtEl>
                                          <p:spTgt spid="2"/>
                                        </p:tgtEl>
                                        <p:attrNameLst>
                                          <p:attrName>ppt_x</p:attrName>
                                        </p:attrNameLst>
                                      </p:cBhvr>
                                      <p:tavLst>
                                        <p:tav tm="0">
                                          <p:val>
                                            <p:strVal val="1+#ppt_w/2"/>
                                          </p:val>
                                        </p:tav>
                                        <p:tav tm="100000">
                                          <p:val>
                                            <p:strVal val="#ppt_x"/>
                                          </p:val>
                                        </p:tav>
                                      </p:tavLst>
                                    </p:anim>
                                    <p:anim calcmode="lin" valueType="num">
                                      <p:cBhvr>
                                        <p:cTn id="21" dur="1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44463" y="127000"/>
            <a:ext cx="3286125" cy="1104900"/>
            <a:chOff x="2274" y="234572"/>
            <a:chExt cx="3286837" cy="1105105"/>
          </a:xfrm>
        </p:grpSpPr>
        <p:pic>
          <p:nvPicPr>
            <p:cNvPr id="45068" name="图片 2"/>
            <p:cNvPicPr>
              <a:picLocks noChangeAspect="1"/>
            </p:cNvPicPr>
            <p:nvPr/>
          </p:nvPicPr>
          <p:blipFill>
            <a:blip r:embed="rId1"/>
            <a:stretch>
              <a:fillRect/>
            </a:stretch>
          </p:blipFill>
          <p:spPr>
            <a:xfrm rot="5400000" flipH="1" flipV="1">
              <a:off x="1121268" y="-828166"/>
              <a:ext cx="1048839" cy="3286837"/>
            </a:xfrm>
            <a:prstGeom prst="rect">
              <a:avLst/>
            </a:prstGeom>
            <a:noFill/>
            <a:ln w="9525">
              <a:noFill/>
            </a:ln>
          </p:spPr>
        </p:pic>
        <p:sp>
          <p:nvSpPr>
            <p:cNvPr id="4" name="矩形 3"/>
            <p:cNvSpPr/>
            <p:nvPr/>
          </p:nvSpPr>
          <p:spPr>
            <a:xfrm>
              <a:off x="168997" y="234572"/>
              <a:ext cx="2953390" cy="924096"/>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课后</a:t>
              </a: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小练</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45059" name="矩形 4"/>
          <p:cNvSpPr/>
          <p:nvPr/>
        </p:nvSpPr>
        <p:spPr>
          <a:xfrm>
            <a:off x="523875" y="1289050"/>
            <a:ext cx="11298238" cy="4706938"/>
          </a:xfrm>
          <a:prstGeom prst="rect">
            <a:avLst/>
          </a:prstGeom>
          <a:noFill/>
          <a:ln w="9525">
            <a:noFill/>
          </a:ln>
        </p:spPr>
        <p:txBody>
          <a:bodyPr>
            <a:spAutoFit/>
          </a:bodyPr>
          <a:p>
            <a:pPr>
              <a:lnSpc>
                <a:spcPct val="150000"/>
              </a:lnSpc>
            </a:pPr>
            <a:r>
              <a:rPr lang="en-US" altLang="zh-CN" sz="4000" b="1" dirty="0">
                <a:solidFill>
                  <a:srgbClr val="434343"/>
                </a:solidFill>
                <a:latin typeface="Calibri Light" panose="020F0302020204030204" pitchFamily="34" charset="0"/>
                <a:ea typeface="楷体" panose="02010609060101010101" pitchFamily="49" charset="-122"/>
              </a:rPr>
              <a:t>1.</a:t>
            </a:r>
            <a:r>
              <a:rPr lang="zh-CN" altLang="en-US" sz="4000" b="1" dirty="0">
                <a:solidFill>
                  <a:srgbClr val="434343"/>
                </a:solidFill>
                <a:latin typeface="Calibri Light" panose="020F0302020204030204" pitchFamily="34" charset="0"/>
                <a:ea typeface="楷体" panose="02010609060101010101" pitchFamily="49" charset="-122"/>
              </a:rPr>
              <a:t>拼拼写写。</a:t>
            </a:r>
            <a:endParaRPr lang="zh-CN" altLang="en-US" sz="4000" b="1" dirty="0">
              <a:solidFill>
                <a:srgbClr val="434343"/>
              </a:solidFill>
              <a:latin typeface="Calibri Light" panose="020F0302020204030204" pitchFamily="34" charset="0"/>
              <a:ea typeface="楷体" panose="02010609060101010101" pitchFamily="49" charset="-122"/>
            </a:endParaRPr>
          </a:p>
          <a:p>
            <a:pPr>
              <a:lnSpc>
                <a:spcPct val="150000"/>
              </a:lnSpc>
            </a:pPr>
            <a:r>
              <a:rPr lang="en-US" altLang="zh-CN" sz="4000" b="1" dirty="0">
                <a:solidFill>
                  <a:srgbClr val="434343"/>
                </a:solidFill>
                <a:latin typeface="宋体" panose="02010600030101010101" pitchFamily="2" charset="-122"/>
              </a:rPr>
              <a:t>shí yàn    zhǐ dài    wú lùn    zhènɡ shí</a:t>
            </a:r>
            <a:endParaRPr lang="en-US" altLang="zh-CN" sz="4000" b="1" dirty="0">
              <a:solidFill>
                <a:srgbClr val="434343"/>
              </a:solidFill>
              <a:latin typeface="宋体" panose="02010600030101010101" pitchFamily="2" charset="-122"/>
            </a:endParaRPr>
          </a:p>
          <a:p>
            <a:pPr>
              <a:lnSpc>
                <a:spcPct val="150000"/>
              </a:lnSpc>
            </a:pPr>
            <a:r>
              <a:rPr lang="en-US" altLang="zh-CN" sz="4000" b="1" dirty="0">
                <a:solidFill>
                  <a:srgbClr val="434343"/>
                </a:solidFill>
                <a:latin typeface="宋体" panose="02010600030101010101" pitchFamily="2" charset="-122"/>
              </a:rPr>
              <a:t>(      )   (      )   (      )   (      )</a:t>
            </a:r>
            <a:endParaRPr lang="en-US" altLang="zh-CN" sz="4000" b="1" dirty="0">
              <a:solidFill>
                <a:srgbClr val="434343"/>
              </a:solidFill>
              <a:latin typeface="宋体" panose="02010600030101010101" pitchFamily="2" charset="-122"/>
            </a:endParaRPr>
          </a:p>
          <a:p>
            <a:pPr>
              <a:lnSpc>
                <a:spcPct val="150000"/>
              </a:lnSpc>
            </a:pPr>
            <a:r>
              <a:rPr lang="en-US" altLang="zh-CN" sz="4000" b="1" dirty="0">
                <a:solidFill>
                  <a:srgbClr val="434343"/>
                </a:solidFill>
                <a:latin typeface="宋体" panose="02010600030101010101" pitchFamily="2" charset="-122"/>
              </a:rPr>
              <a:t>tuī cè     què shí  </a:t>
            </a:r>
            <a:r>
              <a:rPr lang="en-US" altLang="zh-CN" sz="4000" b="1" dirty="0">
                <a:solidFill>
                  <a:srgbClr val="434343"/>
                </a:solidFill>
                <a:latin typeface="宋体" panose="02010600030101010101" pitchFamily="2" charset="-122"/>
                <a:sym typeface="宋体" panose="02010600030101010101" pitchFamily="2" charset="-122"/>
              </a:rPr>
              <a:t> </a:t>
            </a:r>
            <a:r>
              <a:rPr lang="en-US" altLang="zh-CN" sz="4000" b="1" dirty="0">
                <a:solidFill>
                  <a:srgbClr val="434343"/>
                </a:solidFill>
                <a:latin typeface="宋体" panose="02010600030101010101" pitchFamily="2" charset="-122"/>
              </a:rPr>
              <a:t> yán tú    chāo chánɡ</a:t>
            </a:r>
            <a:endParaRPr lang="en-US" altLang="zh-CN" sz="4000" b="1" dirty="0">
              <a:solidFill>
                <a:srgbClr val="434343"/>
              </a:solidFill>
              <a:latin typeface="宋体" panose="02010600030101010101" pitchFamily="2" charset="-122"/>
            </a:endParaRPr>
          </a:p>
          <a:p>
            <a:pPr>
              <a:lnSpc>
                <a:spcPct val="150000"/>
              </a:lnSpc>
            </a:pPr>
            <a:r>
              <a:rPr lang="en-US" altLang="zh-CN" sz="4000" b="1" dirty="0">
                <a:solidFill>
                  <a:srgbClr val="434343"/>
                </a:solidFill>
                <a:latin typeface="宋体" panose="02010600030101010101" pitchFamily="2" charset="-122"/>
              </a:rPr>
              <a:t>(      )   (      )   (      )   (      )  </a:t>
            </a:r>
            <a:endParaRPr lang="en-US" altLang="zh-CN" sz="4000" b="1" dirty="0">
              <a:solidFill>
                <a:srgbClr val="434343"/>
              </a:solidFill>
              <a:latin typeface="宋体" panose="02010600030101010101" pitchFamily="2" charset="-122"/>
            </a:endParaRPr>
          </a:p>
        </p:txBody>
      </p:sp>
      <p:sp>
        <p:nvSpPr>
          <p:cNvPr id="6" name="矩形 5"/>
          <p:cNvSpPr/>
          <p:nvPr/>
        </p:nvSpPr>
        <p:spPr>
          <a:xfrm>
            <a:off x="731838" y="3227388"/>
            <a:ext cx="18176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实验</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7" name="矩形 6"/>
          <p:cNvSpPr/>
          <p:nvPr/>
        </p:nvSpPr>
        <p:spPr>
          <a:xfrm>
            <a:off x="3578225" y="3227388"/>
            <a:ext cx="1816100"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纸袋</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8" name="矩形 7"/>
          <p:cNvSpPr/>
          <p:nvPr/>
        </p:nvSpPr>
        <p:spPr>
          <a:xfrm>
            <a:off x="6362700" y="3227388"/>
            <a:ext cx="18176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无论</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9" name="矩形 8"/>
          <p:cNvSpPr/>
          <p:nvPr/>
        </p:nvSpPr>
        <p:spPr>
          <a:xfrm>
            <a:off x="9201150" y="3227388"/>
            <a:ext cx="18176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证实</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0" name="矩形 9"/>
          <p:cNvSpPr/>
          <p:nvPr/>
        </p:nvSpPr>
        <p:spPr>
          <a:xfrm>
            <a:off x="731838" y="5070475"/>
            <a:ext cx="18176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推测</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1" name="矩形 10"/>
          <p:cNvSpPr/>
          <p:nvPr/>
        </p:nvSpPr>
        <p:spPr>
          <a:xfrm>
            <a:off x="3576638" y="5070475"/>
            <a:ext cx="18176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确实</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2" name="矩形 11"/>
          <p:cNvSpPr/>
          <p:nvPr/>
        </p:nvSpPr>
        <p:spPr>
          <a:xfrm>
            <a:off x="6362700" y="5070475"/>
            <a:ext cx="18176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沿途</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3" name="矩形 12"/>
          <p:cNvSpPr/>
          <p:nvPr/>
        </p:nvSpPr>
        <p:spPr>
          <a:xfrm>
            <a:off x="9201150" y="5070475"/>
            <a:ext cx="18176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超常</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1"/>
          <p:cNvSpPr/>
          <p:nvPr/>
        </p:nvSpPr>
        <p:spPr>
          <a:xfrm>
            <a:off x="1619250" y="1019175"/>
            <a:ext cx="9877425" cy="4449763"/>
          </a:xfrm>
          <a:prstGeom prst="rect">
            <a:avLst/>
          </a:prstGeom>
          <a:noFill/>
          <a:ln w="9525">
            <a:noFill/>
          </a:ln>
        </p:spPr>
        <p:txBody>
          <a:bodyPr>
            <a:spAutoFit/>
          </a:bodyPr>
          <a:p>
            <a:pPr>
              <a:lnSpc>
                <a:spcPct val="250000"/>
              </a:lnSpc>
            </a:pPr>
            <a:r>
              <a:rPr lang="en-US" altLang="zh-CN" sz="4000" b="1" dirty="0">
                <a:solidFill>
                  <a:srgbClr val="434343"/>
                </a:solidFill>
                <a:latin typeface="Calibri Light" panose="020F0302020204030204" pitchFamily="34" charset="0"/>
                <a:ea typeface="楷体" panose="02010609060101010101" pitchFamily="49" charset="-122"/>
              </a:rPr>
              <a:t>2.</a:t>
            </a:r>
            <a:r>
              <a:rPr lang="zh-CN" altLang="en-US" sz="4000" b="1" dirty="0">
                <a:solidFill>
                  <a:srgbClr val="434343"/>
                </a:solidFill>
                <a:latin typeface="Calibri Light" panose="020F0302020204030204" pitchFamily="34" charset="0"/>
                <a:ea typeface="楷体" panose="02010609060101010101" pitchFamily="49" charset="-122"/>
              </a:rPr>
              <a:t>连一连，唱反调。</a:t>
            </a:r>
            <a:endParaRPr lang="zh-CN" altLang="en-US" sz="4000" b="1" dirty="0">
              <a:solidFill>
                <a:srgbClr val="434343"/>
              </a:solidFill>
              <a:latin typeface="Calibri Light" panose="020F0302020204030204" pitchFamily="34" charset="0"/>
              <a:ea typeface="楷体" panose="02010609060101010101" pitchFamily="49" charset="-122"/>
            </a:endParaRPr>
          </a:p>
          <a:p>
            <a:pPr>
              <a:lnSpc>
                <a:spcPct val="250000"/>
              </a:lnSpc>
            </a:pPr>
            <a:r>
              <a:rPr lang="zh-CN" altLang="en-US" sz="4000" b="1" dirty="0">
                <a:solidFill>
                  <a:srgbClr val="434343"/>
                </a:solidFill>
                <a:latin typeface="Calibri Light" panose="020F0302020204030204" pitchFamily="34" charset="0"/>
                <a:ea typeface="楷体" panose="02010609060101010101" pitchFamily="49" charset="-122"/>
              </a:rPr>
              <a:t>陌生        超常         逆风        遥远        增加</a:t>
            </a:r>
            <a:endParaRPr lang="zh-CN" altLang="en-US" sz="4000" b="1" dirty="0">
              <a:solidFill>
                <a:srgbClr val="434343"/>
              </a:solidFill>
              <a:latin typeface="Calibri Light" panose="020F0302020204030204" pitchFamily="34" charset="0"/>
              <a:ea typeface="楷体" panose="02010609060101010101" pitchFamily="49" charset="-122"/>
            </a:endParaRPr>
          </a:p>
          <a:p>
            <a:pPr>
              <a:lnSpc>
                <a:spcPct val="250000"/>
              </a:lnSpc>
            </a:pPr>
            <a:r>
              <a:rPr lang="zh-CN" altLang="en-US" sz="4000" b="1" dirty="0">
                <a:solidFill>
                  <a:srgbClr val="434343"/>
                </a:solidFill>
                <a:latin typeface="Calibri Light" panose="020F0302020204030204" pitchFamily="34" charset="0"/>
                <a:ea typeface="楷体" panose="02010609060101010101" pitchFamily="49" charset="-122"/>
              </a:rPr>
              <a:t>附近        顺风         熟悉        减少        平常</a:t>
            </a:r>
            <a:endParaRPr lang="zh-CN" altLang="en-US" sz="4000" b="1" dirty="0">
              <a:solidFill>
                <a:srgbClr val="434343"/>
              </a:solidFill>
              <a:latin typeface="Calibri Light" panose="020F0302020204030204" pitchFamily="34" charset="0"/>
              <a:ea typeface="楷体" panose="02010609060101010101" pitchFamily="49" charset="-122"/>
            </a:endParaRPr>
          </a:p>
        </p:txBody>
      </p:sp>
      <p:cxnSp>
        <p:nvCxnSpPr>
          <p:cNvPr id="3" name="直接连接符 2"/>
          <p:cNvCxnSpPr/>
          <p:nvPr/>
        </p:nvCxnSpPr>
        <p:spPr>
          <a:xfrm>
            <a:off x="2617788" y="3808413"/>
            <a:ext cx="3181350" cy="11842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70388" y="3808413"/>
            <a:ext cx="5400675" cy="11842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41838" y="3806825"/>
            <a:ext cx="1809750" cy="11842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17788" y="3789363"/>
            <a:ext cx="5029200" cy="1219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8475663" y="3773488"/>
            <a:ext cx="1416050" cy="12525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000000"/>
                                          </p:val>
                                        </p:tav>
                                        <p:tav tm="100000">
                                          <p:val>
                                            <p:strVal val="#ppt_w"/>
                                          </p:val>
                                        </p:tav>
                                      </p:tavLst>
                                    </p:anim>
                                    <p:anim calcmode="lin" valueType="num">
                                      <p:cBhvr>
                                        <p:cTn id="15" dur="500" fill="hold"/>
                                        <p:tgtEl>
                                          <p:spTgt spid="5"/>
                                        </p:tgtEl>
                                        <p:attrNameLst>
                                          <p:attrName>ppt_h</p:attrName>
                                        </p:attrNameLst>
                                      </p:cBhvr>
                                      <p:tavLst>
                                        <p:tav tm="0">
                                          <p:val>
                                            <p:fltVal val="0.00000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000000"/>
                                          </p:val>
                                        </p:tav>
                                        <p:tav tm="100000">
                                          <p:val>
                                            <p:strVal val="#ppt_w"/>
                                          </p:val>
                                        </p:tav>
                                      </p:tavLst>
                                    </p:anim>
                                    <p:anim calcmode="lin" valueType="num">
                                      <p:cBhvr>
                                        <p:cTn id="22" dur="500" fill="hold"/>
                                        <p:tgtEl>
                                          <p:spTgt spid="7"/>
                                        </p:tgtEl>
                                        <p:attrNameLst>
                                          <p:attrName>ppt_h</p:attrName>
                                        </p:attrNameLst>
                                      </p:cBhvr>
                                      <p:tavLst>
                                        <p:tav tm="0">
                                          <p:val>
                                            <p:fltVal val="0.00000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000000"/>
                                          </p:val>
                                        </p:tav>
                                        <p:tav tm="100000">
                                          <p:val>
                                            <p:strVal val="#ppt_w"/>
                                          </p:val>
                                        </p:tav>
                                      </p:tavLst>
                                    </p:anim>
                                    <p:anim calcmode="lin" valueType="num">
                                      <p:cBhvr>
                                        <p:cTn id="29" dur="500" fill="hold"/>
                                        <p:tgtEl>
                                          <p:spTgt spid="10"/>
                                        </p:tgtEl>
                                        <p:attrNameLst>
                                          <p:attrName>ppt_h</p:attrName>
                                        </p:attrNameLst>
                                      </p:cBhvr>
                                      <p:tavLst>
                                        <p:tav tm="0">
                                          <p:val>
                                            <p:fltVal val="0.000000"/>
                                          </p:val>
                                        </p:tav>
                                        <p:tav tm="100000">
                                          <p:val>
                                            <p:strVal val="#ppt_h"/>
                                          </p:val>
                                        </p:tav>
                                      </p:tavLst>
                                    </p:anim>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000000"/>
                                          </p:val>
                                        </p:tav>
                                        <p:tav tm="100000">
                                          <p:val>
                                            <p:strVal val="#ppt_w"/>
                                          </p:val>
                                        </p:tav>
                                      </p:tavLst>
                                    </p:anim>
                                    <p:anim calcmode="lin" valueType="num">
                                      <p:cBhvr>
                                        <p:cTn id="36" dur="500" fill="hold"/>
                                        <p:tgtEl>
                                          <p:spTgt spid="12"/>
                                        </p:tgtEl>
                                        <p:attrNameLst>
                                          <p:attrName>ppt_h</p:attrName>
                                        </p:attrNameLst>
                                      </p:cBhvr>
                                      <p:tavLst>
                                        <p:tav tm="0">
                                          <p:val>
                                            <p:fltVal val="0.000000"/>
                                          </p:val>
                                        </p:tav>
                                        <p:tav tm="100000">
                                          <p:val>
                                            <p:strVal val="#ppt_h"/>
                                          </p:val>
                                        </p:tav>
                                      </p:tavLst>
                                    </p:anim>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1"/>
          <p:cNvSpPr/>
          <p:nvPr/>
        </p:nvSpPr>
        <p:spPr>
          <a:xfrm>
            <a:off x="1095375" y="917575"/>
            <a:ext cx="9659938" cy="5016500"/>
          </a:xfrm>
          <a:prstGeom prst="rect">
            <a:avLst/>
          </a:prstGeom>
          <a:noFill/>
          <a:ln w="9525">
            <a:noFill/>
          </a:ln>
        </p:spPr>
        <p:txBody>
          <a:bodyPr>
            <a:spAutoFit/>
          </a:bodyPr>
          <a:p>
            <a:pPr>
              <a:lnSpc>
                <a:spcPct val="200000"/>
              </a:lnSpc>
            </a:pPr>
            <a:r>
              <a:rPr lang="en-US" altLang="zh-CN" sz="4000" b="1" dirty="0">
                <a:solidFill>
                  <a:srgbClr val="434343"/>
                </a:solidFill>
                <a:latin typeface="Calibri Light" panose="020F0302020204030204" pitchFamily="34" charset="0"/>
                <a:ea typeface="楷体" panose="02010609060101010101" pitchFamily="49" charset="-122"/>
              </a:rPr>
              <a:t>3.</a:t>
            </a:r>
            <a:r>
              <a:rPr lang="zh-CN" altLang="en-US" sz="4000" b="1" dirty="0">
                <a:solidFill>
                  <a:srgbClr val="434343"/>
                </a:solidFill>
                <a:latin typeface="Calibri Light" panose="020F0302020204030204" pitchFamily="34" charset="0"/>
                <a:ea typeface="楷体" panose="02010609060101010101" pitchFamily="49" charset="-122"/>
              </a:rPr>
              <a:t>判断对错。对的打“√”，错的打“</a:t>
            </a:r>
            <a:r>
              <a:rPr lang="en-US" altLang="zh-CN" sz="4000" b="1" dirty="0">
                <a:solidFill>
                  <a:srgbClr val="434343"/>
                </a:solidFill>
                <a:latin typeface="Calibri Light" panose="020F0302020204030204" pitchFamily="34" charset="0"/>
                <a:ea typeface="楷体" panose="02010609060101010101" pitchFamily="49" charset="-122"/>
              </a:rPr>
              <a:t>×”</a:t>
            </a:r>
            <a:r>
              <a:rPr lang="zh-CN" altLang="en-US" sz="4000" b="1" dirty="0">
                <a:solidFill>
                  <a:srgbClr val="434343"/>
                </a:solidFill>
                <a:latin typeface="Calibri Light" panose="020F0302020204030204" pitchFamily="34" charset="0"/>
                <a:ea typeface="楷体" panose="02010609060101010101" pitchFamily="49" charset="-122"/>
              </a:rPr>
              <a:t>。</a:t>
            </a:r>
            <a:endParaRPr lang="zh-CN" altLang="en-US" sz="4000" b="1" dirty="0">
              <a:solidFill>
                <a:srgbClr val="434343"/>
              </a:solidFill>
              <a:latin typeface="Calibri Light" panose="020F0302020204030204" pitchFamily="34" charset="0"/>
              <a:ea typeface="楷体" panose="02010609060101010101" pitchFamily="49" charset="-122"/>
            </a:endParaRPr>
          </a:p>
          <a:p>
            <a:pPr>
              <a:lnSpc>
                <a:spcPct val="200000"/>
              </a:lnSpc>
            </a:pPr>
            <a:r>
              <a:rPr lang="en-US" altLang="zh-CN" sz="4000" b="1" dirty="0">
                <a:solidFill>
                  <a:srgbClr val="434343"/>
                </a:solidFill>
                <a:latin typeface="Calibri Light" panose="020F0302020204030204" pitchFamily="34" charset="0"/>
                <a:ea typeface="楷体" panose="02010609060101010101" pitchFamily="49" charset="-122"/>
              </a:rPr>
              <a:t>1</a:t>
            </a:r>
            <a:r>
              <a:rPr lang="zh-CN" altLang="en-US" sz="4000" b="1" dirty="0">
                <a:solidFill>
                  <a:srgbClr val="434343"/>
                </a:solidFill>
                <a:latin typeface="Calibri Light" panose="020F0302020204030204" pitchFamily="34" charset="0"/>
                <a:ea typeface="楷体" panose="02010609060101010101" pitchFamily="49" charset="-122"/>
              </a:rPr>
              <a:t>、蜜蜂有超常的记忆力。     </a:t>
            </a:r>
            <a:r>
              <a:rPr lang="en-US" altLang="zh-CN" sz="4000" b="1" dirty="0">
                <a:solidFill>
                  <a:srgbClr val="434343"/>
                </a:solidFill>
                <a:latin typeface="Calibri Light" panose="020F0302020204030204" pitchFamily="34" charset="0"/>
                <a:ea typeface="楷体" panose="02010609060101010101" pitchFamily="49" charset="-122"/>
              </a:rPr>
              <a:t>(       )</a:t>
            </a:r>
            <a:endParaRPr lang="en-US" altLang="zh-CN" sz="4000" b="1" dirty="0">
              <a:solidFill>
                <a:srgbClr val="434343"/>
              </a:solidFill>
              <a:latin typeface="Calibri Light" panose="020F0302020204030204" pitchFamily="34" charset="0"/>
              <a:ea typeface="楷体" panose="02010609060101010101" pitchFamily="49" charset="-122"/>
            </a:endParaRPr>
          </a:p>
          <a:p>
            <a:pPr>
              <a:lnSpc>
                <a:spcPct val="200000"/>
              </a:lnSpc>
            </a:pPr>
            <a:r>
              <a:rPr lang="en-US" altLang="zh-CN" sz="4000" b="1" dirty="0">
                <a:solidFill>
                  <a:srgbClr val="434343"/>
                </a:solidFill>
                <a:latin typeface="Calibri Light" panose="020F0302020204030204" pitchFamily="34" charset="0"/>
                <a:ea typeface="楷体" panose="02010609060101010101" pitchFamily="49" charset="-122"/>
              </a:rPr>
              <a:t>2</a:t>
            </a:r>
            <a:r>
              <a:rPr lang="zh-CN" altLang="en-US" sz="4000" b="1" dirty="0">
                <a:solidFill>
                  <a:srgbClr val="434343"/>
                </a:solidFill>
                <a:latin typeface="Calibri Light" panose="020F0302020204030204" pitchFamily="34" charset="0"/>
                <a:ea typeface="楷体" panose="02010609060101010101" pitchFamily="49" charset="-122"/>
              </a:rPr>
              <a:t>、蜜蜂的确有辨别方向的能力，但靠的不是超常的记忆力。 </a:t>
            </a:r>
            <a:r>
              <a:rPr lang="en-US" altLang="zh-CN" sz="4000" b="1" dirty="0">
                <a:solidFill>
                  <a:srgbClr val="434343"/>
                </a:solidFill>
                <a:latin typeface="Calibri Light" panose="020F0302020204030204" pitchFamily="34" charset="0"/>
                <a:ea typeface="楷体" panose="02010609060101010101" pitchFamily="49" charset="-122"/>
              </a:rPr>
              <a:t>(        )</a:t>
            </a:r>
            <a:endParaRPr lang="en-US" altLang="zh-CN" sz="4000" b="1" dirty="0">
              <a:solidFill>
                <a:srgbClr val="434343"/>
              </a:solidFill>
              <a:latin typeface="Calibri Light" panose="020F0302020204030204" pitchFamily="34" charset="0"/>
              <a:ea typeface="楷体" panose="02010609060101010101" pitchFamily="49" charset="-122"/>
            </a:endParaRPr>
          </a:p>
        </p:txBody>
      </p:sp>
      <p:sp>
        <p:nvSpPr>
          <p:cNvPr id="3" name="矩形 2"/>
          <p:cNvSpPr/>
          <p:nvPr/>
        </p:nvSpPr>
        <p:spPr>
          <a:xfrm>
            <a:off x="7267575" y="2587625"/>
            <a:ext cx="1816100"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4" name="矩形 3"/>
          <p:cNvSpPr/>
          <p:nvPr/>
        </p:nvSpPr>
        <p:spPr>
          <a:xfrm>
            <a:off x="5141913" y="4887913"/>
            <a:ext cx="1816100" cy="831850"/>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36"/>
          <p:cNvGrpSpPr/>
          <p:nvPr/>
        </p:nvGrpSpPr>
        <p:grpSpPr>
          <a:xfrm>
            <a:off x="4213225" y="-647700"/>
            <a:ext cx="3527425" cy="3375025"/>
            <a:chOff x="9119219" y="-677906"/>
            <a:chExt cx="2387752" cy="2283679"/>
          </a:xfrm>
        </p:grpSpPr>
        <p:grpSp>
          <p:nvGrpSpPr>
            <p:cNvPr id="48133" name="组合 137"/>
            <p:cNvGrpSpPr/>
            <p:nvPr/>
          </p:nvGrpSpPr>
          <p:grpSpPr>
            <a:xfrm>
              <a:off x="9119219" y="-677906"/>
              <a:ext cx="2387752" cy="2283679"/>
              <a:chOff x="9564105" y="-488203"/>
              <a:chExt cx="1942865" cy="1858182"/>
            </a:xfrm>
          </p:grpSpPr>
          <p:sp>
            <p:nvSpPr>
              <p:cNvPr id="140" name="圆角矩形 139"/>
              <p:cNvSpPr/>
              <p:nvPr/>
            </p:nvSpPr>
            <p:spPr>
              <a:xfrm>
                <a:off x="9564105" y="608702"/>
                <a:ext cx="1942865" cy="761277"/>
              </a:xfrm>
              <a:prstGeom prst="roundRect">
                <a:avLst>
                  <a:gd name="adj" fmla="val 9069"/>
                </a:avLst>
              </a:prstGeom>
              <a:solidFill>
                <a:schemeClr val="accent5">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48136" name="组合 140"/>
              <p:cNvGrpSpPr/>
              <p:nvPr/>
            </p:nvGrpSpPr>
            <p:grpSpPr>
              <a:xfrm>
                <a:off x="9932705" y="-488203"/>
                <a:ext cx="131459" cy="1142939"/>
                <a:chOff x="2258684" y="-496098"/>
                <a:chExt cx="303045" cy="2634752"/>
              </a:xfrm>
            </p:grpSpPr>
            <p:pic>
              <p:nvPicPr>
                <p:cNvPr id="145" name="图片 144"/>
                <p:cNvPicPr>
                  <a:picLocks noChangeAspect="1"/>
                </p:cNvPicPr>
                <p:nvPr/>
              </p:nvPicPr>
              <p:blipFill>
                <a:blip r:embed="rId1"/>
                <a:stretch>
                  <a:fillRect/>
                </a:stretch>
              </p:blipFill>
              <p:spPr>
                <a:xfrm>
                  <a:off x="2259577" y="1780677"/>
                  <a:ext cx="302348" cy="358642"/>
                </a:xfrm>
                <a:prstGeom prst="rect">
                  <a:avLst/>
                </a:prstGeom>
                <a:effectLst>
                  <a:outerShdw blurRad="50800" dist="38100" dir="5400000" algn="t" rotWithShape="0">
                    <a:prstClr val="black">
                      <a:alpha val="40000"/>
                    </a:prstClr>
                  </a:outerShdw>
                </a:effectLst>
              </p:spPr>
            </p:pic>
            <p:cxnSp>
              <p:nvCxnSpPr>
                <p:cNvPr id="146" name="直接连接符 145"/>
                <p:cNvCxnSpPr/>
                <p:nvPr/>
              </p:nvCxnSpPr>
              <p:spPr>
                <a:xfrm>
                  <a:off x="2398657" y="-496098"/>
                  <a:ext cx="0" cy="2304983"/>
                </a:xfrm>
                <a:prstGeom prst="line">
                  <a:avLst/>
                </a:prstGeom>
                <a:ln w="6350">
                  <a:solidFill>
                    <a:srgbClr val="3C3B37"/>
                  </a:solidFill>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8137" name="组合 141"/>
              <p:cNvGrpSpPr/>
              <p:nvPr/>
            </p:nvGrpSpPr>
            <p:grpSpPr>
              <a:xfrm>
                <a:off x="11076315" y="-488203"/>
                <a:ext cx="131459" cy="1142939"/>
                <a:chOff x="2279650" y="-496098"/>
                <a:chExt cx="303045" cy="2634752"/>
              </a:xfrm>
            </p:grpSpPr>
            <p:pic>
              <p:nvPicPr>
                <p:cNvPr id="143" name="图片 142"/>
                <p:cNvPicPr>
                  <a:picLocks noChangeAspect="1"/>
                </p:cNvPicPr>
                <p:nvPr/>
              </p:nvPicPr>
              <p:blipFill>
                <a:blip r:embed="rId1"/>
                <a:stretch>
                  <a:fillRect/>
                </a:stretch>
              </p:blipFill>
              <p:spPr>
                <a:xfrm>
                  <a:off x="2278699" y="1780677"/>
                  <a:ext cx="304363" cy="358642"/>
                </a:xfrm>
                <a:prstGeom prst="rect">
                  <a:avLst/>
                </a:prstGeom>
                <a:effectLst>
                  <a:outerShdw blurRad="50800" dist="38100" dir="5400000" algn="t" rotWithShape="0">
                    <a:prstClr val="black">
                      <a:alpha val="40000"/>
                    </a:prstClr>
                  </a:outerShdw>
                </a:effectLst>
              </p:spPr>
            </p:pic>
            <p:cxnSp>
              <p:nvCxnSpPr>
                <p:cNvPr id="144" name="直接连接符 143"/>
                <p:cNvCxnSpPr/>
                <p:nvPr/>
              </p:nvCxnSpPr>
              <p:spPr>
                <a:xfrm>
                  <a:off x="2415763" y="-496098"/>
                  <a:ext cx="0" cy="2304983"/>
                </a:xfrm>
                <a:prstGeom prst="line">
                  <a:avLst/>
                </a:prstGeom>
                <a:ln w="6350">
                  <a:solidFill>
                    <a:srgbClr val="3C3B37"/>
                  </a:solidFill>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sp>
          <p:nvSpPr>
            <p:cNvPr id="48134" name="TextBox 138"/>
            <p:cNvSpPr txBox="1"/>
            <p:nvPr/>
          </p:nvSpPr>
          <p:spPr>
            <a:xfrm>
              <a:off x="9250471" y="913897"/>
              <a:ext cx="2012852" cy="479044"/>
            </a:xfrm>
            <a:prstGeom prst="rect">
              <a:avLst/>
            </a:prstGeom>
            <a:noFill/>
            <a:ln w="9525">
              <a:noFill/>
            </a:ln>
          </p:spPr>
          <p:txBody>
            <a:bodyPr>
              <a:spAutoFit/>
            </a:bodyPr>
            <a:p>
              <a:pPr algn="dist"/>
              <a:r>
                <a:rPr lang="zh-CN" altLang="en-US" sz="4000" b="1" dirty="0">
                  <a:solidFill>
                    <a:srgbClr val="595959"/>
                  </a:solidFill>
                  <a:latin typeface="方正卡通简体" pitchFamily="65" charset="-122"/>
                  <a:ea typeface="方正卡通简体" pitchFamily="65" charset="-122"/>
                </a:rPr>
                <a:t>下课啦</a:t>
              </a:r>
              <a:endParaRPr lang="en-US" altLang="zh-CN" sz="4000" b="1" dirty="0">
                <a:solidFill>
                  <a:srgbClr val="595959"/>
                </a:solidFill>
                <a:latin typeface="方正卡通简体" pitchFamily="65" charset="-122"/>
                <a:ea typeface="方正卡通简体" pitchFamily="65" charset="-122"/>
              </a:endParaRPr>
            </a:p>
          </p:txBody>
        </p:sp>
      </p:grpSp>
      <p:pic>
        <p:nvPicPr>
          <p:cNvPr id="48131" name="图片 6"/>
          <p:cNvPicPr>
            <a:picLocks noChangeAspect="1"/>
          </p:cNvPicPr>
          <p:nvPr/>
        </p:nvPicPr>
        <p:blipFill>
          <a:blip r:embed="rId2"/>
          <a:stretch>
            <a:fillRect/>
          </a:stretch>
        </p:blipFill>
        <p:spPr>
          <a:xfrm>
            <a:off x="-900112" y="3621088"/>
            <a:ext cx="13092112" cy="3236912"/>
          </a:xfrm>
          <a:prstGeom prst="rect">
            <a:avLst/>
          </a:prstGeom>
          <a:noFill/>
          <a:ln w="9525">
            <a:noFill/>
          </a:ln>
        </p:spPr>
      </p:pic>
      <p:pic>
        <p:nvPicPr>
          <p:cNvPr id="48132" name="图片 2"/>
          <p:cNvPicPr>
            <a:picLocks noChangeAspect="1"/>
          </p:cNvPicPr>
          <p:nvPr/>
        </p:nvPicPr>
        <p:blipFill>
          <a:blip r:embed="rId3"/>
          <a:stretch>
            <a:fillRect/>
          </a:stretch>
        </p:blipFill>
        <p:spPr>
          <a:xfrm>
            <a:off x="8410575" y="1019175"/>
            <a:ext cx="1089025" cy="1144588"/>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100000">
                                          <p:val>
                                            <p:strVal val="#ppt_x"/>
                                          </p:val>
                                        </p:tav>
                                      </p:tavLst>
                                    </p:anim>
                                    <p:anim calcmode="lin" valueType="num">
                                      <p:cBhvr>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755900" y="1660525"/>
            <a:ext cx="8232775" cy="3536950"/>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4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初读课文</a:t>
            </a:r>
            <a:endPar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auto" latinLnBrk="0" hangingPunct="1">
              <a:lnSpc>
                <a:spcPct val="14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1</a:t>
            </a:r>
            <a:r>
              <a:rPr kumimoji="0" lang="en-US"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自由读课文，读准字音，将难读的语句多读几遍。</a:t>
            </a:r>
            <a:endPar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auto" latinLnBrk="0" hangingPunct="1">
              <a:lnSpc>
                <a:spcPct val="14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2.</a:t>
            </a: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思考：课文讲了一件什么事？</a:t>
            </a:r>
            <a:endParaRPr kumimoji="0" lang="zh-CN"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pic>
        <p:nvPicPr>
          <p:cNvPr id="4" name="图片 3"/>
          <p:cNvPicPr>
            <a:picLocks noChangeAspect="1"/>
          </p:cNvPicPr>
          <p:nvPr/>
        </p:nvPicPr>
        <p:blipFill>
          <a:blip r:embed="rId1"/>
          <a:stretch>
            <a:fillRect/>
          </a:stretch>
        </p:blipFill>
        <p:spPr>
          <a:xfrm>
            <a:off x="515938" y="2682875"/>
            <a:ext cx="2413000" cy="4035425"/>
          </a:xfrm>
          <a:prstGeom prst="rect">
            <a:avLst/>
          </a:prstGeom>
          <a:noFill/>
          <a:ln w="9525">
            <a:noFill/>
          </a:ln>
        </p:spPr>
      </p:pic>
      <p:grpSp>
        <p:nvGrpSpPr>
          <p:cNvPr id="3" name="组合 6"/>
          <p:cNvGrpSpPr/>
          <p:nvPr/>
        </p:nvGrpSpPr>
        <p:grpSpPr>
          <a:xfrm>
            <a:off x="-211137" y="-185737"/>
            <a:ext cx="4210050" cy="1782762"/>
            <a:chOff x="-210534" y="-185589"/>
            <a:chExt cx="4686999" cy="1991844"/>
          </a:xfrm>
        </p:grpSpPr>
        <p:pic>
          <p:nvPicPr>
            <p:cNvPr id="14341" name="图片 5"/>
            <p:cNvPicPr>
              <a:picLocks noChangeAspect="1"/>
            </p:cNvPicPr>
            <p:nvPr/>
          </p:nvPicPr>
          <p:blipFill>
            <a:blip r:embed="rId2"/>
            <a:stretch>
              <a:fillRect/>
            </a:stretch>
          </p:blipFill>
          <p:spPr>
            <a:xfrm>
              <a:off x="-210534" y="-185589"/>
              <a:ext cx="4686999" cy="1991844"/>
            </a:xfrm>
            <a:prstGeom prst="rect">
              <a:avLst/>
            </a:prstGeom>
            <a:noFill/>
            <a:ln w="9525">
              <a:noFill/>
            </a:ln>
          </p:spPr>
        </p:pic>
        <p:sp>
          <p:nvSpPr>
            <p:cNvPr id="5" name="矩形 4"/>
            <p:cNvSpPr/>
            <p:nvPr/>
          </p:nvSpPr>
          <p:spPr>
            <a:xfrm>
              <a:off x="331718" y="333317"/>
              <a:ext cx="322033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1</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032000" y="358775"/>
            <a:ext cx="7802563" cy="922338"/>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通关检测</a:t>
            </a:r>
            <a:r>
              <a:rPr kumimoji="0" lang="en-US" altLang="zh-CN"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a:t>
            </a: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词语大作战</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3" name="流程图: 过程 2"/>
          <p:cNvSpPr/>
          <p:nvPr/>
        </p:nvSpPr>
        <p:spPr>
          <a:xfrm>
            <a:off x="1069145" y="1645920"/>
            <a:ext cx="10142806" cy="4529796"/>
          </a:xfrm>
          <a:prstGeom prst="flowChartProcess">
            <a:avLst/>
          </a:prstGeom>
          <a:noFill/>
          <a:ln w="76200"/>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460375" y="1854200"/>
            <a:ext cx="10945813" cy="3843338"/>
          </a:xfrm>
          <a:prstGeom prst="rect">
            <a:avLst/>
          </a:prstGeom>
          <a:noFill/>
        </p:spPr>
        <p:txBody>
          <a:bodyPr>
            <a:spAutoFit/>
          </a:bodyPr>
          <a:lstStyle/>
          <a:p>
            <a:pPr marL="0" marR="0" lvl="0" indent="0" algn="ctr" defTabSz="914400" rtl="0" eaLnBrk="1" fontAlgn="auto" latinLnBrk="0" hangingPunct="1">
              <a:lnSpc>
                <a:spcPct val="25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大</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概</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  </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阻</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力  包</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括</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  准确无</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误</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 </a:t>
            </a:r>
            <a:endParaRPr kumimoji="0" lang="en-US" altLang="zh-CN"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25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沿</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途</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  </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陌</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生  </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超</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常  </a:t>
            </a:r>
            <a:r>
              <a:rPr kumimoji="0" lang="zh-CN" altLang="en-US" sz="5400" b="0" i="0" u="none" strike="noStrike" kern="1200" cap="none" spc="0" normalizeH="0" baseline="0" noProof="1" smtClean="0">
                <a:ln w="0"/>
                <a:solidFill>
                  <a:srgbClr val="3333FF"/>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逆</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风</a:t>
            </a: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而飞 </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p:txBody>
      </p:sp>
      <p:sp>
        <p:nvSpPr>
          <p:cNvPr id="5" name="矩形 4"/>
          <p:cNvSpPr/>
          <p:nvPr/>
        </p:nvSpPr>
        <p:spPr>
          <a:xfrm>
            <a:off x="2120900" y="2157413"/>
            <a:ext cx="8707438" cy="768350"/>
          </a:xfrm>
          <a:prstGeom prst="rect">
            <a:avLst/>
          </a:prstGeom>
          <a:noFill/>
          <a:ln w="9525">
            <a:noFill/>
          </a:ln>
        </p:spPr>
        <p:txBody>
          <a:bodyPr>
            <a:spAutoFit/>
          </a:bodyPr>
          <a:p>
            <a:r>
              <a:rPr lang="en-US" altLang="zh-CN" sz="4400" b="1" dirty="0">
                <a:solidFill>
                  <a:srgbClr val="FF0000"/>
                </a:solidFill>
                <a:latin typeface="宋体" panose="02010600030101010101" pitchFamily="2" charset="-122"/>
              </a:rPr>
              <a:t>gài  zǔ       kuò          wù</a:t>
            </a:r>
            <a:endParaRPr lang="zh-CN" altLang="en-US" sz="4400" b="1" dirty="0">
              <a:solidFill>
                <a:srgbClr val="FF0000"/>
              </a:solidFill>
              <a:latin typeface="宋体" panose="02010600030101010101" pitchFamily="2" charset="-122"/>
            </a:endParaRPr>
          </a:p>
        </p:txBody>
      </p:sp>
      <p:sp>
        <p:nvSpPr>
          <p:cNvPr id="6" name="矩形 5"/>
          <p:cNvSpPr/>
          <p:nvPr/>
        </p:nvSpPr>
        <p:spPr>
          <a:xfrm>
            <a:off x="1838325" y="4260850"/>
            <a:ext cx="8721725" cy="768350"/>
          </a:xfrm>
          <a:prstGeom prst="rect">
            <a:avLst/>
          </a:prstGeom>
          <a:noFill/>
          <a:ln w="9525">
            <a:noFill/>
          </a:ln>
        </p:spPr>
        <p:txBody>
          <a:bodyPr>
            <a:spAutoFit/>
          </a:bodyPr>
          <a:p>
            <a:r>
              <a:rPr lang="en-US" altLang="zh-CN" sz="4400" b="1" dirty="0">
                <a:solidFill>
                  <a:srgbClr val="FF0000"/>
                </a:solidFill>
                <a:latin typeface="宋体" panose="02010600030101010101" pitchFamily="2" charset="-122"/>
              </a:rPr>
              <a:t> tú   mò    chāo     nì</a:t>
            </a:r>
            <a:endParaRPr lang="en-US" altLang="zh-CN" sz="4400" b="1" dirty="0">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000000"/>
                                          </p:val>
                                        </p:tav>
                                        <p:tav tm="100000">
                                          <p:val>
                                            <p:fltVal val="1.000000"/>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0-#ppt_w/2"/>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0-#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xit" presetSubtype="0" fill="hold" grpId="1" nodeType="clickEffect">
                                  <p:stCondLst>
                                    <p:cond delay="0"/>
                                  </p:stCondLst>
                                  <p:childTnLst>
                                    <p:anim calcmode="lin" valueType="num">
                                      <p:cBhvr>
                                        <p:cTn id="37" dur="1000"/>
                                        <p:tgtEl>
                                          <p:spTgt spid="5"/>
                                        </p:tgtEl>
                                        <p:attrNameLst>
                                          <p:attrName>ppt_w</p:attrName>
                                        </p:attrNameLst>
                                      </p:cBhvr>
                                      <p:tavLst>
                                        <p:tav tm="0">
                                          <p:val>
                                            <p:strVal val="ppt_w"/>
                                          </p:val>
                                        </p:tav>
                                        <p:tav tm="100000">
                                          <p:val>
                                            <p:strVal val="ppt_w*0.70"/>
                                          </p:val>
                                        </p:tav>
                                      </p:tavLst>
                                    </p:anim>
                                    <p:anim calcmode="lin" valueType="num">
                                      <p:cBhvr>
                                        <p:cTn id="38" dur="1000"/>
                                        <p:tgtEl>
                                          <p:spTgt spid="5"/>
                                        </p:tgtEl>
                                        <p:attrNameLst>
                                          <p:attrName>ppt_h</p:attrName>
                                        </p:attrNameLst>
                                      </p:cBhvr>
                                      <p:tavLst>
                                        <p:tav tm="0">
                                          <p:val>
                                            <p:strVal val="ppt_h"/>
                                          </p:val>
                                        </p:tav>
                                        <p:tav tm="100000">
                                          <p:val>
                                            <p:strVal val="ppt_h"/>
                                          </p:val>
                                        </p:tav>
                                      </p:tavLst>
                                    </p:anim>
                                    <p:animEffect transition="out" filter="fade">
                                      <p:cBhvr>
                                        <p:cTn id="39" dur="1000"/>
                                        <p:tgtEl>
                                          <p:spTgt spid="5"/>
                                        </p:tgtEl>
                                      </p:cBhvr>
                                    </p:animEffect>
                                    <p:set>
                                      <p:cBhvr>
                                        <p:cTn id="40" dur="1" fill="hold">
                                          <p:stCondLst>
                                            <p:cond delay="999"/>
                                          </p:stCondLst>
                                        </p:cTn>
                                        <p:tgtEl>
                                          <p:spTgt spid="5"/>
                                        </p:tgtEl>
                                        <p:attrNameLst>
                                          <p:attrName>style.visibility</p:attrName>
                                        </p:attrNameLst>
                                      </p:cBhvr>
                                      <p:to>
                                        <p:strVal val="hidden"/>
                                      </p:to>
                                    </p:set>
                                  </p:childTnLst>
                                </p:cTn>
                              </p:par>
                              <p:par>
                                <p:cTn id="41" presetID="55" presetClass="exit" presetSubtype="0" fill="hold" grpId="1" nodeType="withEffect">
                                  <p:stCondLst>
                                    <p:cond delay="0"/>
                                  </p:stCondLst>
                                  <p:childTnLst>
                                    <p:anim calcmode="lin" valueType="num">
                                      <p:cBhvr>
                                        <p:cTn id="42" dur="1000"/>
                                        <p:tgtEl>
                                          <p:spTgt spid="6"/>
                                        </p:tgtEl>
                                        <p:attrNameLst>
                                          <p:attrName>ppt_w</p:attrName>
                                        </p:attrNameLst>
                                      </p:cBhvr>
                                      <p:tavLst>
                                        <p:tav tm="0">
                                          <p:val>
                                            <p:strVal val="ppt_w"/>
                                          </p:val>
                                        </p:tav>
                                        <p:tav tm="100000">
                                          <p:val>
                                            <p:strVal val="ppt_w*0.70"/>
                                          </p:val>
                                        </p:tav>
                                      </p:tavLst>
                                    </p:anim>
                                    <p:anim calcmode="lin" valueType="num">
                                      <p:cBhvr>
                                        <p:cTn id="43" dur="1000"/>
                                        <p:tgtEl>
                                          <p:spTgt spid="6"/>
                                        </p:tgtEl>
                                        <p:attrNameLst>
                                          <p:attrName>ppt_h</p:attrName>
                                        </p:attrNameLst>
                                      </p:cBhvr>
                                      <p:tavLst>
                                        <p:tav tm="0">
                                          <p:val>
                                            <p:strVal val="ppt_h"/>
                                          </p:val>
                                        </p:tav>
                                        <p:tav tm="100000">
                                          <p:val>
                                            <p:strVal val="ppt_h"/>
                                          </p:val>
                                        </p:tav>
                                      </p:tavLst>
                                    </p:anim>
                                    <p:animEffect transition="out" filter="fade">
                                      <p:cBhvr>
                                        <p:cTn id="44" dur="1000"/>
                                        <p:tgtEl>
                                          <p:spTgt spid="6"/>
                                        </p:tgtEl>
                                      </p:cBhvr>
                                    </p:animEffect>
                                    <p:set>
                                      <p:cBhvr>
                                        <p:cTn id="45"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5"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27300" y="358775"/>
            <a:ext cx="6810375" cy="922338"/>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通关检测</a:t>
            </a:r>
            <a:r>
              <a:rPr kumimoji="0" lang="en-US" altLang="zh-CN"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3——</a:t>
            </a: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我会写</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aphicFrame>
        <p:nvGraphicFramePr>
          <p:cNvPr id="16" name="Group 12"/>
          <p:cNvGraphicFramePr>
            <a:graphicFrameLocks noGrp="1"/>
          </p:cNvGraphicFramePr>
          <p:nvPr/>
        </p:nvGraphicFramePr>
        <p:xfrm>
          <a:off x="1062038" y="2203450"/>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8" name="TextBox 23"/>
          <p:cNvSpPr txBox="1"/>
          <p:nvPr/>
        </p:nvSpPr>
        <p:spPr>
          <a:xfrm>
            <a:off x="1073150" y="2116138"/>
            <a:ext cx="1463675" cy="1570037"/>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蜜</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19" name="矩形 18"/>
          <p:cNvSpPr/>
          <p:nvPr/>
        </p:nvSpPr>
        <p:spPr>
          <a:xfrm>
            <a:off x="1368425" y="1470025"/>
            <a:ext cx="8921750" cy="768350"/>
          </a:xfrm>
          <a:prstGeom prst="rect">
            <a:avLst/>
          </a:prstGeom>
          <a:noFill/>
          <a:ln w="9525">
            <a:noFill/>
          </a:ln>
        </p:spPr>
        <p:txBody>
          <a:bodyPr wrap="none">
            <a:spAutoFit/>
          </a:bodyPr>
          <a:p>
            <a:r>
              <a:rPr lang="en-US" altLang="zh-CN" sz="4400" b="1" dirty="0">
                <a:latin typeface="宋体" panose="02010600030101010101" pitchFamily="2" charset="-122"/>
              </a:rPr>
              <a:t>mì   fēng  biàn  zǔ   kuà   kuò</a:t>
            </a:r>
            <a:endParaRPr lang="zh-CN" altLang="en-US" sz="4400" b="1" dirty="0">
              <a:latin typeface="宋体" panose="02010600030101010101" pitchFamily="2" charset="-122"/>
            </a:endParaRPr>
          </a:p>
        </p:txBody>
      </p:sp>
      <p:graphicFrame>
        <p:nvGraphicFramePr>
          <p:cNvPr id="20" name="Group 12"/>
          <p:cNvGraphicFramePr>
            <a:graphicFrameLocks noGrp="1"/>
          </p:cNvGraphicFramePr>
          <p:nvPr/>
        </p:nvGraphicFramePr>
        <p:xfrm>
          <a:off x="2665413" y="2203450"/>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1" name="Group 12"/>
          <p:cNvGraphicFramePr>
            <a:graphicFrameLocks noGrp="1"/>
          </p:cNvGraphicFramePr>
          <p:nvPr/>
        </p:nvGraphicFramePr>
        <p:xfrm>
          <a:off x="4268788" y="2203450"/>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2" name="Group 12"/>
          <p:cNvGraphicFramePr>
            <a:graphicFrameLocks noGrp="1"/>
          </p:cNvGraphicFramePr>
          <p:nvPr/>
        </p:nvGraphicFramePr>
        <p:xfrm>
          <a:off x="5872163" y="2203450"/>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3" name="Group 12"/>
          <p:cNvGraphicFramePr>
            <a:graphicFrameLocks noGrp="1"/>
          </p:cNvGraphicFramePr>
          <p:nvPr/>
        </p:nvGraphicFramePr>
        <p:xfrm>
          <a:off x="7481888" y="2203450"/>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4" name="Group 12"/>
          <p:cNvGraphicFramePr>
            <a:graphicFrameLocks noGrp="1"/>
          </p:cNvGraphicFramePr>
          <p:nvPr/>
        </p:nvGraphicFramePr>
        <p:xfrm>
          <a:off x="9072563" y="2185988"/>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5" name="Group 12"/>
          <p:cNvGraphicFramePr>
            <a:graphicFrameLocks noGrp="1"/>
          </p:cNvGraphicFramePr>
          <p:nvPr/>
        </p:nvGraphicFramePr>
        <p:xfrm>
          <a:off x="1062038" y="4587875"/>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6" name="Group 12"/>
          <p:cNvGraphicFramePr>
            <a:graphicFrameLocks noGrp="1"/>
          </p:cNvGraphicFramePr>
          <p:nvPr/>
        </p:nvGraphicFramePr>
        <p:xfrm>
          <a:off x="2665413" y="4587875"/>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7" name="Group 12"/>
          <p:cNvGraphicFramePr>
            <a:graphicFrameLocks noGrp="1"/>
          </p:cNvGraphicFramePr>
          <p:nvPr/>
        </p:nvGraphicFramePr>
        <p:xfrm>
          <a:off x="4268788" y="4587875"/>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8" name="Group 12"/>
          <p:cNvGraphicFramePr>
            <a:graphicFrameLocks noGrp="1"/>
          </p:cNvGraphicFramePr>
          <p:nvPr/>
        </p:nvGraphicFramePr>
        <p:xfrm>
          <a:off x="5872163" y="4587875"/>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9" name="Group 12"/>
          <p:cNvGraphicFramePr>
            <a:graphicFrameLocks noGrp="1"/>
          </p:cNvGraphicFramePr>
          <p:nvPr/>
        </p:nvGraphicFramePr>
        <p:xfrm>
          <a:off x="7475538" y="4587875"/>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31" name="TextBox 23"/>
          <p:cNvSpPr txBox="1"/>
          <p:nvPr/>
        </p:nvSpPr>
        <p:spPr>
          <a:xfrm>
            <a:off x="2728913" y="2149475"/>
            <a:ext cx="1463675" cy="1568450"/>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蜂</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2" name="TextBox 23"/>
          <p:cNvSpPr txBox="1"/>
          <p:nvPr/>
        </p:nvSpPr>
        <p:spPr>
          <a:xfrm>
            <a:off x="4306888" y="2159000"/>
            <a:ext cx="1463675" cy="1570038"/>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辨</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3" name="TextBox 23"/>
          <p:cNvSpPr txBox="1"/>
          <p:nvPr/>
        </p:nvSpPr>
        <p:spPr>
          <a:xfrm>
            <a:off x="5897563" y="2214563"/>
            <a:ext cx="1463675" cy="1570037"/>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阻</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4" name="TextBox 23"/>
          <p:cNvSpPr txBox="1"/>
          <p:nvPr/>
        </p:nvSpPr>
        <p:spPr>
          <a:xfrm>
            <a:off x="7481888" y="2206625"/>
            <a:ext cx="1463675" cy="1570038"/>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跨</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5" name="TextBox 23"/>
          <p:cNvSpPr txBox="1"/>
          <p:nvPr/>
        </p:nvSpPr>
        <p:spPr>
          <a:xfrm>
            <a:off x="9074150" y="2159000"/>
            <a:ext cx="1463675" cy="1570038"/>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括</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6" name="TextBox 23"/>
          <p:cNvSpPr txBox="1"/>
          <p:nvPr/>
        </p:nvSpPr>
        <p:spPr>
          <a:xfrm>
            <a:off x="1073150" y="4562475"/>
            <a:ext cx="1463675" cy="1568450"/>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检</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7" name="TextBox 23"/>
          <p:cNvSpPr txBox="1"/>
          <p:nvPr/>
        </p:nvSpPr>
        <p:spPr>
          <a:xfrm>
            <a:off x="2674938" y="4589463"/>
            <a:ext cx="1463675" cy="1568450"/>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查</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8" name="TextBox 23"/>
          <p:cNvSpPr txBox="1"/>
          <p:nvPr/>
        </p:nvSpPr>
        <p:spPr>
          <a:xfrm>
            <a:off x="4330700" y="4552950"/>
            <a:ext cx="1463675" cy="1570038"/>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确</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39" name="TextBox 23"/>
          <p:cNvSpPr txBox="1"/>
          <p:nvPr/>
        </p:nvSpPr>
        <p:spPr>
          <a:xfrm>
            <a:off x="5924550" y="4552950"/>
            <a:ext cx="1463675" cy="1570038"/>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误</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40" name="TextBox 23"/>
          <p:cNvSpPr txBox="1"/>
          <p:nvPr/>
        </p:nvSpPr>
        <p:spPr>
          <a:xfrm>
            <a:off x="7502525" y="4532313"/>
            <a:ext cx="1463675" cy="1570037"/>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途</a:t>
            </a:r>
            <a:endParaRPr lang="zh-CN" altLang="en-US" sz="9600" dirty="0">
              <a:solidFill>
                <a:srgbClr val="000000"/>
              </a:solidFill>
              <a:latin typeface="楷体" panose="02010609060101010101" pitchFamily="49" charset="-122"/>
              <a:ea typeface="楷体" panose="02010609060101010101" pitchFamily="49" charset="-122"/>
            </a:endParaRPr>
          </a:p>
        </p:txBody>
      </p:sp>
      <p:sp>
        <p:nvSpPr>
          <p:cNvPr id="42" name="矩形 41"/>
          <p:cNvSpPr/>
          <p:nvPr/>
        </p:nvSpPr>
        <p:spPr>
          <a:xfrm>
            <a:off x="1147763" y="3841750"/>
            <a:ext cx="8923337" cy="768350"/>
          </a:xfrm>
          <a:prstGeom prst="rect">
            <a:avLst/>
          </a:prstGeom>
          <a:noFill/>
          <a:ln w="9525">
            <a:noFill/>
          </a:ln>
        </p:spPr>
        <p:txBody>
          <a:bodyPr wrap="none">
            <a:spAutoFit/>
          </a:bodyPr>
          <a:p>
            <a:r>
              <a:rPr lang="en-US" altLang="zh-CN" sz="4400" b="1" dirty="0">
                <a:latin typeface="宋体" panose="02010600030101010101" pitchFamily="2" charset="-122"/>
              </a:rPr>
              <a:t>jiǎn  chá   què   wù    tú   mò</a:t>
            </a:r>
            <a:endParaRPr lang="zh-CN" altLang="en-US" sz="4400" b="1" dirty="0">
              <a:latin typeface="宋体" panose="02010600030101010101" pitchFamily="2" charset="-122"/>
            </a:endParaRPr>
          </a:p>
        </p:txBody>
      </p:sp>
      <p:graphicFrame>
        <p:nvGraphicFramePr>
          <p:cNvPr id="30" name="Group 12"/>
          <p:cNvGraphicFramePr>
            <a:graphicFrameLocks noGrp="1"/>
          </p:cNvGraphicFramePr>
          <p:nvPr/>
        </p:nvGraphicFramePr>
        <p:xfrm>
          <a:off x="9078913" y="4587875"/>
          <a:ext cx="1465638" cy="1517650"/>
        </p:xfrm>
        <a:graphic>
          <a:graphicData uri="http://schemas.openxmlformats.org/drawingml/2006/table">
            <a:tbl>
              <a:tblPr/>
              <a:tblGrid>
                <a:gridCol w="732819"/>
                <a:gridCol w="732819"/>
              </a:tblGrid>
              <a:tr h="797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19831">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6125" marR="56125" marT="28014" marB="28014"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41" name="TextBox 23"/>
          <p:cNvSpPr txBox="1"/>
          <p:nvPr/>
        </p:nvSpPr>
        <p:spPr>
          <a:xfrm>
            <a:off x="9105900" y="4532313"/>
            <a:ext cx="1463675" cy="1570037"/>
          </a:xfrm>
          <a:prstGeom prst="rect">
            <a:avLst/>
          </a:prstGeom>
          <a:noFill/>
          <a:ln w="9525">
            <a:noFill/>
          </a:ln>
        </p:spPr>
        <p:txBody>
          <a:bodyPr>
            <a:spAutoFit/>
          </a:bodyPr>
          <a:p>
            <a:r>
              <a:rPr lang="zh-CN" altLang="en-US" sz="9600" dirty="0">
                <a:solidFill>
                  <a:srgbClr val="000000"/>
                </a:solidFill>
                <a:latin typeface="楷体" panose="02010609060101010101" pitchFamily="49" charset="-122"/>
                <a:ea typeface="楷体" panose="02010609060101010101" pitchFamily="49" charset="-122"/>
              </a:rPr>
              <a:t>陌</a:t>
            </a:r>
            <a:endParaRPr lang="zh-CN" altLang="en-US" sz="9600" dirty="0">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000000"/>
                                          </p:val>
                                        </p:tav>
                                        <p:tav tm="100000">
                                          <p:val>
                                            <p:fltVal val="1.000000"/>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ppt_x</p:attrName>
                                        </p:attrNameLst>
                                      </p:cBhvr>
                                      <p:tavLst>
                                        <p:tav tm="0">
                                          <p:val>
                                            <p:strVal val="0-#ppt_w/2"/>
                                          </p:val>
                                        </p:tav>
                                        <p:tav tm="100000">
                                          <p:val>
                                            <p:strVal val="#ppt_x"/>
                                          </p:val>
                                        </p:tav>
                                      </p:tavLst>
                                    </p:anim>
                                    <p:anim calcmode="lin" valueType="num">
                                      <p:cBhvr>
                                        <p:cTn id="15" dur="500" fill="hold"/>
                                        <p:tgtEl>
                                          <p:spTgt spid="16"/>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ppt_x</p:attrName>
                                        </p:attrNameLst>
                                      </p:cBhvr>
                                      <p:tavLst>
                                        <p:tav tm="0">
                                          <p:val>
                                            <p:strVal val="0-#ppt_w/2"/>
                                          </p:val>
                                        </p:tav>
                                        <p:tav tm="100000">
                                          <p:val>
                                            <p:strVal val="#ppt_x"/>
                                          </p:val>
                                        </p:tav>
                                      </p:tavLst>
                                    </p:anim>
                                    <p:anim calcmode="lin" valueType="num">
                                      <p:cBhvr>
                                        <p:cTn id="19" dur="500" fill="hold"/>
                                        <p:tgtEl>
                                          <p:spTgt spid="2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ppt_x</p:attrName>
                                        </p:attrNameLst>
                                      </p:cBhvr>
                                      <p:tavLst>
                                        <p:tav tm="0">
                                          <p:val>
                                            <p:strVal val="0-#ppt_w/2"/>
                                          </p:val>
                                        </p:tav>
                                        <p:tav tm="100000">
                                          <p:val>
                                            <p:strVal val="#ppt_x"/>
                                          </p:val>
                                        </p:tav>
                                      </p:tavLst>
                                    </p:anim>
                                    <p:anim calcmode="lin" valueType="num">
                                      <p:cBhvr>
                                        <p:cTn id="23" dur="5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ppt_x</p:attrName>
                                        </p:attrNameLst>
                                      </p:cBhvr>
                                      <p:tavLst>
                                        <p:tav tm="0">
                                          <p:val>
                                            <p:strVal val="0-#ppt_w/2"/>
                                          </p:val>
                                        </p:tav>
                                        <p:tav tm="100000">
                                          <p:val>
                                            <p:strVal val="#ppt_x"/>
                                          </p:val>
                                        </p:tav>
                                      </p:tavLst>
                                    </p:anim>
                                    <p:anim calcmode="lin" valueType="num">
                                      <p:cBhvr>
                                        <p:cTn id="27" dur="500" fill="hold"/>
                                        <p:tgtEl>
                                          <p:spTgt spid="25"/>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ppt_x</p:attrName>
                                        </p:attrNameLst>
                                      </p:cBhvr>
                                      <p:tavLst>
                                        <p:tav tm="0">
                                          <p:val>
                                            <p:strVal val="0-#ppt_w/2"/>
                                          </p:val>
                                        </p:tav>
                                        <p:tav tm="100000">
                                          <p:val>
                                            <p:strVal val="#ppt_x"/>
                                          </p:val>
                                        </p:tav>
                                      </p:tavLst>
                                    </p:anim>
                                    <p:anim calcmode="lin" valueType="num">
                                      <p:cBhvr>
                                        <p:cTn id="31" dur="500" fill="hold"/>
                                        <p:tgtEl>
                                          <p:spTgt spid="2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ppt_x</p:attrName>
                                        </p:attrNameLst>
                                      </p:cBhvr>
                                      <p:tavLst>
                                        <p:tav tm="0">
                                          <p:val>
                                            <p:strVal val="0-#ppt_w/2"/>
                                          </p:val>
                                        </p:tav>
                                        <p:tav tm="100000">
                                          <p:val>
                                            <p:strVal val="#ppt_x"/>
                                          </p:val>
                                        </p:tav>
                                      </p:tavLst>
                                    </p:anim>
                                    <p:anim calcmode="lin" valueType="num">
                                      <p:cBhvr>
                                        <p:cTn id="35" dur="500" fill="hold"/>
                                        <p:tgtEl>
                                          <p:spTgt spid="29"/>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ppt_x</p:attrName>
                                        </p:attrNameLst>
                                      </p:cBhvr>
                                      <p:tavLst>
                                        <p:tav tm="0">
                                          <p:val>
                                            <p:strVal val="0-#ppt_w/2"/>
                                          </p:val>
                                        </p:tav>
                                        <p:tav tm="100000">
                                          <p:val>
                                            <p:strVal val="#ppt_x"/>
                                          </p:val>
                                        </p:tav>
                                      </p:tavLst>
                                    </p:anim>
                                    <p:anim calcmode="lin" valueType="num">
                                      <p:cBhvr>
                                        <p:cTn id="39" dur="500" fill="hold"/>
                                        <p:tgtEl>
                                          <p:spTgt spid="26"/>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ppt_x</p:attrName>
                                        </p:attrNameLst>
                                      </p:cBhvr>
                                      <p:tavLst>
                                        <p:tav tm="0">
                                          <p:val>
                                            <p:strVal val="0-#ppt_w/2"/>
                                          </p:val>
                                        </p:tav>
                                        <p:tav tm="100000">
                                          <p:val>
                                            <p:strVal val="#ppt_x"/>
                                          </p:val>
                                        </p:tav>
                                      </p:tavLst>
                                    </p:anim>
                                    <p:anim calcmode="lin" valueType="num">
                                      <p:cBhvr>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ppt_x</p:attrName>
                                        </p:attrNameLst>
                                      </p:cBhvr>
                                      <p:tavLst>
                                        <p:tav tm="0">
                                          <p:val>
                                            <p:strVal val="0-#ppt_w/2"/>
                                          </p:val>
                                        </p:tav>
                                        <p:tav tm="100000">
                                          <p:val>
                                            <p:strVal val="#ppt_x"/>
                                          </p:val>
                                        </p:tav>
                                      </p:tavLst>
                                    </p:anim>
                                    <p:anim calcmode="lin" valueType="num">
                                      <p:cBhvr>
                                        <p:cTn id="47" dur="500" fill="hold"/>
                                        <p:tgtEl>
                                          <p:spTgt spid="3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ppt_x</p:attrName>
                                        </p:attrNameLst>
                                      </p:cBhvr>
                                      <p:tavLst>
                                        <p:tav tm="0">
                                          <p:val>
                                            <p:strVal val="0-#ppt_w/2"/>
                                          </p:val>
                                        </p:tav>
                                        <p:tav tm="100000">
                                          <p:val>
                                            <p:strVal val="#ppt_x"/>
                                          </p:val>
                                        </p:tav>
                                      </p:tavLst>
                                    </p:anim>
                                    <p:anim calcmode="lin" valueType="num">
                                      <p:cBhvr>
                                        <p:cTn id="51" dur="500" fill="hold"/>
                                        <p:tgtEl>
                                          <p:spTgt spid="3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ppt_x</p:attrName>
                                        </p:attrNameLst>
                                      </p:cBhvr>
                                      <p:tavLst>
                                        <p:tav tm="0">
                                          <p:val>
                                            <p:strVal val="0-#ppt_w/2"/>
                                          </p:val>
                                        </p:tav>
                                        <p:tav tm="100000">
                                          <p:val>
                                            <p:strVal val="#ppt_x"/>
                                          </p:val>
                                        </p:tav>
                                      </p:tavLst>
                                    </p:anim>
                                    <p:anim calcmode="lin" valueType="num">
                                      <p:cBhvr>
                                        <p:cTn id="55" dur="500" fill="hold"/>
                                        <p:tgtEl>
                                          <p:spTgt spid="38"/>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ppt_x</p:attrName>
                                        </p:attrNameLst>
                                      </p:cBhvr>
                                      <p:tavLst>
                                        <p:tav tm="0">
                                          <p:val>
                                            <p:strVal val="0-#ppt_w/2"/>
                                          </p:val>
                                        </p:tav>
                                        <p:tav tm="100000">
                                          <p:val>
                                            <p:strVal val="#ppt_x"/>
                                          </p:val>
                                        </p:tav>
                                      </p:tavLst>
                                    </p:anim>
                                    <p:anim calcmode="lin" valueType="num">
                                      <p:cBhvr>
                                        <p:cTn id="59" dur="500" fill="hold"/>
                                        <p:tgtEl>
                                          <p:spTgt spid="3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ppt_x</p:attrName>
                                        </p:attrNameLst>
                                      </p:cBhvr>
                                      <p:tavLst>
                                        <p:tav tm="0">
                                          <p:val>
                                            <p:strVal val="0-#ppt_w/2"/>
                                          </p:val>
                                        </p:tav>
                                        <p:tav tm="100000">
                                          <p:val>
                                            <p:strVal val="#ppt_x"/>
                                          </p:val>
                                        </p:tav>
                                      </p:tavLst>
                                    </p:anim>
                                    <p:anim calcmode="lin" valueType="num">
                                      <p:cBhvr>
                                        <p:cTn id="63" dur="500" fill="hold"/>
                                        <p:tgtEl>
                                          <p:spTgt spid="4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ppt_x</p:attrName>
                                        </p:attrNameLst>
                                      </p:cBhvr>
                                      <p:tavLst>
                                        <p:tav tm="0">
                                          <p:val>
                                            <p:strVal val="0-#ppt_w/2"/>
                                          </p:val>
                                        </p:tav>
                                        <p:tav tm="100000">
                                          <p:val>
                                            <p:strVal val="#ppt_x"/>
                                          </p:val>
                                        </p:tav>
                                      </p:tavLst>
                                    </p:anim>
                                    <p:anim calcmode="lin" valueType="num">
                                      <p:cBhvr>
                                        <p:cTn id="67" dur="500" fill="hold"/>
                                        <p:tgtEl>
                                          <p:spTgt spid="18"/>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ppt_x</p:attrName>
                                        </p:attrNameLst>
                                      </p:cBhvr>
                                      <p:tavLst>
                                        <p:tav tm="0">
                                          <p:val>
                                            <p:strVal val="0-#ppt_w/2"/>
                                          </p:val>
                                        </p:tav>
                                        <p:tav tm="100000">
                                          <p:val>
                                            <p:strVal val="#ppt_x"/>
                                          </p:val>
                                        </p:tav>
                                      </p:tavLst>
                                    </p:anim>
                                    <p:anim calcmode="lin" valueType="num">
                                      <p:cBhvr>
                                        <p:cTn id="71" dur="500" fill="hold"/>
                                        <p:tgtEl>
                                          <p:spTgt spid="20"/>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ppt_x</p:attrName>
                                        </p:attrNameLst>
                                      </p:cBhvr>
                                      <p:tavLst>
                                        <p:tav tm="0">
                                          <p:val>
                                            <p:strVal val="0-#ppt_w/2"/>
                                          </p:val>
                                        </p:tav>
                                        <p:tav tm="100000">
                                          <p:val>
                                            <p:strVal val="#ppt_x"/>
                                          </p:val>
                                        </p:tav>
                                      </p:tavLst>
                                    </p:anim>
                                    <p:anim calcmode="lin" valueType="num">
                                      <p:cBhvr>
                                        <p:cTn id="75" dur="500" fill="hold"/>
                                        <p:tgtEl>
                                          <p:spTgt spid="22"/>
                                        </p:tgtEl>
                                        <p:attrNameLst>
                                          <p:attrName>ppt_y</p:attrName>
                                        </p:attrNameLst>
                                      </p:cBhvr>
                                      <p:tavLst>
                                        <p:tav tm="0">
                                          <p:val>
                                            <p:strVal val="#ppt_y"/>
                                          </p:val>
                                        </p:tav>
                                        <p:tav tm="100000">
                                          <p:val>
                                            <p:strVal val="#ppt_y"/>
                                          </p:val>
                                        </p:tav>
                                      </p:tavLst>
                                    </p:anim>
                                  </p:childTnLst>
                                </p:cTn>
                              </p:par>
                              <p:par>
                                <p:cTn id="76" presetID="2" presetClass="entr" presetSubtype="8"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ppt_x</p:attrName>
                                        </p:attrNameLst>
                                      </p:cBhvr>
                                      <p:tavLst>
                                        <p:tav tm="0">
                                          <p:val>
                                            <p:strVal val="0-#ppt_w/2"/>
                                          </p:val>
                                        </p:tav>
                                        <p:tav tm="100000">
                                          <p:val>
                                            <p:strVal val="#ppt_x"/>
                                          </p:val>
                                        </p:tav>
                                      </p:tavLst>
                                    </p:anim>
                                    <p:anim calcmode="lin" valueType="num">
                                      <p:cBhvr>
                                        <p:cTn id="79" dur="500" fill="hold"/>
                                        <p:tgtEl>
                                          <p:spTgt spid="24"/>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ppt_x</p:attrName>
                                        </p:attrNameLst>
                                      </p:cBhvr>
                                      <p:tavLst>
                                        <p:tav tm="0">
                                          <p:val>
                                            <p:strVal val="0-#ppt_w/2"/>
                                          </p:val>
                                        </p:tav>
                                        <p:tav tm="100000">
                                          <p:val>
                                            <p:strVal val="#ppt_x"/>
                                          </p:val>
                                        </p:tav>
                                      </p:tavLst>
                                    </p:anim>
                                    <p:anim calcmode="lin" valueType="num">
                                      <p:cBhvr>
                                        <p:cTn id="83" dur="500" fill="hold"/>
                                        <p:tgtEl>
                                          <p:spTgt spid="31"/>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500" fill="hold"/>
                                        <p:tgtEl>
                                          <p:spTgt spid="32"/>
                                        </p:tgtEl>
                                        <p:attrNameLst>
                                          <p:attrName>ppt_x</p:attrName>
                                        </p:attrNameLst>
                                      </p:cBhvr>
                                      <p:tavLst>
                                        <p:tav tm="0">
                                          <p:val>
                                            <p:strVal val="0-#ppt_w/2"/>
                                          </p:val>
                                        </p:tav>
                                        <p:tav tm="100000">
                                          <p:val>
                                            <p:strVal val="#ppt_x"/>
                                          </p:val>
                                        </p:tav>
                                      </p:tavLst>
                                    </p:anim>
                                    <p:anim calcmode="lin" valueType="num">
                                      <p:cBhvr>
                                        <p:cTn id="87" dur="500" fill="hold"/>
                                        <p:tgtEl>
                                          <p:spTgt spid="32"/>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p:cTn id="90" dur="500" fill="hold"/>
                                        <p:tgtEl>
                                          <p:spTgt spid="33"/>
                                        </p:tgtEl>
                                        <p:attrNameLst>
                                          <p:attrName>ppt_x</p:attrName>
                                        </p:attrNameLst>
                                      </p:cBhvr>
                                      <p:tavLst>
                                        <p:tav tm="0">
                                          <p:val>
                                            <p:strVal val="0-#ppt_w/2"/>
                                          </p:val>
                                        </p:tav>
                                        <p:tav tm="100000">
                                          <p:val>
                                            <p:strVal val="#ppt_x"/>
                                          </p:val>
                                        </p:tav>
                                      </p:tavLst>
                                    </p:anim>
                                    <p:anim calcmode="lin" valueType="num">
                                      <p:cBhvr>
                                        <p:cTn id="91" dur="500" fill="hold"/>
                                        <p:tgtEl>
                                          <p:spTgt spid="33"/>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p:cTn id="94" dur="500" fill="hold"/>
                                        <p:tgtEl>
                                          <p:spTgt spid="34"/>
                                        </p:tgtEl>
                                        <p:attrNameLst>
                                          <p:attrName>ppt_x</p:attrName>
                                        </p:attrNameLst>
                                      </p:cBhvr>
                                      <p:tavLst>
                                        <p:tav tm="0">
                                          <p:val>
                                            <p:strVal val="0-#ppt_w/2"/>
                                          </p:val>
                                        </p:tav>
                                        <p:tav tm="100000">
                                          <p:val>
                                            <p:strVal val="#ppt_x"/>
                                          </p:val>
                                        </p:tav>
                                      </p:tavLst>
                                    </p:anim>
                                    <p:anim calcmode="lin" valueType="num">
                                      <p:cBhvr>
                                        <p:cTn id="95" dur="500" fill="hold"/>
                                        <p:tgtEl>
                                          <p:spTgt spid="34"/>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 calcmode="lin" valueType="num">
                                      <p:cBhvr>
                                        <p:cTn id="98" dur="500" fill="hold"/>
                                        <p:tgtEl>
                                          <p:spTgt spid="35"/>
                                        </p:tgtEl>
                                        <p:attrNameLst>
                                          <p:attrName>ppt_x</p:attrName>
                                        </p:attrNameLst>
                                      </p:cBhvr>
                                      <p:tavLst>
                                        <p:tav tm="0">
                                          <p:val>
                                            <p:strVal val="0-#ppt_w/2"/>
                                          </p:val>
                                        </p:tav>
                                        <p:tav tm="100000">
                                          <p:val>
                                            <p:strVal val="#ppt_x"/>
                                          </p:val>
                                        </p:tav>
                                      </p:tavLst>
                                    </p:anim>
                                    <p:anim calcmode="lin" valueType="num">
                                      <p:cBhvr>
                                        <p:cTn id="99"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fade">
                                      <p:cBhvr>
                                        <p:cTn id="104" dur="1000"/>
                                        <p:tgtEl>
                                          <p:spTgt spid="19"/>
                                        </p:tgtEl>
                                      </p:cBhvr>
                                    </p:animEffect>
                                    <p:anim calcmode="lin" valueType="num">
                                      <p:cBhvr>
                                        <p:cTn id="105" dur="1000" fill="hold"/>
                                        <p:tgtEl>
                                          <p:spTgt spid="19"/>
                                        </p:tgtEl>
                                        <p:attrNameLst>
                                          <p:attrName>ppt_x</p:attrName>
                                        </p:attrNameLst>
                                      </p:cBhvr>
                                      <p:tavLst>
                                        <p:tav tm="0">
                                          <p:val>
                                            <p:strVal val="#ppt_x"/>
                                          </p:val>
                                        </p:tav>
                                        <p:tav tm="100000">
                                          <p:val>
                                            <p:strVal val="#ppt_x"/>
                                          </p:val>
                                        </p:tav>
                                      </p:tavLst>
                                    </p:anim>
                                    <p:anim calcmode="lin" valueType="num">
                                      <p:cBhvr>
                                        <p:cTn id="106" dur="1000" fill="hold"/>
                                        <p:tgtEl>
                                          <p:spTgt spid="1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1000"/>
                                        <p:tgtEl>
                                          <p:spTgt spid="42"/>
                                        </p:tgtEl>
                                      </p:cBhvr>
                                    </p:animEffect>
                                    <p:anim calcmode="lin" valueType="num">
                                      <p:cBhvr>
                                        <p:cTn id="110" dur="1000" fill="hold"/>
                                        <p:tgtEl>
                                          <p:spTgt spid="42"/>
                                        </p:tgtEl>
                                        <p:attrNameLst>
                                          <p:attrName>ppt_x</p:attrName>
                                        </p:attrNameLst>
                                      </p:cBhvr>
                                      <p:tavLst>
                                        <p:tav tm="0">
                                          <p:val>
                                            <p:strVal val="#ppt_x"/>
                                          </p:val>
                                        </p:tav>
                                        <p:tav tm="100000">
                                          <p:val>
                                            <p:strVal val="#ppt_x"/>
                                          </p:val>
                                        </p:tav>
                                      </p:tavLst>
                                    </p:anim>
                                    <p:anim calcmode="lin" valueType="num">
                                      <p:cBhvr>
                                        <p:cTn id="111" dur="1000" fill="hold"/>
                                        <p:tgtEl>
                                          <p:spTgt spid="42"/>
                                        </p:tgtEl>
                                        <p:attrNameLst>
                                          <p:attrName>ppt_y</p:attrName>
                                        </p:attrNameLst>
                                      </p:cBhvr>
                                      <p:tavLst>
                                        <p:tav tm="0">
                                          <p:val>
                                            <p:strVal val="#ppt_y+.1"/>
                                          </p:val>
                                        </p:tav>
                                        <p:tav tm="100000">
                                          <p:val>
                                            <p:strVal val="#ppt_y"/>
                                          </p:val>
                                        </p:tav>
                                      </p:tavLst>
                                    </p:anim>
                                  </p:childTnLst>
                                </p:cTn>
                              </p:par>
                              <p:par>
                                <p:cTn id="112" presetID="2" presetClass="entr" presetSubtype="8" fill="hold" nodeType="withEffect">
                                  <p:stCondLst>
                                    <p:cond delay="0"/>
                                  </p:stCondLst>
                                  <p:childTnLst>
                                    <p:set>
                                      <p:cBhvr>
                                        <p:cTn id="113" dur="1" fill="hold">
                                          <p:stCondLst>
                                            <p:cond delay="0"/>
                                          </p:stCondLst>
                                        </p:cTn>
                                        <p:tgtEl>
                                          <p:spTgt spid="30"/>
                                        </p:tgtEl>
                                        <p:attrNameLst>
                                          <p:attrName>style.visibility</p:attrName>
                                        </p:attrNameLst>
                                      </p:cBhvr>
                                      <p:to>
                                        <p:strVal val="visible"/>
                                      </p:to>
                                    </p:set>
                                    <p:anim calcmode="lin" valueType="num">
                                      <p:cBhvr>
                                        <p:cTn id="114" dur="500" fill="hold"/>
                                        <p:tgtEl>
                                          <p:spTgt spid="30"/>
                                        </p:tgtEl>
                                        <p:attrNameLst>
                                          <p:attrName>ppt_x</p:attrName>
                                        </p:attrNameLst>
                                      </p:cBhvr>
                                      <p:tavLst>
                                        <p:tav tm="0">
                                          <p:val>
                                            <p:strVal val="0-#ppt_w/2"/>
                                          </p:val>
                                        </p:tav>
                                        <p:tav tm="100000">
                                          <p:val>
                                            <p:strVal val="#ppt_x"/>
                                          </p:val>
                                        </p:tav>
                                      </p:tavLst>
                                    </p:anim>
                                    <p:anim calcmode="lin" valueType="num">
                                      <p:cBhvr>
                                        <p:cTn id="115" dur="500" fill="hold"/>
                                        <p:tgtEl>
                                          <p:spTgt spid="30"/>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41"/>
                                        </p:tgtEl>
                                        <p:attrNameLst>
                                          <p:attrName>style.visibility</p:attrName>
                                        </p:attrNameLst>
                                      </p:cBhvr>
                                      <p:to>
                                        <p:strVal val="visible"/>
                                      </p:to>
                                    </p:set>
                                    <p:anim calcmode="lin" valueType="num">
                                      <p:cBhvr>
                                        <p:cTn id="118" dur="500" fill="hold"/>
                                        <p:tgtEl>
                                          <p:spTgt spid="41"/>
                                        </p:tgtEl>
                                        <p:attrNameLst>
                                          <p:attrName>ppt_x</p:attrName>
                                        </p:attrNameLst>
                                      </p:cBhvr>
                                      <p:tavLst>
                                        <p:tav tm="0">
                                          <p:val>
                                            <p:strVal val="0-#ppt_w/2"/>
                                          </p:val>
                                        </p:tav>
                                        <p:tav tm="100000">
                                          <p:val>
                                            <p:strVal val="#ppt_x"/>
                                          </p:val>
                                        </p:tav>
                                      </p:tavLst>
                                    </p:anim>
                                    <p:anim calcmode="lin" valueType="num">
                                      <p:cBhvr>
                                        <p:cTn id="119"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19" grpId="0"/>
      <p:bldP spid="31" grpId="0"/>
      <p:bldP spid="32" grpId="0"/>
      <p:bldP spid="33" grpId="0"/>
      <p:bldP spid="34" grpId="0"/>
      <p:bldP spid="35" grpId="0"/>
      <p:bldP spid="36" grpId="0"/>
      <p:bldP spid="37" grpId="0"/>
      <p:bldP spid="38" grpId="0"/>
      <p:bldP spid="39" grpId="0"/>
      <p:bldP spid="40" grpId="0"/>
      <p:bldP spid="42"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7675" y="546100"/>
            <a:ext cx="2262188" cy="923925"/>
          </a:xfrm>
          <a:prstGeom prst="rect">
            <a:avLst/>
          </a:prstGeom>
          <a:noFill/>
          <a:ln>
            <a:noFill/>
          </a:ln>
        </p:spPr>
        <p:style>
          <a:lnRef idx="3">
            <a:schemeClr val="lt1"/>
          </a:lnRef>
          <a:fillRef idx="1">
            <a:schemeClr val="accent4"/>
          </a:fillRef>
          <a:effectRef idx="1">
            <a:schemeClr val="accent4"/>
          </a:effectRef>
          <a:fontRef idx="minor">
            <a:schemeClr val="lt1"/>
          </a:fontRef>
        </p:style>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难写字</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pic>
        <p:nvPicPr>
          <p:cNvPr id="17411" name="图片 12"/>
          <p:cNvPicPr>
            <a:picLocks noChangeAspect="1"/>
          </p:cNvPicPr>
          <p:nvPr/>
        </p:nvPicPr>
        <p:blipFill>
          <a:blip r:embed="rId1"/>
          <a:stretch>
            <a:fillRect/>
          </a:stretch>
        </p:blipFill>
        <p:spPr>
          <a:xfrm>
            <a:off x="7940675" y="2322513"/>
            <a:ext cx="3109913" cy="3125787"/>
          </a:xfrm>
          <a:prstGeom prst="rect">
            <a:avLst/>
          </a:prstGeom>
          <a:noFill/>
          <a:ln w="9525">
            <a:noFill/>
          </a:ln>
        </p:spPr>
      </p:pic>
      <p:pic>
        <p:nvPicPr>
          <p:cNvPr id="17412" name="图片 9"/>
          <p:cNvPicPr>
            <a:picLocks noChangeAspect="1"/>
          </p:cNvPicPr>
          <p:nvPr/>
        </p:nvPicPr>
        <p:blipFill>
          <a:blip r:embed="rId1"/>
          <a:stretch>
            <a:fillRect/>
          </a:stretch>
        </p:blipFill>
        <p:spPr>
          <a:xfrm>
            <a:off x="1116013" y="2322513"/>
            <a:ext cx="3109912" cy="3125787"/>
          </a:xfrm>
          <a:prstGeom prst="rect">
            <a:avLst/>
          </a:prstGeom>
          <a:noFill/>
          <a:ln w="9525">
            <a:noFill/>
          </a:ln>
        </p:spPr>
      </p:pic>
      <p:pic>
        <p:nvPicPr>
          <p:cNvPr id="17413" name="图片 10"/>
          <p:cNvPicPr>
            <a:picLocks noChangeAspect="1"/>
          </p:cNvPicPr>
          <p:nvPr/>
        </p:nvPicPr>
        <p:blipFill>
          <a:blip r:embed="rId1"/>
          <a:stretch>
            <a:fillRect/>
          </a:stretch>
        </p:blipFill>
        <p:spPr>
          <a:xfrm>
            <a:off x="4540250" y="2322513"/>
            <a:ext cx="3111500" cy="3125787"/>
          </a:xfrm>
          <a:prstGeom prst="rect">
            <a:avLst/>
          </a:prstGeom>
          <a:noFill/>
          <a:ln w="9525">
            <a:noFill/>
          </a:ln>
        </p:spPr>
      </p:pic>
      <p:grpSp>
        <p:nvGrpSpPr>
          <p:cNvPr id="3" name="组合 62"/>
          <p:cNvGrpSpPr/>
          <p:nvPr/>
        </p:nvGrpSpPr>
        <p:grpSpPr>
          <a:xfrm>
            <a:off x="8335722" y="2746612"/>
            <a:ext cx="2319056" cy="2278182"/>
            <a:chOff x="7394575" y="298450"/>
            <a:chExt cx="1644650" cy="1954213"/>
          </a:xfrm>
          <a:solidFill>
            <a:schemeClr val="tx1"/>
          </a:solidFill>
        </p:grpSpPr>
        <p:sp>
          <p:nvSpPr>
            <p:cNvPr id="14" name="Freeform 8"/>
            <p:cNvSpPr/>
            <p:nvPr/>
          </p:nvSpPr>
          <p:spPr bwMode="auto">
            <a:xfrm>
              <a:off x="7450138" y="1041400"/>
              <a:ext cx="360363" cy="812800"/>
            </a:xfrm>
            <a:custGeom>
              <a:avLst/>
              <a:gdLst>
                <a:gd name="T0" fmla="*/ 167 w 227"/>
                <a:gd name="T1" fmla="*/ 217 h 512"/>
                <a:gd name="T2" fmla="*/ 161 w 227"/>
                <a:gd name="T3" fmla="*/ 250 h 512"/>
                <a:gd name="T4" fmla="*/ 159 w 227"/>
                <a:gd name="T5" fmla="*/ 262 h 512"/>
                <a:gd name="T6" fmla="*/ 159 w 227"/>
                <a:gd name="T7" fmla="*/ 270 h 512"/>
                <a:gd name="T8" fmla="*/ 163 w 227"/>
                <a:gd name="T9" fmla="*/ 287 h 512"/>
                <a:gd name="T10" fmla="*/ 171 w 227"/>
                <a:gd name="T11" fmla="*/ 310 h 512"/>
                <a:gd name="T12" fmla="*/ 176 w 227"/>
                <a:gd name="T13" fmla="*/ 326 h 512"/>
                <a:gd name="T14" fmla="*/ 180 w 227"/>
                <a:gd name="T15" fmla="*/ 353 h 512"/>
                <a:gd name="T16" fmla="*/ 182 w 227"/>
                <a:gd name="T17" fmla="*/ 390 h 512"/>
                <a:gd name="T18" fmla="*/ 184 w 227"/>
                <a:gd name="T19" fmla="*/ 435 h 512"/>
                <a:gd name="T20" fmla="*/ 184 w 227"/>
                <a:gd name="T21" fmla="*/ 491 h 512"/>
                <a:gd name="T22" fmla="*/ 159 w 227"/>
                <a:gd name="T23" fmla="*/ 501 h 512"/>
                <a:gd name="T24" fmla="*/ 155 w 227"/>
                <a:gd name="T25" fmla="*/ 464 h 512"/>
                <a:gd name="T26" fmla="*/ 147 w 227"/>
                <a:gd name="T27" fmla="*/ 408 h 512"/>
                <a:gd name="T28" fmla="*/ 138 w 227"/>
                <a:gd name="T29" fmla="*/ 375 h 512"/>
                <a:gd name="T30" fmla="*/ 134 w 227"/>
                <a:gd name="T31" fmla="*/ 347 h 512"/>
                <a:gd name="T32" fmla="*/ 128 w 227"/>
                <a:gd name="T33" fmla="*/ 322 h 512"/>
                <a:gd name="T34" fmla="*/ 126 w 227"/>
                <a:gd name="T35" fmla="*/ 303 h 512"/>
                <a:gd name="T36" fmla="*/ 122 w 227"/>
                <a:gd name="T37" fmla="*/ 289 h 512"/>
                <a:gd name="T38" fmla="*/ 120 w 227"/>
                <a:gd name="T39" fmla="*/ 281 h 512"/>
                <a:gd name="T40" fmla="*/ 118 w 227"/>
                <a:gd name="T41" fmla="*/ 254 h 512"/>
                <a:gd name="T42" fmla="*/ 120 w 227"/>
                <a:gd name="T43" fmla="*/ 231 h 512"/>
                <a:gd name="T44" fmla="*/ 130 w 227"/>
                <a:gd name="T45" fmla="*/ 178 h 512"/>
                <a:gd name="T46" fmla="*/ 136 w 227"/>
                <a:gd name="T47" fmla="*/ 140 h 512"/>
                <a:gd name="T48" fmla="*/ 136 w 227"/>
                <a:gd name="T49" fmla="*/ 122 h 512"/>
                <a:gd name="T50" fmla="*/ 132 w 227"/>
                <a:gd name="T51" fmla="*/ 114 h 512"/>
                <a:gd name="T52" fmla="*/ 126 w 227"/>
                <a:gd name="T53" fmla="*/ 110 h 512"/>
                <a:gd name="T54" fmla="*/ 103 w 227"/>
                <a:gd name="T55" fmla="*/ 107 h 512"/>
                <a:gd name="T56" fmla="*/ 74 w 227"/>
                <a:gd name="T57" fmla="*/ 110 h 512"/>
                <a:gd name="T58" fmla="*/ 58 w 227"/>
                <a:gd name="T59" fmla="*/ 114 h 512"/>
                <a:gd name="T60" fmla="*/ 37 w 227"/>
                <a:gd name="T61" fmla="*/ 110 h 512"/>
                <a:gd name="T62" fmla="*/ 11 w 227"/>
                <a:gd name="T63" fmla="*/ 97 h 512"/>
                <a:gd name="T64" fmla="*/ 29 w 227"/>
                <a:gd name="T65" fmla="*/ 79 h 512"/>
                <a:gd name="T66" fmla="*/ 68 w 227"/>
                <a:gd name="T67" fmla="*/ 62 h 512"/>
                <a:gd name="T68" fmla="*/ 99 w 227"/>
                <a:gd name="T69" fmla="*/ 48 h 512"/>
                <a:gd name="T70" fmla="*/ 122 w 227"/>
                <a:gd name="T71" fmla="*/ 35 h 512"/>
                <a:gd name="T72" fmla="*/ 136 w 227"/>
                <a:gd name="T73" fmla="*/ 25 h 512"/>
                <a:gd name="T74" fmla="*/ 143 w 227"/>
                <a:gd name="T75" fmla="*/ 15 h 512"/>
                <a:gd name="T76" fmla="*/ 151 w 227"/>
                <a:gd name="T77" fmla="*/ 4 h 512"/>
                <a:gd name="T78" fmla="*/ 163 w 227"/>
                <a:gd name="T79" fmla="*/ 2 h 512"/>
                <a:gd name="T80" fmla="*/ 176 w 227"/>
                <a:gd name="T81" fmla="*/ 2 h 512"/>
                <a:gd name="T82" fmla="*/ 188 w 227"/>
                <a:gd name="T83" fmla="*/ 13 h 512"/>
                <a:gd name="T84" fmla="*/ 206 w 227"/>
                <a:gd name="T85" fmla="*/ 29 h 512"/>
                <a:gd name="T86" fmla="*/ 223 w 227"/>
                <a:gd name="T87" fmla="*/ 54 h 512"/>
                <a:gd name="T88" fmla="*/ 227 w 227"/>
                <a:gd name="T89" fmla="*/ 70 h 512"/>
                <a:gd name="T90" fmla="*/ 225 w 227"/>
                <a:gd name="T91" fmla="*/ 91 h 512"/>
                <a:gd name="T92" fmla="*/ 213 w 227"/>
                <a:gd name="T93" fmla="*/ 103 h 512"/>
                <a:gd name="T94" fmla="*/ 204 w 227"/>
                <a:gd name="T95" fmla="*/ 110 h 512"/>
                <a:gd name="T96" fmla="*/ 198 w 227"/>
                <a:gd name="T97" fmla="*/ 122 h 512"/>
                <a:gd name="T98" fmla="*/ 190 w 227"/>
                <a:gd name="T99" fmla="*/ 138 h 512"/>
                <a:gd name="T100" fmla="*/ 184 w 227"/>
                <a:gd name="T101" fmla="*/ 159 h 512"/>
                <a:gd name="T102" fmla="*/ 176 w 227"/>
                <a:gd name="T103" fmla="*/ 18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7" h="512">
                  <a:moveTo>
                    <a:pt x="176" y="186"/>
                  </a:moveTo>
                  <a:lnTo>
                    <a:pt x="171" y="202"/>
                  </a:lnTo>
                  <a:lnTo>
                    <a:pt x="167" y="217"/>
                  </a:lnTo>
                  <a:lnTo>
                    <a:pt x="165" y="229"/>
                  </a:lnTo>
                  <a:lnTo>
                    <a:pt x="163" y="239"/>
                  </a:lnTo>
                  <a:lnTo>
                    <a:pt x="161" y="250"/>
                  </a:lnTo>
                  <a:lnTo>
                    <a:pt x="159" y="256"/>
                  </a:lnTo>
                  <a:lnTo>
                    <a:pt x="159" y="262"/>
                  </a:lnTo>
                  <a:lnTo>
                    <a:pt x="159" y="262"/>
                  </a:lnTo>
                  <a:lnTo>
                    <a:pt x="159" y="264"/>
                  </a:lnTo>
                  <a:lnTo>
                    <a:pt x="159" y="266"/>
                  </a:lnTo>
                  <a:lnTo>
                    <a:pt x="159" y="270"/>
                  </a:lnTo>
                  <a:lnTo>
                    <a:pt x="161" y="274"/>
                  </a:lnTo>
                  <a:lnTo>
                    <a:pt x="163" y="281"/>
                  </a:lnTo>
                  <a:lnTo>
                    <a:pt x="163" y="287"/>
                  </a:lnTo>
                  <a:lnTo>
                    <a:pt x="167" y="293"/>
                  </a:lnTo>
                  <a:lnTo>
                    <a:pt x="169" y="301"/>
                  </a:lnTo>
                  <a:lnTo>
                    <a:pt x="171" y="310"/>
                  </a:lnTo>
                  <a:lnTo>
                    <a:pt x="173" y="314"/>
                  </a:lnTo>
                  <a:lnTo>
                    <a:pt x="176" y="320"/>
                  </a:lnTo>
                  <a:lnTo>
                    <a:pt x="176" y="326"/>
                  </a:lnTo>
                  <a:lnTo>
                    <a:pt x="178" y="334"/>
                  </a:lnTo>
                  <a:lnTo>
                    <a:pt x="180" y="343"/>
                  </a:lnTo>
                  <a:lnTo>
                    <a:pt x="180" y="353"/>
                  </a:lnTo>
                  <a:lnTo>
                    <a:pt x="180" y="365"/>
                  </a:lnTo>
                  <a:lnTo>
                    <a:pt x="182" y="375"/>
                  </a:lnTo>
                  <a:lnTo>
                    <a:pt x="182" y="390"/>
                  </a:lnTo>
                  <a:lnTo>
                    <a:pt x="184" y="404"/>
                  </a:lnTo>
                  <a:lnTo>
                    <a:pt x="184" y="419"/>
                  </a:lnTo>
                  <a:lnTo>
                    <a:pt x="184" y="435"/>
                  </a:lnTo>
                  <a:lnTo>
                    <a:pt x="184" y="452"/>
                  </a:lnTo>
                  <a:lnTo>
                    <a:pt x="184" y="470"/>
                  </a:lnTo>
                  <a:lnTo>
                    <a:pt x="184" y="491"/>
                  </a:lnTo>
                  <a:lnTo>
                    <a:pt x="184" y="512"/>
                  </a:lnTo>
                  <a:lnTo>
                    <a:pt x="159" y="512"/>
                  </a:lnTo>
                  <a:lnTo>
                    <a:pt x="159" y="501"/>
                  </a:lnTo>
                  <a:lnTo>
                    <a:pt x="159" y="491"/>
                  </a:lnTo>
                  <a:lnTo>
                    <a:pt x="157" y="479"/>
                  </a:lnTo>
                  <a:lnTo>
                    <a:pt x="155" y="464"/>
                  </a:lnTo>
                  <a:lnTo>
                    <a:pt x="153" y="448"/>
                  </a:lnTo>
                  <a:lnTo>
                    <a:pt x="149" y="429"/>
                  </a:lnTo>
                  <a:lnTo>
                    <a:pt x="147" y="408"/>
                  </a:lnTo>
                  <a:lnTo>
                    <a:pt x="145" y="398"/>
                  </a:lnTo>
                  <a:lnTo>
                    <a:pt x="143" y="388"/>
                  </a:lnTo>
                  <a:lnTo>
                    <a:pt x="138" y="375"/>
                  </a:lnTo>
                  <a:lnTo>
                    <a:pt x="136" y="365"/>
                  </a:lnTo>
                  <a:lnTo>
                    <a:pt x="136" y="355"/>
                  </a:lnTo>
                  <a:lnTo>
                    <a:pt x="134" y="347"/>
                  </a:lnTo>
                  <a:lnTo>
                    <a:pt x="132" y="338"/>
                  </a:lnTo>
                  <a:lnTo>
                    <a:pt x="130" y="330"/>
                  </a:lnTo>
                  <a:lnTo>
                    <a:pt x="128" y="322"/>
                  </a:lnTo>
                  <a:lnTo>
                    <a:pt x="128" y="316"/>
                  </a:lnTo>
                  <a:lnTo>
                    <a:pt x="126" y="310"/>
                  </a:lnTo>
                  <a:lnTo>
                    <a:pt x="126" y="303"/>
                  </a:lnTo>
                  <a:lnTo>
                    <a:pt x="124" y="299"/>
                  </a:lnTo>
                  <a:lnTo>
                    <a:pt x="124" y="293"/>
                  </a:lnTo>
                  <a:lnTo>
                    <a:pt x="122" y="289"/>
                  </a:lnTo>
                  <a:lnTo>
                    <a:pt x="122" y="287"/>
                  </a:lnTo>
                  <a:lnTo>
                    <a:pt x="120" y="283"/>
                  </a:lnTo>
                  <a:lnTo>
                    <a:pt x="120" y="281"/>
                  </a:lnTo>
                  <a:lnTo>
                    <a:pt x="118" y="272"/>
                  </a:lnTo>
                  <a:lnTo>
                    <a:pt x="118" y="260"/>
                  </a:lnTo>
                  <a:lnTo>
                    <a:pt x="118" y="254"/>
                  </a:lnTo>
                  <a:lnTo>
                    <a:pt x="118" y="246"/>
                  </a:lnTo>
                  <a:lnTo>
                    <a:pt x="118" y="239"/>
                  </a:lnTo>
                  <a:lnTo>
                    <a:pt x="120" y="231"/>
                  </a:lnTo>
                  <a:lnTo>
                    <a:pt x="124" y="215"/>
                  </a:lnTo>
                  <a:lnTo>
                    <a:pt x="126" y="196"/>
                  </a:lnTo>
                  <a:lnTo>
                    <a:pt x="130" y="178"/>
                  </a:lnTo>
                  <a:lnTo>
                    <a:pt x="132" y="157"/>
                  </a:lnTo>
                  <a:lnTo>
                    <a:pt x="134" y="149"/>
                  </a:lnTo>
                  <a:lnTo>
                    <a:pt x="136" y="140"/>
                  </a:lnTo>
                  <a:lnTo>
                    <a:pt x="136" y="132"/>
                  </a:lnTo>
                  <a:lnTo>
                    <a:pt x="136" y="128"/>
                  </a:lnTo>
                  <a:lnTo>
                    <a:pt x="136" y="122"/>
                  </a:lnTo>
                  <a:lnTo>
                    <a:pt x="136" y="118"/>
                  </a:lnTo>
                  <a:lnTo>
                    <a:pt x="134" y="116"/>
                  </a:lnTo>
                  <a:lnTo>
                    <a:pt x="132" y="114"/>
                  </a:lnTo>
                  <a:lnTo>
                    <a:pt x="130" y="112"/>
                  </a:lnTo>
                  <a:lnTo>
                    <a:pt x="128" y="110"/>
                  </a:lnTo>
                  <a:lnTo>
                    <a:pt x="126" y="110"/>
                  </a:lnTo>
                  <a:lnTo>
                    <a:pt x="122" y="107"/>
                  </a:lnTo>
                  <a:lnTo>
                    <a:pt x="112" y="107"/>
                  </a:lnTo>
                  <a:lnTo>
                    <a:pt x="103" y="107"/>
                  </a:lnTo>
                  <a:lnTo>
                    <a:pt x="93" y="107"/>
                  </a:lnTo>
                  <a:lnTo>
                    <a:pt x="83" y="107"/>
                  </a:lnTo>
                  <a:lnTo>
                    <a:pt x="74" y="110"/>
                  </a:lnTo>
                  <a:lnTo>
                    <a:pt x="68" y="112"/>
                  </a:lnTo>
                  <a:lnTo>
                    <a:pt x="64" y="114"/>
                  </a:lnTo>
                  <a:lnTo>
                    <a:pt x="58" y="114"/>
                  </a:lnTo>
                  <a:lnTo>
                    <a:pt x="52" y="114"/>
                  </a:lnTo>
                  <a:lnTo>
                    <a:pt x="46" y="114"/>
                  </a:lnTo>
                  <a:lnTo>
                    <a:pt x="37" y="110"/>
                  </a:lnTo>
                  <a:lnTo>
                    <a:pt x="29" y="107"/>
                  </a:lnTo>
                  <a:lnTo>
                    <a:pt x="21" y="101"/>
                  </a:lnTo>
                  <a:lnTo>
                    <a:pt x="11" y="97"/>
                  </a:lnTo>
                  <a:lnTo>
                    <a:pt x="0" y="91"/>
                  </a:lnTo>
                  <a:lnTo>
                    <a:pt x="15" y="85"/>
                  </a:lnTo>
                  <a:lnTo>
                    <a:pt x="29" y="79"/>
                  </a:lnTo>
                  <a:lnTo>
                    <a:pt x="44" y="72"/>
                  </a:lnTo>
                  <a:lnTo>
                    <a:pt x="56" y="68"/>
                  </a:lnTo>
                  <a:lnTo>
                    <a:pt x="68" y="62"/>
                  </a:lnTo>
                  <a:lnTo>
                    <a:pt x="81" y="58"/>
                  </a:lnTo>
                  <a:lnTo>
                    <a:pt x="91" y="52"/>
                  </a:lnTo>
                  <a:lnTo>
                    <a:pt x="99" y="48"/>
                  </a:lnTo>
                  <a:lnTo>
                    <a:pt x="107" y="44"/>
                  </a:lnTo>
                  <a:lnTo>
                    <a:pt x="116" y="39"/>
                  </a:lnTo>
                  <a:lnTo>
                    <a:pt x="122" y="35"/>
                  </a:lnTo>
                  <a:lnTo>
                    <a:pt x="128" y="31"/>
                  </a:lnTo>
                  <a:lnTo>
                    <a:pt x="132" y="27"/>
                  </a:lnTo>
                  <a:lnTo>
                    <a:pt x="136" y="25"/>
                  </a:lnTo>
                  <a:lnTo>
                    <a:pt x="140" y="21"/>
                  </a:lnTo>
                  <a:lnTo>
                    <a:pt x="143" y="19"/>
                  </a:lnTo>
                  <a:lnTo>
                    <a:pt x="143" y="15"/>
                  </a:lnTo>
                  <a:lnTo>
                    <a:pt x="147" y="11"/>
                  </a:lnTo>
                  <a:lnTo>
                    <a:pt x="149" y="8"/>
                  </a:lnTo>
                  <a:lnTo>
                    <a:pt x="151" y="4"/>
                  </a:lnTo>
                  <a:lnTo>
                    <a:pt x="155" y="4"/>
                  </a:lnTo>
                  <a:lnTo>
                    <a:pt x="159" y="2"/>
                  </a:lnTo>
                  <a:lnTo>
                    <a:pt x="163" y="2"/>
                  </a:lnTo>
                  <a:lnTo>
                    <a:pt x="167" y="0"/>
                  </a:lnTo>
                  <a:lnTo>
                    <a:pt x="171" y="2"/>
                  </a:lnTo>
                  <a:lnTo>
                    <a:pt x="176" y="2"/>
                  </a:lnTo>
                  <a:lnTo>
                    <a:pt x="180" y="6"/>
                  </a:lnTo>
                  <a:lnTo>
                    <a:pt x="184" y="8"/>
                  </a:lnTo>
                  <a:lnTo>
                    <a:pt x="188" y="13"/>
                  </a:lnTo>
                  <a:lnTo>
                    <a:pt x="194" y="17"/>
                  </a:lnTo>
                  <a:lnTo>
                    <a:pt x="200" y="23"/>
                  </a:lnTo>
                  <a:lnTo>
                    <a:pt x="206" y="29"/>
                  </a:lnTo>
                  <a:lnTo>
                    <a:pt x="215" y="41"/>
                  </a:lnTo>
                  <a:lnTo>
                    <a:pt x="219" y="48"/>
                  </a:lnTo>
                  <a:lnTo>
                    <a:pt x="223" y="54"/>
                  </a:lnTo>
                  <a:lnTo>
                    <a:pt x="225" y="60"/>
                  </a:lnTo>
                  <a:lnTo>
                    <a:pt x="227" y="64"/>
                  </a:lnTo>
                  <a:lnTo>
                    <a:pt x="227" y="70"/>
                  </a:lnTo>
                  <a:lnTo>
                    <a:pt x="227" y="74"/>
                  </a:lnTo>
                  <a:lnTo>
                    <a:pt x="227" y="83"/>
                  </a:lnTo>
                  <a:lnTo>
                    <a:pt x="225" y="91"/>
                  </a:lnTo>
                  <a:lnTo>
                    <a:pt x="221" y="97"/>
                  </a:lnTo>
                  <a:lnTo>
                    <a:pt x="215" y="101"/>
                  </a:lnTo>
                  <a:lnTo>
                    <a:pt x="213" y="103"/>
                  </a:lnTo>
                  <a:lnTo>
                    <a:pt x="211" y="105"/>
                  </a:lnTo>
                  <a:lnTo>
                    <a:pt x="209" y="107"/>
                  </a:lnTo>
                  <a:lnTo>
                    <a:pt x="204" y="110"/>
                  </a:lnTo>
                  <a:lnTo>
                    <a:pt x="202" y="114"/>
                  </a:lnTo>
                  <a:lnTo>
                    <a:pt x="200" y="118"/>
                  </a:lnTo>
                  <a:lnTo>
                    <a:pt x="198" y="122"/>
                  </a:lnTo>
                  <a:lnTo>
                    <a:pt x="196" y="128"/>
                  </a:lnTo>
                  <a:lnTo>
                    <a:pt x="194" y="132"/>
                  </a:lnTo>
                  <a:lnTo>
                    <a:pt x="190" y="138"/>
                  </a:lnTo>
                  <a:lnTo>
                    <a:pt x="188" y="145"/>
                  </a:lnTo>
                  <a:lnTo>
                    <a:pt x="186" y="153"/>
                  </a:lnTo>
                  <a:lnTo>
                    <a:pt x="184" y="159"/>
                  </a:lnTo>
                  <a:lnTo>
                    <a:pt x="182" y="167"/>
                  </a:lnTo>
                  <a:lnTo>
                    <a:pt x="180" y="178"/>
                  </a:lnTo>
                  <a:lnTo>
                    <a:pt x="176" y="186"/>
                  </a:lnTo>
                  <a:lnTo>
                    <a:pt x="176" y="186"/>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15" name="Freeform 9"/>
            <p:cNvSpPr/>
            <p:nvPr/>
          </p:nvSpPr>
          <p:spPr bwMode="auto">
            <a:xfrm>
              <a:off x="7872413" y="298450"/>
              <a:ext cx="495300" cy="854075"/>
            </a:xfrm>
            <a:custGeom>
              <a:avLst/>
              <a:gdLst>
                <a:gd name="T0" fmla="*/ 312 w 312"/>
                <a:gd name="T1" fmla="*/ 60 h 538"/>
                <a:gd name="T2" fmla="*/ 310 w 312"/>
                <a:gd name="T3" fmla="*/ 74 h 538"/>
                <a:gd name="T4" fmla="*/ 303 w 312"/>
                <a:gd name="T5" fmla="*/ 95 h 538"/>
                <a:gd name="T6" fmla="*/ 293 w 312"/>
                <a:gd name="T7" fmla="*/ 122 h 538"/>
                <a:gd name="T8" fmla="*/ 277 w 312"/>
                <a:gd name="T9" fmla="*/ 159 h 538"/>
                <a:gd name="T10" fmla="*/ 258 w 312"/>
                <a:gd name="T11" fmla="*/ 198 h 538"/>
                <a:gd name="T12" fmla="*/ 237 w 312"/>
                <a:gd name="T13" fmla="*/ 239 h 538"/>
                <a:gd name="T14" fmla="*/ 213 w 312"/>
                <a:gd name="T15" fmla="*/ 285 h 538"/>
                <a:gd name="T16" fmla="*/ 184 w 312"/>
                <a:gd name="T17" fmla="*/ 330 h 538"/>
                <a:gd name="T18" fmla="*/ 155 w 312"/>
                <a:gd name="T19" fmla="*/ 373 h 538"/>
                <a:gd name="T20" fmla="*/ 124 w 312"/>
                <a:gd name="T21" fmla="*/ 415 h 538"/>
                <a:gd name="T22" fmla="*/ 91 w 312"/>
                <a:gd name="T23" fmla="*/ 456 h 538"/>
                <a:gd name="T24" fmla="*/ 66 w 312"/>
                <a:gd name="T25" fmla="*/ 485 h 538"/>
                <a:gd name="T26" fmla="*/ 50 w 312"/>
                <a:gd name="T27" fmla="*/ 499 h 538"/>
                <a:gd name="T28" fmla="*/ 37 w 312"/>
                <a:gd name="T29" fmla="*/ 514 h 538"/>
                <a:gd name="T30" fmla="*/ 27 w 312"/>
                <a:gd name="T31" fmla="*/ 522 h 538"/>
                <a:gd name="T32" fmla="*/ 17 w 312"/>
                <a:gd name="T33" fmla="*/ 530 h 538"/>
                <a:gd name="T34" fmla="*/ 11 w 312"/>
                <a:gd name="T35" fmla="*/ 534 h 538"/>
                <a:gd name="T36" fmla="*/ 4 w 312"/>
                <a:gd name="T37" fmla="*/ 536 h 538"/>
                <a:gd name="T38" fmla="*/ 2 w 312"/>
                <a:gd name="T39" fmla="*/ 536 h 538"/>
                <a:gd name="T40" fmla="*/ 0 w 312"/>
                <a:gd name="T41" fmla="*/ 534 h 538"/>
                <a:gd name="T42" fmla="*/ 0 w 312"/>
                <a:gd name="T43" fmla="*/ 530 h 538"/>
                <a:gd name="T44" fmla="*/ 4 w 312"/>
                <a:gd name="T45" fmla="*/ 522 h 538"/>
                <a:gd name="T46" fmla="*/ 9 w 312"/>
                <a:gd name="T47" fmla="*/ 512 h 538"/>
                <a:gd name="T48" fmla="*/ 17 w 312"/>
                <a:gd name="T49" fmla="*/ 497 h 538"/>
                <a:gd name="T50" fmla="*/ 25 w 312"/>
                <a:gd name="T51" fmla="*/ 481 h 538"/>
                <a:gd name="T52" fmla="*/ 37 w 312"/>
                <a:gd name="T53" fmla="*/ 462 h 538"/>
                <a:gd name="T54" fmla="*/ 52 w 312"/>
                <a:gd name="T55" fmla="*/ 441 h 538"/>
                <a:gd name="T56" fmla="*/ 79 w 312"/>
                <a:gd name="T57" fmla="*/ 406 h 538"/>
                <a:gd name="T58" fmla="*/ 110 w 312"/>
                <a:gd name="T59" fmla="*/ 361 h 538"/>
                <a:gd name="T60" fmla="*/ 136 w 312"/>
                <a:gd name="T61" fmla="*/ 318 h 538"/>
                <a:gd name="T62" fmla="*/ 159 w 312"/>
                <a:gd name="T63" fmla="*/ 276 h 538"/>
                <a:gd name="T64" fmla="*/ 178 w 312"/>
                <a:gd name="T65" fmla="*/ 237 h 538"/>
                <a:gd name="T66" fmla="*/ 200 w 312"/>
                <a:gd name="T67" fmla="*/ 184 h 538"/>
                <a:gd name="T68" fmla="*/ 215 w 312"/>
                <a:gd name="T69" fmla="*/ 151 h 538"/>
                <a:gd name="T70" fmla="*/ 225 w 312"/>
                <a:gd name="T71" fmla="*/ 116 h 538"/>
                <a:gd name="T72" fmla="*/ 233 w 312"/>
                <a:gd name="T73" fmla="*/ 87 h 538"/>
                <a:gd name="T74" fmla="*/ 235 w 312"/>
                <a:gd name="T75" fmla="*/ 62 h 538"/>
                <a:gd name="T76" fmla="*/ 235 w 312"/>
                <a:gd name="T77" fmla="*/ 43 h 538"/>
                <a:gd name="T78" fmla="*/ 233 w 312"/>
                <a:gd name="T79" fmla="*/ 33 h 538"/>
                <a:gd name="T80" fmla="*/ 231 w 312"/>
                <a:gd name="T81" fmla="*/ 17 h 538"/>
                <a:gd name="T82" fmla="*/ 233 w 312"/>
                <a:gd name="T83" fmla="*/ 4 h 538"/>
                <a:gd name="T84" fmla="*/ 240 w 312"/>
                <a:gd name="T85" fmla="*/ 2 h 538"/>
                <a:gd name="T86" fmla="*/ 248 w 312"/>
                <a:gd name="T87" fmla="*/ 0 h 538"/>
                <a:gd name="T88" fmla="*/ 260 w 312"/>
                <a:gd name="T89" fmla="*/ 4 h 538"/>
                <a:gd name="T90" fmla="*/ 277 w 312"/>
                <a:gd name="T91" fmla="*/ 10 h 538"/>
                <a:gd name="T92" fmla="*/ 291 w 312"/>
                <a:gd name="T93" fmla="*/ 23 h 538"/>
                <a:gd name="T94" fmla="*/ 301 w 312"/>
                <a:gd name="T95" fmla="*/ 33 h 538"/>
                <a:gd name="T96" fmla="*/ 310 w 312"/>
                <a:gd name="T97" fmla="*/ 43 h 538"/>
                <a:gd name="T98" fmla="*/ 312 w 312"/>
                <a:gd name="T99" fmla="*/ 5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2" h="538">
                  <a:moveTo>
                    <a:pt x="312" y="56"/>
                  </a:moveTo>
                  <a:lnTo>
                    <a:pt x="312" y="60"/>
                  </a:lnTo>
                  <a:lnTo>
                    <a:pt x="312" y="66"/>
                  </a:lnTo>
                  <a:lnTo>
                    <a:pt x="310" y="74"/>
                  </a:lnTo>
                  <a:lnTo>
                    <a:pt x="308" y="85"/>
                  </a:lnTo>
                  <a:lnTo>
                    <a:pt x="303" y="95"/>
                  </a:lnTo>
                  <a:lnTo>
                    <a:pt x="299" y="107"/>
                  </a:lnTo>
                  <a:lnTo>
                    <a:pt x="293" y="122"/>
                  </a:lnTo>
                  <a:lnTo>
                    <a:pt x="285" y="138"/>
                  </a:lnTo>
                  <a:lnTo>
                    <a:pt x="277" y="159"/>
                  </a:lnTo>
                  <a:lnTo>
                    <a:pt x="268" y="178"/>
                  </a:lnTo>
                  <a:lnTo>
                    <a:pt x="258" y="198"/>
                  </a:lnTo>
                  <a:lnTo>
                    <a:pt x="248" y="219"/>
                  </a:lnTo>
                  <a:lnTo>
                    <a:pt x="237" y="239"/>
                  </a:lnTo>
                  <a:lnTo>
                    <a:pt x="225" y="262"/>
                  </a:lnTo>
                  <a:lnTo>
                    <a:pt x="213" y="285"/>
                  </a:lnTo>
                  <a:lnTo>
                    <a:pt x="198" y="307"/>
                  </a:lnTo>
                  <a:lnTo>
                    <a:pt x="184" y="330"/>
                  </a:lnTo>
                  <a:lnTo>
                    <a:pt x="169" y="353"/>
                  </a:lnTo>
                  <a:lnTo>
                    <a:pt x="155" y="373"/>
                  </a:lnTo>
                  <a:lnTo>
                    <a:pt x="141" y="394"/>
                  </a:lnTo>
                  <a:lnTo>
                    <a:pt x="124" y="415"/>
                  </a:lnTo>
                  <a:lnTo>
                    <a:pt x="108" y="435"/>
                  </a:lnTo>
                  <a:lnTo>
                    <a:pt x="91" y="456"/>
                  </a:lnTo>
                  <a:lnTo>
                    <a:pt x="75" y="474"/>
                  </a:lnTo>
                  <a:lnTo>
                    <a:pt x="66" y="485"/>
                  </a:lnTo>
                  <a:lnTo>
                    <a:pt x="58" y="493"/>
                  </a:lnTo>
                  <a:lnTo>
                    <a:pt x="50" y="499"/>
                  </a:lnTo>
                  <a:lnTo>
                    <a:pt x="44" y="507"/>
                  </a:lnTo>
                  <a:lnTo>
                    <a:pt x="37" y="514"/>
                  </a:lnTo>
                  <a:lnTo>
                    <a:pt x="31" y="518"/>
                  </a:lnTo>
                  <a:lnTo>
                    <a:pt x="27" y="522"/>
                  </a:lnTo>
                  <a:lnTo>
                    <a:pt x="21" y="526"/>
                  </a:lnTo>
                  <a:lnTo>
                    <a:pt x="17" y="530"/>
                  </a:lnTo>
                  <a:lnTo>
                    <a:pt x="13" y="532"/>
                  </a:lnTo>
                  <a:lnTo>
                    <a:pt x="11" y="534"/>
                  </a:lnTo>
                  <a:lnTo>
                    <a:pt x="6" y="536"/>
                  </a:lnTo>
                  <a:lnTo>
                    <a:pt x="4" y="536"/>
                  </a:lnTo>
                  <a:lnTo>
                    <a:pt x="2" y="538"/>
                  </a:lnTo>
                  <a:lnTo>
                    <a:pt x="2" y="536"/>
                  </a:lnTo>
                  <a:lnTo>
                    <a:pt x="0" y="536"/>
                  </a:lnTo>
                  <a:lnTo>
                    <a:pt x="0" y="534"/>
                  </a:lnTo>
                  <a:lnTo>
                    <a:pt x="0" y="532"/>
                  </a:lnTo>
                  <a:lnTo>
                    <a:pt x="0" y="530"/>
                  </a:lnTo>
                  <a:lnTo>
                    <a:pt x="2" y="526"/>
                  </a:lnTo>
                  <a:lnTo>
                    <a:pt x="4" y="522"/>
                  </a:lnTo>
                  <a:lnTo>
                    <a:pt x="6" y="516"/>
                  </a:lnTo>
                  <a:lnTo>
                    <a:pt x="9" y="512"/>
                  </a:lnTo>
                  <a:lnTo>
                    <a:pt x="13" y="503"/>
                  </a:lnTo>
                  <a:lnTo>
                    <a:pt x="17" y="497"/>
                  </a:lnTo>
                  <a:lnTo>
                    <a:pt x="21" y="489"/>
                  </a:lnTo>
                  <a:lnTo>
                    <a:pt x="25" y="481"/>
                  </a:lnTo>
                  <a:lnTo>
                    <a:pt x="31" y="472"/>
                  </a:lnTo>
                  <a:lnTo>
                    <a:pt x="37" y="462"/>
                  </a:lnTo>
                  <a:lnTo>
                    <a:pt x="46" y="452"/>
                  </a:lnTo>
                  <a:lnTo>
                    <a:pt x="52" y="441"/>
                  </a:lnTo>
                  <a:lnTo>
                    <a:pt x="62" y="429"/>
                  </a:lnTo>
                  <a:lnTo>
                    <a:pt x="79" y="406"/>
                  </a:lnTo>
                  <a:lnTo>
                    <a:pt x="95" y="384"/>
                  </a:lnTo>
                  <a:lnTo>
                    <a:pt x="110" y="361"/>
                  </a:lnTo>
                  <a:lnTo>
                    <a:pt x="124" y="338"/>
                  </a:lnTo>
                  <a:lnTo>
                    <a:pt x="136" y="318"/>
                  </a:lnTo>
                  <a:lnTo>
                    <a:pt x="149" y="297"/>
                  </a:lnTo>
                  <a:lnTo>
                    <a:pt x="159" y="276"/>
                  </a:lnTo>
                  <a:lnTo>
                    <a:pt x="169" y="256"/>
                  </a:lnTo>
                  <a:lnTo>
                    <a:pt x="178" y="237"/>
                  </a:lnTo>
                  <a:lnTo>
                    <a:pt x="186" y="219"/>
                  </a:lnTo>
                  <a:lnTo>
                    <a:pt x="200" y="184"/>
                  </a:lnTo>
                  <a:lnTo>
                    <a:pt x="207" y="167"/>
                  </a:lnTo>
                  <a:lnTo>
                    <a:pt x="215" y="151"/>
                  </a:lnTo>
                  <a:lnTo>
                    <a:pt x="221" y="134"/>
                  </a:lnTo>
                  <a:lnTo>
                    <a:pt x="225" y="116"/>
                  </a:lnTo>
                  <a:lnTo>
                    <a:pt x="229" y="101"/>
                  </a:lnTo>
                  <a:lnTo>
                    <a:pt x="233" y="87"/>
                  </a:lnTo>
                  <a:lnTo>
                    <a:pt x="235" y="72"/>
                  </a:lnTo>
                  <a:lnTo>
                    <a:pt x="235" y="62"/>
                  </a:lnTo>
                  <a:lnTo>
                    <a:pt x="235" y="52"/>
                  </a:lnTo>
                  <a:lnTo>
                    <a:pt x="235" y="43"/>
                  </a:lnTo>
                  <a:lnTo>
                    <a:pt x="235" y="37"/>
                  </a:lnTo>
                  <a:lnTo>
                    <a:pt x="233" y="33"/>
                  </a:lnTo>
                  <a:lnTo>
                    <a:pt x="231" y="25"/>
                  </a:lnTo>
                  <a:lnTo>
                    <a:pt x="231" y="17"/>
                  </a:lnTo>
                  <a:lnTo>
                    <a:pt x="231" y="10"/>
                  </a:lnTo>
                  <a:lnTo>
                    <a:pt x="233" y="4"/>
                  </a:lnTo>
                  <a:lnTo>
                    <a:pt x="235" y="2"/>
                  </a:lnTo>
                  <a:lnTo>
                    <a:pt x="240" y="2"/>
                  </a:lnTo>
                  <a:lnTo>
                    <a:pt x="242" y="0"/>
                  </a:lnTo>
                  <a:lnTo>
                    <a:pt x="248" y="0"/>
                  </a:lnTo>
                  <a:lnTo>
                    <a:pt x="254" y="2"/>
                  </a:lnTo>
                  <a:lnTo>
                    <a:pt x="260" y="4"/>
                  </a:lnTo>
                  <a:lnTo>
                    <a:pt x="268" y="6"/>
                  </a:lnTo>
                  <a:lnTo>
                    <a:pt x="277" y="10"/>
                  </a:lnTo>
                  <a:lnTo>
                    <a:pt x="285" y="17"/>
                  </a:lnTo>
                  <a:lnTo>
                    <a:pt x="291" y="23"/>
                  </a:lnTo>
                  <a:lnTo>
                    <a:pt x="297" y="27"/>
                  </a:lnTo>
                  <a:lnTo>
                    <a:pt x="301" y="33"/>
                  </a:lnTo>
                  <a:lnTo>
                    <a:pt x="306" y="37"/>
                  </a:lnTo>
                  <a:lnTo>
                    <a:pt x="310" y="43"/>
                  </a:lnTo>
                  <a:lnTo>
                    <a:pt x="312" y="50"/>
                  </a:lnTo>
                  <a:lnTo>
                    <a:pt x="312" y="56"/>
                  </a:lnTo>
                  <a:lnTo>
                    <a:pt x="312" y="56"/>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16" name="Freeform 10"/>
            <p:cNvSpPr/>
            <p:nvPr/>
          </p:nvSpPr>
          <p:spPr bwMode="auto">
            <a:xfrm>
              <a:off x="8285163" y="455613"/>
              <a:ext cx="733425" cy="585788"/>
            </a:xfrm>
            <a:custGeom>
              <a:avLst/>
              <a:gdLst>
                <a:gd name="T0" fmla="*/ 460 w 462"/>
                <a:gd name="T1" fmla="*/ 349 h 369"/>
                <a:gd name="T2" fmla="*/ 458 w 462"/>
                <a:gd name="T3" fmla="*/ 351 h 369"/>
                <a:gd name="T4" fmla="*/ 454 w 462"/>
                <a:gd name="T5" fmla="*/ 353 h 369"/>
                <a:gd name="T6" fmla="*/ 448 w 462"/>
                <a:gd name="T7" fmla="*/ 355 h 369"/>
                <a:gd name="T8" fmla="*/ 437 w 462"/>
                <a:gd name="T9" fmla="*/ 357 h 369"/>
                <a:gd name="T10" fmla="*/ 425 w 462"/>
                <a:gd name="T11" fmla="*/ 359 h 369"/>
                <a:gd name="T12" fmla="*/ 413 w 462"/>
                <a:gd name="T13" fmla="*/ 361 h 369"/>
                <a:gd name="T14" fmla="*/ 396 w 462"/>
                <a:gd name="T15" fmla="*/ 363 h 369"/>
                <a:gd name="T16" fmla="*/ 369 w 462"/>
                <a:gd name="T17" fmla="*/ 367 h 369"/>
                <a:gd name="T18" fmla="*/ 338 w 462"/>
                <a:gd name="T19" fmla="*/ 369 h 369"/>
                <a:gd name="T20" fmla="*/ 316 w 462"/>
                <a:gd name="T21" fmla="*/ 369 h 369"/>
                <a:gd name="T22" fmla="*/ 299 w 462"/>
                <a:gd name="T23" fmla="*/ 369 h 369"/>
                <a:gd name="T24" fmla="*/ 289 w 462"/>
                <a:gd name="T25" fmla="*/ 369 h 369"/>
                <a:gd name="T26" fmla="*/ 277 w 462"/>
                <a:gd name="T27" fmla="*/ 363 h 369"/>
                <a:gd name="T28" fmla="*/ 262 w 462"/>
                <a:gd name="T29" fmla="*/ 349 h 369"/>
                <a:gd name="T30" fmla="*/ 248 w 462"/>
                <a:gd name="T31" fmla="*/ 334 h 369"/>
                <a:gd name="T32" fmla="*/ 237 w 462"/>
                <a:gd name="T33" fmla="*/ 322 h 369"/>
                <a:gd name="T34" fmla="*/ 227 w 462"/>
                <a:gd name="T35" fmla="*/ 307 h 369"/>
                <a:gd name="T36" fmla="*/ 211 w 462"/>
                <a:gd name="T37" fmla="*/ 289 h 369"/>
                <a:gd name="T38" fmla="*/ 190 w 462"/>
                <a:gd name="T39" fmla="*/ 264 h 369"/>
                <a:gd name="T40" fmla="*/ 165 w 462"/>
                <a:gd name="T41" fmla="*/ 235 h 369"/>
                <a:gd name="T42" fmla="*/ 136 w 462"/>
                <a:gd name="T43" fmla="*/ 200 h 369"/>
                <a:gd name="T44" fmla="*/ 103 w 462"/>
                <a:gd name="T45" fmla="*/ 159 h 369"/>
                <a:gd name="T46" fmla="*/ 64 w 462"/>
                <a:gd name="T47" fmla="*/ 111 h 369"/>
                <a:gd name="T48" fmla="*/ 23 w 462"/>
                <a:gd name="T49" fmla="*/ 58 h 369"/>
                <a:gd name="T50" fmla="*/ 17 w 462"/>
                <a:gd name="T51" fmla="*/ 0 h 369"/>
                <a:gd name="T52" fmla="*/ 60 w 462"/>
                <a:gd name="T53" fmla="*/ 48 h 369"/>
                <a:gd name="T54" fmla="*/ 101 w 462"/>
                <a:gd name="T55" fmla="*/ 91 h 369"/>
                <a:gd name="T56" fmla="*/ 142 w 462"/>
                <a:gd name="T57" fmla="*/ 130 h 369"/>
                <a:gd name="T58" fmla="*/ 182 w 462"/>
                <a:gd name="T59" fmla="*/ 163 h 369"/>
                <a:gd name="T60" fmla="*/ 221 w 462"/>
                <a:gd name="T61" fmla="*/ 194 h 369"/>
                <a:gd name="T62" fmla="*/ 258 w 462"/>
                <a:gd name="T63" fmla="*/ 221 h 369"/>
                <a:gd name="T64" fmla="*/ 293 w 462"/>
                <a:gd name="T65" fmla="*/ 246 h 369"/>
                <a:gd name="T66" fmla="*/ 328 w 462"/>
                <a:gd name="T67" fmla="*/ 264 h 369"/>
                <a:gd name="T68" fmla="*/ 359 w 462"/>
                <a:gd name="T69" fmla="*/ 281 h 369"/>
                <a:gd name="T70" fmla="*/ 386 w 462"/>
                <a:gd name="T71" fmla="*/ 295 h 369"/>
                <a:gd name="T72" fmla="*/ 411 w 462"/>
                <a:gd name="T73" fmla="*/ 307 h 369"/>
                <a:gd name="T74" fmla="*/ 429 w 462"/>
                <a:gd name="T75" fmla="*/ 318 h 369"/>
                <a:gd name="T76" fmla="*/ 444 w 462"/>
                <a:gd name="T77" fmla="*/ 328 h 369"/>
                <a:gd name="T78" fmla="*/ 454 w 462"/>
                <a:gd name="T79" fmla="*/ 336 h 369"/>
                <a:gd name="T80" fmla="*/ 460 w 462"/>
                <a:gd name="T81" fmla="*/ 342 h 369"/>
                <a:gd name="T82" fmla="*/ 462 w 462"/>
                <a:gd name="T83" fmla="*/ 34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2" h="369">
                  <a:moveTo>
                    <a:pt x="462" y="349"/>
                  </a:moveTo>
                  <a:lnTo>
                    <a:pt x="460" y="349"/>
                  </a:lnTo>
                  <a:lnTo>
                    <a:pt x="460" y="351"/>
                  </a:lnTo>
                  <a:lnTo>
                    <a:pt x="458" y="351"/>
                  </a:lnTo>
                  <a:lnTo>
                    <a:pt x="456" y="353"/>
                  </a:lnTo>
                  <a:lnTo>
                    <a:pt x="454" y="353"/>
                  </a:lnTo>
                  <a:lnTo>
                    <a:pt x="450" y="355"/>
                  </a:lnTo>
                  <a:lnTo>
                    <a:pt x="448" y="355"/>
                  </a:lnTo>
                  <a:lnTo>
                    <a:pt x="442" y="357"/>
                  </a:lnTo>
                  <a:lnTo>
                    <a:pt x="437" y="357"/>
                  </a:lnTo>
                  <a:lnTo>
                    <a:pt x="431" y="359"/>
                  </a:lnTo>
                  <a:lnTo>
                    <a:pt x="425" y="359"/>
                  </a:lnTo>
                  <a:lnTo>
                    <a:pt x="419" y="361"/>
                  </a:lnTo>
                  <a:lnTo>
                    <a:pt x="413" y="361"/>
                  </a:lnTo>
                  <a:lnTo>
                    <a:pt x="404" y="363"/>
                  </a:lnTo>
                  <a:lnTo>
                    <a:pt x="396" y="363"/>
                  </a:lnTo>
                  <a:lnTo>
                    <a:pt x="388" y="365"/>
                  </a:lnTo>
                  <a:lnTo>
                    <a:pt x="369" y="367"/>
                  </a:lnTo>
                  <a:lnTo>
                    <a:pt x="353" y="367"/>
                  </a:lnTo>
                  <a:lnTo>
                    <a:pt x="338" y="369"/>
                  </a:lnTo>
                  <a:lnTo>
                    <a:pt x="326" y="369"/>
                  </a:lnTo>
                  <a:lnTo>
                    <a:pt x="316" y="369"/>
                  </a:lnTo>
                  <a:lnTo>
                    <a:pt x="305" y="369"/>
                  </a:lnTo>
                  <a:lnTo>
                    <a:pt x="299" y="369"/>
                  </a:lnTo>
                  <a:lnTo>
                    <a:pt x="293" y="369"/>
                  </a:lnTo>
                  <a:lnTo>
                    <a:pt x="289" y="369"/>
                  </a:lnTo>
                  <a:lnTo>
                    <a:pt x="283" y="367"/>
                  </a:lnTo>
                  <a:lnTo>
                    <a:pt x="277" y="363"/>
                  </a:lnTo>
                  <a:lnTo>
                    <a:pt x="268" y="357"/>
                  </a:lnTo>
                  <a:lnTo>
                    <a:pt x="262" y="349"/>
                  </a:lnTo>
                  <a:lnTo>
                    <a:pt x="254" y="340"/>
                  </a:lnTo>
                  <a:lnTo>
                    <a:pt x="248" y="334"/>
                  </a:lnTo>
                  <a:lnTo>
                    <a:pt x="244" y="328"/>
                  </a:lnTo>
                  <a:lnTo>
                    <a:pt x="237" y="322"/>
                  </a:lnTo>
                  <a:lnTo>
                    <a:pt x="233" y="314"/>
                  </a:lnTo>
                  <a:lnTo>
                    <a:pt x="227" y="307"/>
                  </a:lnTo>
                  <a:lnTo>
                    <a:pt x="219" y="299"/>
                  </a:lnTo>
                  <a:lnTo>
                    <a:pt x="211" y="289"/>
                  </a:lnTo>
                  <a:lnTo>
                    <a:pt x="200" y="276"/>
                  </a:lnTo>
                  <a:lnTo>
                    <a:pt x="190" y="264"/>
                  </a:lnTo>
                  <a:lnTo>
                    <a:pt x="178" y="250"/>
                  </a:lnTo>
                  <a:lnTo>
                    <a:pt x="165" y="235"/>
                  </a:lnTo>
                  <a:lnTo>
                    <a:pt x="151" y="219"/>
                  </a:lnTo>
                  <a:lnTo>
                    <a:pt x="136" y="200"/>
                  </a:lnTo>
                  <a:lnTo>
                    <a:pt x="120" y="180"/>
                  </a:lnTo>
                  <a:lnTo>
                    <a:pt x="103" y="159"/>
                  </a:lnTo>
                  <a:lnTo>
                    <a:pt x="85" y="134"/>
                  </a:lnTo>
                  <a:lnTo>
                    <a:pt x="64" y="111"/>
                  </a:lnTo>
                  <a:lnTo>
                    <a:pt x="43" y="85"/>
                  </a:lnTo>
                  <a:lnTo>
                    <a:pt x="23" y="58"/>
                  </a:lnTo>
                  <a:lnTo>
                    <a:pt x="0" y="29"/>
                  </a:lnTo>
                  <a:lnTo>
                    <a:pt x="17" y="0"/>
                  </a:lnTo>
                  <a:lnTo>
                    <a:pt x="39" y="25"/>
                  </a:lnTo>
                  <a:lnTo>
                    <a:pt x="60" y="48"/>
                  </a:lnTo>
                  <a:lnTo>
                    <a:pt x="81" y="70"/>
                  </a:lnTo>
                  <a:lnTo>
                    <a:pt x="101" y="91"/>
                  </a:lnTo>
                  <a:lnTo>
                    <a:pt x="122" y="109"/>
                  </a:lnTo>
                  <a:lnTo>
                    <a:pt x="142" y="130"/>
                  </a:lnTo>
                  <a:lnTo>
                    <a:pt x="161" y="147"/>
                  </a:lnTo>
                  <a:lnTo>
                    <a:pt x="182" y="163"/>
                  </a:lnTo>
                  <a:lnTo>
                    <a:pt x="200" y="180"/>
                  </a:lnTo>
                  <a:lnTo>
                    <a:pt x="221" y="194"/>
                  </a:lnTo>
                  <a:lnTo>
                    <a:pt x="239" y="208"/>
                  </a:lnTo>
                  <a:lnTo>
                    <a:pt x="258" y="221"/>
                  </a:lnTo>
                  <a:lnTo>
                    <a:pt x="274" y="233"/>
                  </a:lnTo>
                  <a:lnTo>
                    <a:pt x="293" y="246"/>
                  </a:lnTo>
                  <a:lnTo>
                    <a:pt x="310" y="254"/>
                  </a:lnTo>
                  <a:lnTo>
                    <a:pt x="328" y="264"/>
                  </a:lnTo>
                  <a:lnTo>
                    <a:pt x="345" y="272"/>
                  </a:lnTo>
                  <a:lnTo>
                    <a:pt x="359" y="281"/>
                  </a:lnTo>
                  <a:lnTo>
                    <a:pt x="373" y="287"/>
                  </a:lnTo>
                  <a:lnTo>
                    <a:pt x="386" y="295"/>
                  </a:lnTo>
                  <a:lnTo>
                    <a:pt x="398" y="301"/>
                  </a:lnTo>
                  <a:lnTo>
                    <a:pt x="411" y="307"/>
                  </a:lnTo>
                  <a:lnTo>
                    <a:pt x="419" y="314"/>
                  </a:lnTo>
                  <a:lnTo>
                    <a:pt x="429" y="318"/>
                  </a:lnTo>
                  <a:lnTo>
                    <a:pt x="435" y="324"/>
                  </a:lnTo>
                  <a:lnTo>
                    <a:pt x="444" y="328"/>
                  </a:lnTo>
                  <a:lnTo>
                    <a:pt x="448" y="332"/>
                  </a:lnTo>
                  <a:lnTo>
                    <a:pt x="454" y="336"/>
                  </a:lnTo>
                  <a:lnTo>
                    <a:pt x="456" y="340"/>
                  </a:lnTo>
                  <a:lnTo>
                    <a:pt x="460" y="342"/>
                  </a:lnTo>
                  <a:lnTo>
                    <a:pt x="460" y="344"/>
                  </a:lnTo>
                  <a:lnTo>
                    <a:pt x="462" y="349"/>
                  </a:lnTo>
                  <a:lnTo>
                    <a:pt x="462" y="349"/>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17" name="Freeform 11"/>
            <p:cNvSpPr/>
            <p:nvPr/>
          </p:nvSpPr>
          <p:spPr bwMode="auto">
            <a:xfrm>
              <a:off x="8105775" y="927100"/>
              <a:ext cx="438150" cy="157163"/>
            </a:xfrm>
            <a:custGeom>
              <a:avLst/>
              <a:gdLst>
                <a:gd name="T0" fmla="*/ 2 w 276"/>
                <a:gd name="T1" fmla="*/ 72 h 99"/>
                <a:gd name="T2" fmla="*/ 4 w 276"/>
                <a:gd name="T3" fmla="*/ 68 h 99"/>
                <a:gd name="T4" fmla="*/ 10 w 276"/>
                <a:gd name="T5" fmla="*/ 64 h 99"/>
                <a:gd name="T6" fmla="*/ 18 w 276"/>
                <a:gd name="T7" fmla="*/ 60 h 99"/>
                <a:gd name="T8" fmla="*/ 29 w 276"/>
                <a:gd name="T9" fmla="*/ 54 h 99"/>
                <a:gd name="T10" fmla="*/ 41 w 276"/>
                <a:gd name="T11" fmla="*/ 47 h 99"/>
                <a:gd name="T12" fmla="*/ 57 w 276"/>
                <a:gd name="T13" fmla="*/ 41 h 99"/>
                <a:gd name="T14" fmla="*/ 76 w 276"/>
                <a:gd name="T15" fmla="*/ 33 h 99"/>
                <a:gd name="T16" fmla="*/ 107 w 276"/>
                <a:gd name="T17" fmla="*/ 23 h 99"/>
                <a:gd name="T18" fmla="*/ 146 w 276"/>
                <a:gd name="T19" fmla="*/ 12 h 99"/>
                <a:gd name="T20" fmla="*/ 179 w 276"/>
                <a:gd name="T21" fmla="*/ 4 h 99"/>
                <a:gd name="T22" fmla="*/ 208 w 276"/>
                <a:gd name="T23" fmla="*/ 0 h 99"/>
                <a:gd name="T24" fmla="*/ 231 w 276"/>
                <a:gd name="T25" fmla="*/ 0 h 99"/>
                <a:gd name="T26" fmla="*/ 249 w 276"/>
                <a:gd name="T27" fmla="*/ 0 h 99"/>
                <a:gd name="T28" fmla="*/ 262 w 276"/>
                <a:gd name="T29" fmla="*/ 2 h 99"/>
                <a:gd name="T30" fmla="*/ 270 w 276"/>
                <a:gd name="T31" fmla="*/ 4 h 99"/>
                <a:gd name="T32" fmla="*/ 274 w 276"/>
                <a:gd name="T33" fmla="*/ 10 h 99"/>
                <a:gd name="T34" fmla="*/ 276 w 276"/>
                <a:gd name="T35" fmla="*/ 23 h 99"/>
                <a:gd name="T36" fmla="*/ 276 w 276"/>
                <a:gd name="T37" fmla="*/ 29 h 99"/>
                <a:gd name="T38" fmla="*/ 274 w 276"/>
                <a:gd name="T39" fmla="*/ 33 h 99"/>
                <a:gd name="T40" fmla="*/ 270 w 276"/>
                <a:gd name="T41" fmla="*/ 39 h 99"/>
                <a:gd name="T42" fmla="*/ 262 w 276"/>
                <a:gd name="T43" fmla="*/ 45 h 99"/>
                <a:gd name="T44" fmla="*/ 251 w 276"/>
                <a:gd name="T45" fmla="*/ 52 h 99"/>
                <a:gd name="T46" fmla="*/ 233 w 276"/>
                <a:gd name="T47" fmla="*/ 56 h 99"/>
                <a:gd name="T48" fmla="*/ 210 w 276"/>
                <a:gd name="T49" fmla="*/ 64 h 99"/>
                <a:gd name="T50" fmla="*/ 183 w 276"/>
                <a:gd name="T51" fmla="*/ 72 h 99"/>
                <a:gd name="T52" fmla="*/ 152 w 276"/>
                <a:gd name="T53" fmla="*/ 85 h 99"/>
                <a:gd name="T54" fmla="*/ 119 w 276"/>
                <a:gd name="T55" fmla="*/ 95 h 99"/>
                <a:gd name="T56" fmla="*/ 90 w 276"/>
                <a:gd name="T57" fmla="*/ 99 h 99"/>
                <a:gd name="T58" fmla="*/ 66 w 276"/>
                <a:gd name="T59" fmla="*/ 99 h 99"/>
                <a:gd name="T60" fmla="*/ 43 w 276"/>
                <a:gd name="T61" fmla="*/ 95 h 99"/>
                <a:gd name="T62" fmla="*/ 24 w 276"/>
                <a:gd name="T63" fmla="*/ 91 h 99"/>
                <a:gd name="T64" fmla="*/ 10 w 276"/>
                <a:gd name="T65" fmla="*/ 85 h 99"/>
                <a:gd name="T66" fmla="*/ 4 w 276"/>
                <a:gd name="T67" fmla="*/ 78 h 99"/>
                <a:gd name="T68" fmla="*/ 0 w 276"/>
                <a:gd name="T69" fmla="*/ 7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6" h="99">
                  <a:moveTo>
                    <a:pt x="0" y="72"/>
                  </a:moveTo>
                  <a:lnTo>
                    <a:pt x="2" y="72"/>
                  </a:lnTo>
                  <a:lnTo>
                    <a:pt x="2" y="70"/>
                  </a:lnTo>
                  <a:lnTo>
                    <a:pt x="4" y="68"/>
                  </a:lnTo>
                  <a:lnTo>
                    <a:pt x="6" y="66"/>
                  </a:lnTo>
                  <a:lnTo>
                    <a:pt x="10" y="64"/>
                  </a:lnTo>
                  <a:lnTo>
                    <a:pt x="12" y="62"/>
                  </a:lnTo>
                  <a:lnTo>
                    <a:pt x="18" y="60"/>
                  </a:lnTo>
                  <a:lnTo>
                    <a:pt x="22" y="58"/>
                  </a:lnTo>
                  <a:lnTo>
                    <a:pt x="29" y="54"/>
                  </a:lnTo>
                  <a:lnTo>
                    <a:pt x="35" y="52"/>
                  </a:lnTo>
                  <a:lnTo>
                    <a:pt x="41" y="47"/>
                  </a:lnTo>
                  <a:lnTo>
                    <a:pt x="49" y="43"/>
                  </a:lnTo>
                  <a:lnTo>
                    <a:pt x="57" y="41"/>
                  </a:lnTo>
                  <a:lnTo>
                    <a:pt x="68" y="37"/>
                  </a:lnTo>
                  <a:lnTo>
                    <a:pt x="76" y="33"/>
                  </a:lnTo>
                  <a:lnTo>
                    <a:pt x="86" y="29"/>
                  </a:lnTo>
                  <a:lnTo>
                    <a:pt x="107" y="23"/>
                  </a:lnTo>
                  <a:lnTo>
                    <a:pt x="128" y="17"/>
                  </a:lnTo>
                  <a:lnTo>
                    <a:pt x="146" y="12"/>
                  </a:lnTo>
                  <a:lnTo>
                    <a:pt x="163" y="8"/>
                  </a:lnTo>
                  <a:lnTo>
                    <a:pt x="179" y="4"/>
                  </a:lnTo>
                  <a:lnTo>
                    <a:pt x="196" y="2"/>
                  </a:lnTo>
                  <a:lnTo>
                    <a:pt x="208" y="0"/>
                  </a:lnTo>
                  <a:lnTo>
                    <a:pt x="220" y="0"/>
                  </a:lnTo>
                  <a:lnTo>
                    <a:pt x="231" y="0"/>
                  </a:lnTo>
                  <a:lnTo>
                    <a:pt x="241" y="0"/>
                  </a:lnTo>
                  <a:lnTo>
                    <a:pt x="249" y="0"/>
                  </a:lnTo>
                  <a:lnTo>
                    <a:pt x="255" y="0"/>
                  </a:lnTo>
                  <a:lnTo>
                    <a:pt x="262" y="2"/>
                  </a:lnTo>
                  <a:lnTo>
                    <a:pt x="266" y="2"/>
                  </a:lnTo>
                  <a:lnTo>
                    <a:pt x="270" y="4"/>
                  </a:lnTo>
                  <a:lnTo>
                    <a:pt x="272" y="6"/>
                  </a:lnTo>
                  <a:lnTo>
                    <a:pt x="274" y="10"/>
                  </a:lnTo>
                  <a:lnTo>
                    <a:pt x="276" y="17"/>
                  </a:lnTo>
                  <a:lnTo>
                    <a:pt x="276" y="23"/>
                  </a:lnTo>
                  <a:lnTo>
                    <a:pt x="276" y="27"/>
                  </a:lnTo>
                  <a:lnTo>
                    <a:pt x="276" y="29"/>
                  </a:lnTo>
                  <a:lnTo>
                    <a:pt x="276" y="31"/>
                  </a:lnTo>
                  <a:lnTo>
                    <a:pt x="274" y="33"/>
                  </a:lnTo>
                  <a:lnTo>
                    <a:pt x="274" y="37"/>
                  </a:lnTo>
                  <a:lnTo>
                    <a:pt x="270" y="39"/>
                  </a:lnTo>
                  <a:lnTo>
                    <a:pt x="266" y="43"/>
                  </a:lnTo>
                  <a:lnTo>
                    <a:pt x="262" y="45"/>
                  </a:lnTo>
                  <a:lnTo>
                    <a:pt x="258" y="47"/>
                  </a:lnTo>
                  <a:lnTo>
                    <a:pt x="251" y="52"/>
                  </a:lnTo>
                  <a:lnTo>
                    <a:pt x="243" y="54"/>
                  </a:lnTo>
                  <a:lnTo>
                    <a:pt x="233" y="56"/>
                  </a:lnTo>
                  <a:lnTo>
                    <a:pt x="222" y="60"/>
                  </a:lnTo>
                  <a:lnTo>
                    <a:pt x="210" y="64"/>
                  </a:lnTo>
                  <a:lnTo>
                    <a:pt x="198" y="68"/>
                  </a:lnTo>
                  <a:lnTo>
                    <a:pt x="183" y="72"/>
                  </a:lnTo>
                  <a:lnTo>
                    <a:pt x="169" y="78"/>
                  </a:lnTo>
                  <a:lnTo>
                    <a:pt x="152" y="85"/>
                  </a:lnTo>
                  <a:lnTo>
                    <a:pt x="134" y="91"/>
                  </a:lnTo>
                  <a:lnTo>
                    <a:pt x="119" y="95"/>
                  </a:lnTo>
                  <a:lnTo>
                    <a:pt x="103" y="97"/>
                  </a:lnTo>
                  <a:lnTo>
                    <a:pt x="90" y="99"/>
                  </a:lnTo>
                  <a:lnTo>
                    <a:pt x="76" y="99"/>
                  </a:lnTo>
                  <a:lnTo>
                    <a:pt x="66" y="99"/>
                  </a:lnTo>
                  <a:lnTo>
                    <a:pt x="53" y="97"/>
                  </a:lnTo>
                  <a:lnTo>
                    <a:pt x="43" y="95"/>
                  </a:lnTo>
                  <a:lnTo>
                    <a:pt x="33" y="93"/>
                  </a:lnTo>
                  <a:lnTo>
                    <a:pt x="24" y="91"/>
                  </a:lnTo>
                  <a:lnTo>
                    <a:pt x="16" y="87"/>
                  </a:lnTo>
                  <a:lnTo>
                    <a:pt x="10" y="85"/>
                  </a:lnTo>
                  <a:lnTo>
                    <a:pt x="6" y="80"/>
                  </a:lnTo>
                  <a:lnTo>
                    <a:pt x="4" y="78"/>
                  </a:lnTo>
                  <a:lnTo>
                    <a:pt x="2" y="76"/>
                  </a:lnTo>
                  <a:lnTo>
                    <a:pt x="0" y="72"/>
                  </a:lnTo>
                  <a:lnTo>
                    <a:pt x="0" y="72"/>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18" name="Freeform 12"/>
            <p:cNvSpPr/>
            <p:nvPr/>
          </p:nvSpPr>
          <p:spPr bwMode="auto">
            <a:xfrm>
              <a:off x="8193087" y="1016000"/>
              <a:ext cx="196850" cy="925513"/>
            </a:xfrm>
            <a:custGeom>
              <a:avLst/>
              <a:gdLst>
                <a:gd name="T0" fmla="*/ 116 w 124"/>
                <a:gd name="T1" fmla="*/ 486 h 583"/>
                <a:gd name="T2" fmla="*/ 108 w 124"/>
                <a:gd name="T3" fmla="*/ 515 h 583"/>
                <a:gd name="T4" fmla="*/ 91 w 124"/>
                <a:gd name="T5" fmla="*/ 548 h 583"/>
                <a:gd name="T6" fmla="*/ 83 w 124"/>
                <a:gd name="T7" fmla="*/ 565 h 583"/>
                <a:gd name="T8" fmla="*/ 77 w 124"/>
                <a:gd name="T9" fmla="*/ 575 h 583"/>
                <a:gd name="T10" fmla="*/ 71 w 124"/>
                <a:gd name="T11" fmla="*/ 581 h 583"/>
                <a:gd name="T12" fmla="*/ 66 w 124"/>
                <a:gd name="T13" fmla="*/ 583 h 583"/>
                <a:gd name="T14" fmla="*/ 60 w 124"/>
                <a:gd name="T15" fmla="*/ 581 h 583"/>
                <a:gd name="T16" fmla="*/ 56 w 124"/>
                <a:gd name="T17" fmla="*/ 575 h 583"/>
                <a:gd name="T18" fmla="*/ 54 w 124"/>
                <a:gd name="T19" fmla="*/ 563 h 583"/>
                <a:gd name="T20" fmla="*/ 54 w 124"/>
                <a:gd name="T21" fmla="*/ 548 h 583"/>
                <a:gd name="T22" fmla="*/ 50 w 124"/>
                <a:gd name="T23" fmla="*/ 532 h 583"/>
                <a:gd name="T24" fmla="*/ 44 w 124"/>
                <a:gd name="T25" fmla="*/ 515 h 583"/>
                <a:gd name="T26" fmla="*/ 33 w 124"/>
                <a:gd name="T27" fmla="*/ 499 h 583"/>
                <a:gd name="T28" fmla="*/ 23 w 124"/>
                <a:gd name="T29" fmla="*/ 482 h 583"/>
                <a:gd name="T30" fmla="*/ 11 w 124"/>
                <a:gd name="T31" fmla="*/ 466 h 583"/>
                <a:gd name="T32" fmla="*/ 2 w 124"/>
                <a:gd name="T33" fmla="*/ 453 h 583"/>
                <a:gd name="T34" fmla="*/ 0 w 124"/>
                <a:gd name="T35" fmla="*/ 443 h 583"/>
                <a:gd name="T36" fmla="*/ 2 w 124"/>
                <a:gd name="T37" fmla="*/ 437 h 583"/>
                <a:gd name="T38" fmla="*/ 7 w 124"/>
                <a:gd name="T39" fmla="*/ 435 h 583"/>
                <a:gd name="T40" fmla="*/ 13 w 124"/>
                <a:gd name="T41" fmla="*/ 435 h 583"/>
                <a:gd name="T42" fmla="*/ 21 w 124"/>
                <a:gd name="T43" fmla="*/ 439 h 583"/>
                <a:gd name="T44" fmla="*/ 31 w 124"/>
                <a:gd name="T45" fmla="*/ 443 h 583"/>
                <a:gd name="T46" fmla="*/ 42 w 124"/>
                <a:gd name="T47" fmla="*/ 449 h 583"/>
                <a:gd name="T48" fmla="*/ 50 w 124"/>
                <a:gd name="T49" fmla="*/ 451 h 583"/>
                <a:gd name="T50" fmla="*/ 58 w 124"/>
                <a:gd name="T51" fmla="*/ 449 h 583"/>
                <a:gd name="T52" fmla="*/ 66 w 124"/>
                <a:gd name="T53" fmla="*/ 443 h 583"/>
                <a:gd name="T54" fmla="*/ 68 w 124"/>
                <a:gd name="T55" fmla="*/ 439 h 583"/>
                <a:gd name="T56" fmla="*/ 68 w 124"/>
                <a:gd name="T57" fmla="*/ 431 h 583"/>
                <a:gd name="T58" fmla="*/ 71 w 124"/>
                <a:gd name="T59" fmla="*/ 420 h 583"/>
                <a:gd name="T60" fmla="*/ 73 w 124"/>
                <a:gd name="T61" fmla="*/ 406 h 583"/>
                <a:gd name="T62" fmla="*/ 73 w 124"/>
                <a:gd name="T63" fmla="*/ 387 h 583"/>
                <a:gd name="T64" fmla="*/ 75 w 124"/>
                <a:gd name="T65" fmla="*/ 367 h 583"/>
                <a:gd name="T66" fmla="*/ 75 w 124"/>
                <a:gd name="T67" fmla="*/ 342 h 583"/>
                <a:gd name="T68" fmla="*/ 75 w 124"/>
                <a:gd name="T69" fmla="*/ 313 h 583"/>
                <a:gd name="T70" fmla="*/ 75 w 124"/>
                <a:gd name="T71" fmla="*/ 282 h 583"/>
                <a:gd name="T72" fmla="*/ 75 w 124"/>
                <a:gd name="T73" fmla="*/ 249 h 583"/>
                <a:gd name="T74" fmla="*/ 73 w 124"/>
                <a:gd name="T75" fmla="*/ 214 h 583"/>
                <a:gd name="T76" fmla="*/ 73 w 124"/>
                <a:gd name="T77" fmla="*/ 177 h 583"/>
                <a:gd name="T78" fmla="*/ 71 w 124"/>
                <a:gd name="T79" fmla="*/ 136 h 583"/>
                <a:gd name="T80" fmla="*/ 68 w 124"/>
                <a:gd name="T81" fmla="*/ 93 h 583"/>
                <a:gd name="T82" fmla="*/ 64 w 124"/>
                <a:gd name="T83" fmla="*/ 47 h 583"/>
                <a:gd name="T84" fmla="*/ 62 w 124"/>
                <a:gd name="T85" fmla="*/ 0 h 583"/>
                <a:gd name="T86" fmla="*/ 85 w 124"/>
                <a:gd name="T87" fmla="*/ 24 h 583"/>
                <a:gd name="T88" fmla="*/ 101 w 124"/>
                <a:gd name="T89" fmla="*/ 43 h 583"/>
                <a:gd name="T90" fmla="*/ 112 w 124"/>
                <a:gd name="T91" fmla="*/ 57 h 583"/>
                <a:gd name="T92" fmla="*/ 118 w 124"/>
                <a:gd name="T93" fmla="*/ 68 h 583"/>
                <a:gd name="T94" fmla="*/ 118 w 124"/>
                <a:gd name="T95" fmla="*/ 74 h 583"/>
                <a:gd name="T96" fmla="*/ 118 w 124"/>
                <a:gd name="T97" fmla="*/ 86 h 583"/>
                <a:gd name="T98" fmla="*/ 118 w 124"/>
                <a:gd name="T99" fmla="*/ 101 h 583"/>
                <a:gd name="T100" fmla="*/ 118 w 124"/>
                <a:gd name="T101" fmla="*/ 123 h 583"/>
                <a:gd name="T102" fmla="*/ 120 w 124"/>
                <a:gd name="T103" fmla="*/ 148 h 583"/>
                <a:gd name="T104" fmla="*/ 120 w 124"/>
                <a:gd name="T105" fmla="*/ 179 h 583"/>
                <a:gd name="T106" fmla="*/ 120 w 124"/>
                <a:gd name="T107" fmla="*/ 216 h 583"/>
                <a:gd name="T108" fmla="*/ 122 w 124"/>
                <a:gd name="T109" fmla="*/ 257 h 583"/>
                <a:gd name="T110" fmla="*/ 124 w 124"/>
                <a:gd name="T111" fmla="*/ 301 h 583"/>
                <a:gd name="T112" fmla="*/ 124 w 124"/>
                <a:gd name="T113" fmla="*/ 338 h 583"/>
                <a:gd name="T114" fmla="*/ 124 w 124"/>
                <a:gd name="T115" fmla="*/ 371 h 583"/>
                <a:gd name="T116" fmla="*/ 124 w 124"/>
                <a:gd name="T117" fmla="*/ 400 h 583"/>
                <a:gd name="T118" fmla="*/ 122 w 124"/>
                <a:gd name="T119" fmla="*/ 427 h 583"/>
                <a:gd name="T120" fmla="*/ 122 w 124"/>
                <a:gd name="T121" fmla="*/ 447 h 583"/>
                <a:gd name="T122" fmla="*/ 120 w 124"/>
                <a:gd name="T123" fmla="*/ 464 h 583"/>
                <a:gd name="T124" fmla="*/ 118 w 124"/>
                <a:gd name="T125" fmla="*/ 476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583">
                  <a:moveTo>
                    <a:pt x="118" y="476"/>
                  </a:moveTo>
                  <a:lnTo>
                    <a:pt x="116" y="486"/>
                  </a:lnTo>
                  <a:lnTo>
                    <a:pt x="114" y="497"/>
                  </a:lnTo>
                  <a:lnTo>
                    <a:pt x="108" y="515"/>
                  </a:lnTo>
                  <a:lnTo>
                    <a:pt x="101" y="532"/>
                  </a:lnTo>
                  <a:lnTo>
                    <a:pt x="91" y="548"/>
                  </a:lnTo>
                  <a:lnTo>
                    <a:pt x="87" y="556"/>
                  </a:lnTo>
                  <a:lnTo>
                    <a:pt x="83" y="565"/>
                  </a:lnTo>
                  <a:lnTo>
                    <a:pt x="79" y="569"/>
                  </a:lnTo>
                  <a:lnTo>
                    <a:pt x="77" y="575"/>
                  </a:lnTo>
                  <a:lnTo>
                    <a:pt x="73" y="577"/>
                  </a:lnTo>
                  <a:lnTo>
                    <a:pt x="71" y="581"/>
                  </a:lnTo>
                  <a:lnTo>
                    <a:pt x="68" y="581"/>
                  </a:lnTo>
                  <a:lnTo>
                    <a:pt x="66" y="583"/>
                  </a:lnTo>
                  <a:lnTo>
                    <a:pt x="62" y="581"/>
                  </a:lnTo>
                  <a:lnTo>
                    <a:pt x="60" y="581"/>
                  </a:lnTo>
                  <a:lnTo>
                    <a:pt x="58" y="577"/>
                  </a:lnTo>
                  <a:lnTo>
                    <a:pt x="56" y="575"/>
                  </a:lnTo>
                  <a:lnTo>
                    <a:pt x="56" y="569"/>
                  </a:lnTo>
                  <a:lnTo>
                    <a:pt x="54" y="563"/>
                  </a:lnTo>
                  <a:lnTo>
                    <a:pt x="54" y="556"/>
                  </a:lnTo>
                  <a:lnTo>
                    <a:pt x="54" y="548"/>
                  </a:lnTo>
                  <a:lnTo>
                    <a:pt x="52" y="540"/>
                  </a:lnTo>
                  <a:lnTo>
                    <a:pt x="50" y="532"/>
                  </a:lnTo>
                  <a:lnTo>
                    <a:pt x="46" y="523"/>
                  </a:lnTo>
                  <a:lnTo>
                    <a:pt x="44" y="515"/>
                  </a:lnTo>
                  <a:lnTo>
                    <a:pt x="40" y="507"/>
                  </a:lnTo>
                  <a:lnTo>
                    <a:pt x="33" y="499"/>
                  </a:lnTo>
                  <a:lnTo>
                    <a:pt x="29" y="490"/>
                  </a:lnTo>
                  <a:lnTo>
                    <a:pt x="23" y="482"/>
                  </a:lnTo>
                  <a:lnTo>
                    <a:pt x="17" y="474"/>
                  </a:lnTo>
                  <a:lnTo>
                    <a:pt x="11" y="466"/>
                  </a:lnTo>
                  <a:lnTo>
                    <a:pt x="7" y="460"/>
                  </a:lnTo>
                  <a:lnTo>
                    <a:pt x="2" y="453"/>
                  </a:lnTo>
                  <a:lnTo>
                    <a:pt x="0" y="447"/>
                  </a:lnTo>
                  <a:lnTo>
                    <a:pt x="0" y="443"/>
                  </a:lnTo>
                  <a:lnTo>
                    <a:pt x="0" y="439"/>
                  </a:lnTo>
                  <a:lnTo>
                    <a:pt x="2" y="437"/>
                  </a:lnTo>
                  <a:lnTo>
                    <a:pt x="2" y="435"/>
                  </a:lnTo>
                  <a:lnTo>
                    <a:pt x="7" y="435"/>
                  </a:lnTo>
                  <a:lnTo>
                    <a:pt x="9" y="435"/>
                  </a:lnTo>
                  <a:lnTo>
                    <a:pt x="13" y="435"/>
                  </a:lnTo>
                  <a:lnTo>
                    <a:pt x="15" y="437"/>
                  </a:lnTo>
                  <a:lnTo>
                    <a:pt x="21" y="439"/>
                  </a:lnTo>
                  <a:lnTo>
                    <a:pt x="25" y="441"/>
                  </a:lnTo>
                  <a:lnTo>
                    <a:pt x="31" y="443"/>
                  </a:lnTo>
                  <a:lnTo>
                    <a:pt x="38" y="447"/>
                  </a:lnTo>
                  <a:lnTo>
                    <a:pt x="42" y="449"/>
                  </a:lnTo>
                  <a:lnTo>
                    <a:pt x="46" y="451"/>
                  </a:lnTo>
                  <a:lnTo>
                    <a:pt x="50" y="451"/>
                  </a:lnTo>
                  <a:lnTo>
                    <a:pt x="54" y="451"/>
                  </a:lnTo>
                  <a:lnTo>
                    <a:pt x="58" y="449"/>
                  </a:lnTo>
                  <a:lnTo>
                    <a:pt x="62" y="447"/>
                  </a:lnTo>
                  <a:lnTo>
                    <a:pt x="66" y="443"/>
                  </a:lnTo>
                  <a:lnTo>
                    <a:pt x="66" y="441"/>
                  </a:lnTo>
                  <a:lnTo>
                    <a:pt x="68" y="439"/>
                  </a:lnTo>
                  <a:lnTo>
                    <a:pt x="68" y="435"/>
                  </a:lnTo>
                  <a:lnTo>
                    <a:pt x="68" y="431"/>
                  </a:lnTo>
                  <a:lnTo>
                    <a:pt x="71" y="427"/>
                  </a:lnTo>
                  <a:lnTo>
                    <a:pt x="71" y="420"/>
                  </a:lnTo>
                  <a:lnTo>
                    <a:pt x="73" y="414"/>
                  </a:lnTo>
                  <a:lnTo>
                    <a:pt x="73" y="406"/>
                  </a:lnTo>
                  <a:lnTo>
                    <a:pt x="73" y="398"/>
                  </a:lnTo>
                  <a:lnTo>
                    <a:pt x="73" y="387"/>
                  </a:lnTo>
                  <a:lnTo>
                    <a:pt x="75" y="377"/>
                  </a:lnTo>
                  <a:lnTo>
                    <a:pt x="75" y="367"/>
                  </a:lnTo>
                  <a:lnTo>
                    <a:pt x="75" y="354"/>
                  </a:lnTo>
                  <a:lnTo>
                    <a:pt x="75" y="342"/>
                  </a:lnTo>
                  <a:lnTo>
                    <a:pt x="75" y="328"/>
                  </a:lnTo>
                  <a:lnTo>
                    <a:pt x="75" y="313"/>
                  </a:lnTo>
                  <a:lnTo>
                    <a:pt x="75" y="299"/>
                  </a:lnTo>
                  <a:lnTo>
                    <a:pt x="75" y="282"/>
                  </a:lnTo>
                  <a:lnTo>
                    <a:pt x="75" y="268"/>
                  </a:lnTo>
                  <a:lnTo>
                    <a:pt x="75" y="249"/>
                  </a:lnTo>
                  <a:lnTo>
                    <a:pt x="75" y="233"/>
                  </a:lnTo>
                  <a:lnTo>
                    <a:pt x="73" y="214"/>
                  </a:lnTo>
                  <a:lnTo>
                    <a:pt x="73" y="196"/>
                  </a:lnTo>
                  <a:lnTo>
                    <a:pt x="73" y="177"/>
                  </a:lnTo>
                  <a:lnTo>
                    <a:pt x="71" y="156"/>
                  </a:lnTo>
                  <a:lnTo>
                    <a:pt x="71" y="136"/>
                  </a:lnTo>
                  <a:lnTo>
                    <a:pt x="68" y="115"/>
                  </a:lnTo>
                  <a:lnTo>
                    <a:pt x="68" y="93"/>
                  </a:lnTo>
                  <a:lnTo>
                    <a:pt x="66" y="70"/>
                  </a:lnTo>
                  <a:lnTo>
                    <a:pt x="64" y="47"/>
                  </a:lnTo>
                  <a:lnTo>
                    <a:pt x="64" y="24"/>
                  </a:lnTo>
                  <a:lnTo>
                    <a:pt x="62" y="0"/>
                  </a:lnTo>
                  <a:lnTo>
                    <a:pt x="75" y="12"/>
                  </a:lnTo>
                  <a:lnTo>
                    <a:pt x="85" y="24"/>
                  </a:lnTo>
                  <a:lnTo>
                    <a:pt x="93" y="33"/>
                  </a:lnTo>
                  <a:lnTo>
                    <a:pt x="101" y="43"/>
                  </a:lnTo>
                  <a:lnTo>
                    <a:pt x="108" y="51"/>
                  </a:lnTo>
                  <a:lnTo>
                    <a:pt x="112" y="57"/>
                  </a:lnTo>
                  <a:lnTo>
                    <a:pt x="116" y="64"/>
                  </a:lnTo>
                  <a:lnTo>
                    <a:pt x="118" y="68"/>
                  </a:lnTo>
                  <a:lnTo>
                    <a:pt x="118" y="70"/>
                  </a:lnTo>
                  <a:lnTo>
                    <a:pt x="118" y="74"/>
                  </a:lnTo>
                  <a:lnTo>
                    <a:pt x="118" y="80"/>
                  </a:lnTo>
                  <a:lnTo>
                    <a:pt x="118" y="86"/>
                  </a:lnTo>
                  <a:lnTo>
                    <a:pt x="118" y="93"/>
                  </a:lnTo>
                  <a:lnTo>
                    <a:pt x="118" y="101"/>
                  </a:lnTo>
                  <a:lnTo>
                    <a:pt x="118" y="111"/>
                  </a:lnTo>
                  <a:lnTo>
                    <a:pt x="118" y="123"/>
                  </a:lnTo>
                  <a:lnTo>
                    <a:pt x="118" y="136"/>
                  </a:lnTo>
                  <a:lnTo>
                    <a:pt x="120" y="148"/>
                  </a:lnTo>
                  <a:lnTo>
                    <a:pt x="120" y="165"/>
                  </a:lnTo>
                  <a:lnTo>
                    <a:pt x="120" y="179"/>
                  </a:lnTo>
                  <a:lnTo>
                    <a:pt x="120" y="198"/>
                  </a:lnTo>
                  <a:lnTo>
                    <a:pt x="120" y="216"/>
                  </a:lnTo>
                  <a:lnTo>
                    <a:pt x="122" y="237"/>
                  </a:lnTo>
                  <a:lnTo>
                    <a:pt x="122" y="257"/>
                  </a:lnTo>
                  <a:lnTo>
                    <a:pt x="122" y="280"/>
                  </a:lnTo>
                  <a:lnTo>
                    <a:pt x="124" y="301"/>
                  </a:lnTo>
                  <a:lnTo>
                    <a:pt x="124" y="319"/>
                  </a:lnTo>
                  <a:lnTo>
                    <a:pt x="124" y="338"/>
                  </a:lnTo>
                  <a:lnTo>
                    <a:pt x="124" y="354"/>
                  </a:lnTo>
                  <a:lnTo>
                    <a:pt x="124" y="371"/>
                  </a:lnTo>
                  <a:lnTo>
                    <a:pt x="124" y="387"/>
                  </a:lnTo>
                  <a:lnTo>
                    <a:pt x="124" y="400"/>
                  </a:lnTo>
                  <a:lnTo>
                    <a:pt x="122" y="414"/>
                  </a:lnTo>
                  <a:lnTo>
                    <a:pt x="122" y="427"/>
                  </a:lnTo>
                  <a:lnTo>
                    <a:pt x="122" y="437"/>
                  </a:lnTo>
                  <a:lnTo>
                    <a:pt x="122" y="447"/>
                  </a:lnTo>
                  <a:lnTo>
                    <a:pt x="120" y="455"/>
                  </a:lnTo>
                  <a:lnTo>
                    <a:pt x="120" y="464"/>
                  </a:lnTo>
                  <a:lnTo>
                    <a:pt x="118" y="470"/>
                  </a:lnTo>
                  <a:lnTo>
                    <a:pt x="118" y="476"/>
                  </a:lnTo>
                  <a:lnTo>
                    <a:pt x="118" y="476"/>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19" name="Freeform 13"/>
            <p:cNvSpPr/>
            <p:nvPr/>
          </p:nvSpPr>
          <p:spPr bwMode="auto">
            <a:xfrm>
              <a:off x="7967663" y="1185863"/>
              <a:ext cx="708025" cy="185738"/>
            </a:xfrm>
            <a:custGeom>
              <a:avLst/>
              <a:gdLst>
                <a:gd name="T0" fmla="*/ 425 w 446"/>
                <a:gd name="T1" fmla="*/ 58 h 117"/>
                <a:gd name="T2" fmla="*/ 417 w 446"/>
                <a:gd name="T3" fmla="*/ 60 h 117"/>
                <a:gd name="T4" fmla="*/ 404 w 446"/>
                <a:gd name="T5" fmla="*/ 62 h 117"/>
                <a:gd name="T6" fmla="*/ 386 w 446"/>
                <a:gd name="T7" fmla="*/ 66 h 117"/>
                <a:gd name="T8" fmla="*/ 363 w 446"/>
                <a:gd name="T9" fmla="*/ 70 h 117"/>
                <a:gd name="T10" fmla="*/ 338 w 446"/>
                <a:gd name="T11" fmla="*/ 74 h 117"/>
                <a:gd name="T12" fmla="*/ 307 w 446"/>
                <a:gd name="T13" fmla="*/ 80 h 117"/>
                <a:gd name="T14" fmla="*/ 270 w 446"/>
                <a:gd name="T15" fmla="*/ 87 h 117"/>
                <a:gd name="T16" fmla="*/ 231 w 446"/>
                <a:gd name="T17" fmla="*/ 93 h 117"/>
                <a:gd name="T18" fmla="*/ 196 w 446"/>
                <a:gd name="T19" fmla="*/ 99 h 117"/>
                <a:gd name="T20" fmla="*/ 163 w 446"/>
                <a:gd name="T21" fmla="*/ 103 h 117"/>
                <a:gd name="T22" fmla="*/ 136 w 446"/>
                <a:gd name="T23" fmla="*/ 107 h 117"/>
                <a:gd name="T24" fmla="*/ 111 w 446"/>
                <a:gd name="T25" fmla="*/ 111 h 117"/>
                <a:gd name="T26" fmla="*/ 93 w 446"/>
                <a:gd name="T27" fmla="*/ 113 h 117"/>
                <a:gd name="T28" fmla="*/ 78 w 446"/>
                <a:gd name="T29" fmla="*/ 115 h 117"/>
                <a:gd name="T30" fmla="*/ 68 w 446"/>
                <a:gd name="T31" fmla="*/ 117 h 117"/>
                <a:gd name="T32" fmla="*/ 56 w 446"/>
                <a:gd name="T33" fmla="*/ 117 h 117"/>
                <a:gd name="T34" fmla="*/ 37 w 446"/>
                <a:gd name="T35" fmla="*/ 115 h 117"/>
                <a:gd name="T36" fmla="*/ 27 w 446"/>
                <a:gd name="T37" fmla="*/ 111 h 117"/>
                <a:gd name="T38" fmla="*/ 10 w 446"/>
                <a:gd name="T39" fmla="*/ 103 h 117"/>
                <a:gd name="T40" fmla="*/ 2 w 446"/>
                <a:gd name="T41" fmla="*/ 95 h 117"/>
                <a:gd name="T42" fmla="*/ 2 w 446"/>
                <a:gd name="T43" fmla="*/ 93 h 117"/>
                <a:gd name="T44" fmla="*/ 8 w 446"/>
                <a:gd name="T45" fmla="*/ 89 h 117"/>
                <a:gd name="T46" fmla="*/ 23 w 446"/>
                <a:gd name="T47" fmla="*/ 82 h 117"/>
                <a:gd name="T48" fmla="*/ 39 w 446"/>
                <a:gd name="T49" fmla="*/ 76 h 117"/>
                <a:gd name="T50" fmla="*/ 64 w 446"/>
                <a:gd name="T51" fmla="*/ 68 h 117"/>
                <a:gd name="T52" fmla="*/ 93 w 446"/>
                <a:gd name="T53" fmla="*/ 60 h 117"/>
                <a:gd name="T54" fmla="*/ 128 w 446"/>
                <a:gd name="T55" fmla="*/ 49 h 117"/>
                <a:gd name="T56" fmla="*/ 169 w 446"/>
                <a:gd name="T57" fmla="*/ 39 h 117"/>
                <a:gd name="T58" fmla="*/ 210 w 446"/>
                <a:gd name="T59" fmla="*/ 29 h 117"/>
                <a:gd name="T60" fmla="*/ 248 w 446"/>
                <a:gd name="T61" fmla="*/ 21 h 117"/>
                <a:gd name="T62" fmla="*/ 281 w 446"/>
                <a:gd name="T63" fmla="*/ 14 h 117"/>
                <a:gd name="T64" fmla="*/ 309 w 446"/>
                <a:gd name="T65" fmla="*/ 8 h 117"/>
                <a:gd name="T66" fmla="*/ 332 w 446"/>
                <a:gd name="T67" fmla="*/ 4 h 117"/>
                <a:gd name="T68" fmla="*/ 351 w 446"/>
                <a:gd name="T69" fmla="*/ 2 h 117"/>
                <a:gd name="T70" fmla="*/ 367 w 446"/>
                <a:gd name="T71" fmla="*/ 0 h 117"/>
                <a:gd name="T72" fmla="*/ 378 w 446"/>
                <a:gd name="T73" fmla="*/ 0 h 117"/>
                <a:gd name="T74" fmla="*/ 406 w 446"/>
                <a:gd name="T75" fmla="*/ 0 h 117"/>
                <a:gd name="T76" fmla="*/ 423 w 446"/>
                <a:gd name="T77" fmla="*/ 4 h 117"/>
                <a:gd name="T78" fmla="*/ 433 w 446"/>
                <a:gd name="T79" fmla="*/ 8 h 117"/>
                <a:gd name="T80" fmla="*/ 439 w 446"/>
                <a:gd name="T81" fmla="*/ 14 h 117"/>
                <a:gd name="T82" fmla="*/ 444 w 446"/>
                <a:gd name="T83" fmla="*/ 21 h 117"/>
                <a:gd name="T84" fmla="*/ 446 w 446"/>
                <a:gd name="T85" fmla="*/ 27 h 117"/>
                <a:gd name="T86" fmla="*/ 444 w 446"/>
                <a:gd name="T87" fmla="*/ 39 h 117"/>
                <a:gd name="T88" fmla="*/ 439 w 446"/>
                <a:gd name="T89" fmla="*/ 47 h 117"/>
                <a:gd name="T90" fmla="*/ 433 w 446"/>
                <a:gd name="T91" fmla="*/ 54 h 117"/>
                <a:gd name="T92" fmla="*/ 429 w 446"/>
                <a:gd name="T93" fmla="*/ 5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117">
                  <a:moveTo>
                    <a:pt x="429" y="56"/>
                  </a:moveTo>
                  <a:lnTo>
                    <a:pt x="425" y="58"/>
                  </a:lnTo>
                  <a:lnTo>
                    <a:pt x="421" y="58"/>
                  </a:lnTo>
                  <a:lnTo>
                    <a:pt x="417" y="60"/>
                  </a:lnTo>
                  <a:lnTo>
                    <a:pt x="411" y="62"/>
                  </a:lnTo>
                  <a:lnTo>
                    <a:pt x="404" y="62"/>
                  </a:lnTo>
                  <a:lnTo>
                    <a:pt x="396" y="64"/>
                  </a:lnTo>
                  <a:lnTo>
                    <a:pt x="386" y="66"/>
                  </a:lnTo>
                  <a:lnTo>
                    <a:pt x="375" y="68"/>
                  </a:lnTo>
                  <a:lnTo>
                    <a:pt x="363" y="70"/>
                  </a:lnTo>
                  <a:lnTo>
                    <a:pt x="351" y="72"/>
                  </a:lnTo>
                  <a:lnTo>
                    <a:pt x="338" y="74"/>
                  </a:lnTo>
                  <a:lnTo>
                    <a:pt x="322" y="78"/>
                  </a:lnTo>
                  <a:lnTo>
                    <a:pt x="307" y="80"/>
                  </a:lnTo>
                  <a:lnTo>
                    <a:pt x="289" y="82"/>
                  </a:lnTo>
                  <a:lnTo>
                    <a:pt x="270" y="87"/>
                  </a:lnTo>
                  <a:lnTo>
                    <a:pt x="252" y="89"/>
                  </a:lnTo>
                  <a:lnTo>
                    <a:pt x="231" y="93"/>
                  </a:lnTo>
                  <a:lnTo>
                    <a:pt x="213" y="95"/>
                  </a:lnTo>
                  <a:lnTo>
                    <a:pt x="196" y="99"/>
                  </a:lnTo>
                  <a:lnTo>
                    <a:pt x="180" y="101"/>
                  </a:lnTo>
                  <a:lnTo>
                    <a:pt x="163" y="103"/>
                  </a:lnTo>
                  <a:lnTo>
                    <a:pt x="149" y="105"/>
                  </a:lnTo>
                  <a:lnTo>
                    <a:pt x="136" y="107"/>
                  </a:lnTo>
                  <a:lnTo>
                    <a:pt x="124" y="109"/>
                  </a:lnTo>
                  <a:lnTo>
                    <a:pt x="111" y="111"/>
                  </a:lnTo>
                  <a:lnTo>
                    <a:pt x="101" y="113"/>
                  </a:lnTo>
                  <a:lnTo>
                    <a:pt x="93" y="113"/>
                  </a:lnTo>
                  <a:lnTo>
                    <a:pt x="85" y="115"/>
                  </a:lnTo>
                  <a:lnTo>
                    <a:pt x="78" y="115"/>
                  </a:lnTo>
                  <a:lnTo>
                    <a:pt x="72" y="117"/>
                  </a:lnTo>
                  <a:lnTo>
                    <a:pt x="68" y="117"/>
                  </a:lnTo>
                  <a:lnTo>
                    <a:pt x="66" y="117"/>
                  </a:lnTo>
                  <a:lnTo>
                    <a:pt x="56" y="117"/>
                  </a:lnTo>
                  <a:lnTo>
                    <a:pt x="48" y="117"/>
                  </a:lnTo>
                  <a:lnTo>
                    <a:pt x="37" y="115"/>
                  </a:lnTo>
                  <a:lnTo>
                    <a:pt x="31" y="113"/>
                  </a:lnTo>
                  <a:lnTo>
                    <a:pt x="27" y="111"/>
                  </a:lnTo>
                  <a:lnTo>
                    <a:pt x="19" y="107"/>
                  </a:lnTo>
                  <a:lnTo>
                    <a:pt x="10" y="103"/>
                  </a:lnTo>
                  <a:lnTo>
                    <a:pt x="4" y="99"/>
                  </a:lnTo>
                  <a:lnTo>
                    <a:pt x="2" y="95"/>
                  </a:lnTo>
                  <a:lnTo>
                    <a:pt x="0" y="93"/>
                  </a:lnTo>
                  <a:lnTo>
                    <a:pt x="2" y="93"/>
                  </a:lnTo>
                  <a:lnTo>
                    <a:pt x="4" y="91"/>
                  </a:lnTo>
                  <a:lnTo>
                    <a:pt x="8" y="89"/>
                  </a:lnTo>
                  <a:lnTo>
                    <a:pt x="15" y="84"/>
                  </a:lnTo>
                  <a:lnTo>
                    <a:pt x="23" y="82"/>
                  </a:lnTo>
                  <a:lnTo>
                    <a:pt x="31" y="78"/>
                  </a:lnTo>
                  <a:lnTo>
                    <a:pt x="39" y="76"/>
                  </a:lnTo>
                  <a:lnTo>
                    <a:pt x="52" y="72"/>
                  </a:lnTo>
                  <a:lnTo>
                    <a:pt x="64" y="68"/>
                  </a:lnTo>
                  <a:lnTo>
                    <a:pt x="78" y="64"/>
                  </a:lnTo>
                  <a:lnTo>
                    <a:pt x="93" y="60"/>
                  </a:lnTo>
                  <a:lnTo>
                    <a:pt x="109" y="54"/>
                  </a:lnTo>
                  <a:lnTo>
                    <a:pt x="128" y="49"/>
                  </a:lnTo>
                  <a:lnTo>
                    <a:pt x="149" y="43"/>
                  </a:lnTo>
                  <a:lnTo>
                    <a:pt x="169" y="39"/>
                  </a:lnTo>
                  <a:lnTo>
                    <a:pt x="190" y="33"/>
                  </a:lnTo>
                  <a:lnTo>
                    <a:pt x="210" y="29"/>
                  </a:lnTo>
                  <a:lnTo>
                    <a:pt x="229" y="25"/>
                  </a:lnTo>
                  <a:lnTo>
                    <a:pt x="248" y="21"/>
                  </a:lnTo>
                  <a:lnTo>
                    <a:pt x="264" y="16"/>
                  </a:lnTo>
                  <a:lnTo>
                    <a:pt x="281" y="14"/>
                  </a:lnTo>
                  <a:lnTo>
                    <a:pt x="295" y="10"/>
                  </a:lnTo>
                  <a:lnTo>
                    <a:pt x="309" y="8"/>
                  </a:lnTo>
                  <a:lnTo>
                    <a:pt x="322" y="6"/>
                  </a:lnTo>
                  <a:lnTo>
                    <a:pt x="332" y="4"/>
                  </a:lnTo>
                  <a:lnTo>
                    <a:pt x="342" y="4"/>
                  </a:lnTo>
                  <a:lnTo>
                    <a:pt x="351" y="2"/>
                  </a:lnTo>
                  <a:lnTo>
                    <a:pt x="359" y="0"/>
                  </a:lnTo>
                  <a:lnTo>
                    <a:pt x="367" y="0"/>
                  </a:lnTo>
                  <a:lnTo>
                    <a:pt x="371" y="0"/>
                  </a:lnTo>
                  <a:lnTo>
                    <a:pt x="378" y="0"/>
                  </a:lnTo>
                  <a:lnTo>
                    <a:pt x="392" y="0"/>
                  </a:lnTo>
                  <a:lnTo>
                    <a:pt x="406" y="0"/>
                  </a:lnTo>
                  <a:lnTo>
                    <a:pt x="419" y="2"/>
                  </a:lnTo>
                  <a:lnTo>
                    <a:pt x="423" y="4"/>
                  </a:lnTo>
                  <a:lnTo>
                    <a:pt x="429" y="6"/>
                  </a:lnTo>
                  <a:lnTo>
                    <a:pt x="433" y="8"/>
                  </a:lnTo>
                  <a:lnTo>
                    <a:pt x="437" y="10"/>
                  </a:lnTo>
                  <a:lnTo>
                    <a:pt x="439" y="14"/>
                  </a:lnTo>
                  <a:lnTo>
                    <a:pt x="441" y="16"/>
                  </a:lnTo>
                  <a:lnTo>
                    <a:pt x="444" y="21"/>
                  </a:lnTo>
                  <a:lnTo>
                    <a:pt x="446" y="23"/>
                  </a:lnTo>
                  <a:lnTo>
                    <a:pt x="446" y="27"/>
                  </a:lnTo>
                  <a:lnTo>
                    <a:pt x="446" y="35"/>
                  </a:lnTo>
                  <a:lnTo>
                    <a:pt x="444" y="39"/>
                  </a:lnTo>
                  <a:lnTo>
                    <a:pt x="441" y="43"/>
                  </a:lnTo>
                  <a:lnTo>
                    <a:pt x="439" y="47"/>
                  </a:lnTo>
                  <a:lnTo>
                    <a:pt x="437" y="52"/>
                  </a:lnTo>
                  <a:lnTo>
                    <a:pt x="433" y="54"/>
                  </a:lnTo>
                  <a:lnTo>
                    <a:pt x="429" y="56"/>
                  </a:lnTo>
                  <a:lnTo>
                    <a:pt x="429" y="56"/>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20" name="Freeform 14"/>
            <p:cNvSpPr/>
            <p:nvPr/>
          </p:nvSpPr>
          <p:spPr bwMode="auto">
            <a:xfrm>
              <a:off x="7997825" y="1423988"/>
              <a:ext cx="130175" cy="357188"/>
            </a:xfrm>
            <a:custGeom>
              <a:avLst/>
              <a:gdLst>
                <a:gd name="T0" fmla="*/ 76 w 82"/>
                <a:gd name="T1" fmla="*/ 42 h 225"/>
                <a:gd name="T2" fmla="*/ 78 w 82"/>
                <a:gd name="T3" fmla="*/ 69 h 225"/>
                <a:gd name="T4" fmla="*/ 82 w 82"/>
                <a:gd name="T5" fmla="*/ 85 h 225"/>
                <a:gd name="T6" fmla="*/ 78 w 82"/>
                <a:gd name="T7" fmla="*/ 128 h 225"/>
                <a:gd name="T8" fmla="*/ 72 w 82"/>
                <a:gd name="T9" fmla="*/ 161 h 225"/>
                <a:gd name="T10" fmla="*/ 64 w 82"/>
                <a:gd name="T11" fmla="*/ 186 h 225"/>
                <a:gd name="T12" fmla="*/ 55 w 82"/>
                <a:gd name="T13" fmla="*/ 205 h 225"/>
                <a:gd name="T14" fmla="*/ 49 w 82"/>
                <a:gd name="T15" fmla="*/ 217 h 225"/>
                <a:gd name="T16" fmla="*/ 45 w 82"/>
                <a:gd name="T17" fmla="*/ 223 h 225"/>
                <a:gd name="T18" fmla="*/ 41 w 82"/>
                <a:gd name="T19" fmla="*/ 225 h 225"/>
                <a:gd name="T20" fmla="*/ 37 w 82"/>
                <a:gd name="T21" fmla="*/ 219 h 225"/>
                <a:gd name="T22" fmla="*/ 29 w 82"/>
                <a:gd name="T23" fmla="*/ 211 h 225"/>
                <a:gd name="T24" fmla="*/ 22 w 82"/>
                <a:gd name="T25" fmla="*/ 198 h 225"/>
                <a:gd name="T26" fmla="*/ 12 w 82"/>
                <a:gd name="T27" fmla="*/ 184 h 225"/>
                <a:gd name="T28" fmla="*/ 6 w 82"/>
                <a:gd name="T29" fmla="*/ 174 h 225"/>
                <a:gd name="T30" fmla="*/ 2 w 82"/>
                <a:gd name="T31" fmla="*/ 163 h 225"/>
                <a:gd name="T32" fmla="*/ 0 w 82"/>
                <a:gd name="T33" fmla="*/ 155 h 225"/>
                <a:gd name="T34" fmla="*/ 0 w 82"/>
                <a:gd name="T35" fmla="*/ 149 h 225"/>
                <a:gd name="T36" fmla="*/ 2 w 82"/>
                <a:gd name="T37" fmla="*/ 143 h 225"/>
                <a:gd name="T38" fmla="*/ 6 w 82"/>
                <a:gd name="T39" fmla="*/ 134 h 225"/>
                <a:gd name="T40" fmla="*/ 12 w 82"/>
                <a:gd name="T41" fmla="*/ 124 h 225"/>
                <a:gd name="T42" fmla="*/ 20 w 82"/>
                <a:gd name="T43" fmla="*/ 112 h 225"/>
                <a:gd name="T44" fmla="*/ 26 w 82"/>
                <a:gd name="T45" fmla="*/ 97 h 225"/>
                <a:gd name="T46" fmla="*/ 33 w 82"/>
                <a:gd name="T47" fmla="*/ 79 h 225"/>
                <a:gd name="T48" fmla="*/ 39 w 82"/>
                <a:gd name="T49" fmla="*/ 58 h 225"/>
                <a:gd name="T50" fmla="*/ 45 w 82"/>
                <a:gd name="T51" fmla="*/ 36 h 225"/>
                <a:gd name="T52" fmla="*/ 51 w 82"/>
                <a:gd name="T53" fmla="*/ 19 h 225"/>
                <a:gd name="T54" fmla="*/ 57 w 82"/>
                <a:gd name="T55" fmla="*/ 7 h 225"/>
                <a:gd name="T56" fmla="*/ 62 w 82"/>
                <a:gd name="T57" fmla="*/ 3 h 225"/>
                <a:gd name="T58" fmla="*/ 68 w 82"/>
                <a:gd name="T59" fmla="*/ 5 h 225"/>
                <a:gd name="T60" fmla="*/ 70 w 82"/>
                <a:gd name="T61" fmla="*/ 11 h 225"/>
                <a:gd name="T62" fmla="*/ 72 w 82"/>
                <a:gd name="T63" fmla="*/ 19 h 225"/>
                <a:gd name="T64" fmla="*/ 72 w 82"/>
                <a:gd name="T65" fmla="*/ 2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225">
                  <a:moveTo>
                    <a:pt x="72" y="29"/>
                  </a:moveTo>
                  <a:lnTo>
                    <a:pt x="76" y="42"/>
                  </a:lnTo>
                  <a:lnTo>
                    <a:pt x="78" y="54"/>
                  </a:lnTo>
                  <a:lnTo>
                    <a:pt x="78" y="69"/>
                  </a:lnTo>
                  <a:lnTo>
                    <a:pt x="80" y="77"/>
                  </a:lnTo>
                  <a:lnTo>
                    <a:pt x="82" y="85"/>
                  </a:lnTo>
                  <a:lnTo>
                    <a:pt x="80" y="106"/>
                  </a:lnTo>
                  <a:lnTo>
                    <a:pt x="78" y="128"/>
                  </a:lnTo>
                  <a:lnTo>
                    <a:pt x="74" y="151"/>
                  </a:lnTo>
                  <a:lnTo>
                    <a:pt x="72" y="161"/>
                  </a:lnTo>
                  <a:lnTo>
                    <a:pt x="68" y="174"/>
                  </a:lnTo>
                  <a:lnTo>
                    <a:pt x="64" y="186"/>
                  </a:lnTo>
                  <a:lnTo>
                    <a:pt x="59" y="196"/>
                  </a:lnTo>
                  <a:lnTo>
                    <a:pt x="55" y="205"/>
                  </a:lnTo>
                  <a:lnTo>
                    <a:pt x="53" y="213"/>
                  </a:lnTo>
                  <a:lnTo>
                    <a:pt x="49" y="217"/>
                  </a:lnTo>
                  <a:lnTo>
                    <a:pt x="47" y="221"/>
                  </a:lnTo>
                  <a:lnTo>
                    <a:pt x="45" y="223"/>
                  </a:lnTo>
                  <a:lnTo>
                    <a:pt x="43" y="225"/>
                  </a:lnTo>
                  <a:lnTo>
                    <a:pt x="41" y="225"/>
                  </a:lnTo>
                  <a:lnTo>
                    <a:pt x="39" y="223"/>
                  </a:lnTo>
                  <a:lnTo>
                    <a:pt x="37" y="219"/>
                  </a:lnTo>
                  <a:lnTo>
                    <a:pt x="33" y="217"/>
                  </a:lnTo>
                  <a:lnTo>
                    <a:pt x="29" y="211"/>
                  </a:lnTo>
                  <a:lnTo>
                    <a:pt x="26" y="207"/>
                  </a:lnTo>
                  <a:lnTo>
                    <a:pt x="22" y="198"/>
                  </a:lnTo>
                  <a:lnTo>
                    <a:pt x="16" y="190"/>
                  </a:lnTo>
                  <a:lnTo>
                    <a:pt x="12" y="184"/>
                  </a:lnTo>
                  <a:lnTo>
                    <a:pt x="8" y="178"/>
                  </a:lnTo>
                  <a:lnTo>
                    <a:pt x="6" y="174"/>
                  </a:lnTo>
                  <a:lnTo>
                    <a:pt x="4" y="167"/>
                  </a:lnTo>
                  <a:lnTo>
                    <a:pt x="2" y="163"/>
                  </a:lnTo>
                  <a:lnTo>
                    <a:pt x="0" y="157"/>
                  </a:lnTo>
                  <a:lnTo>
                    <a:pt x="0" y="155"/>
                  </a:lnTo>
                  <a:lnTo>
                    <a:pt x="0" y="151"/>
                  </a:lnTo>
                  <a:lnTo>
                    <a:pt x="0" y="149"/>
                  </a:lnTo>
                  <a:lnTo>
                    <a:pt x="0" y="147"/>
                  </a:lnTo>
                  <a:lnTo>
                    <a:pt x="2" y="143"/>
                  </a:lnTo>
                  <a:lnTo>
                    <a:pt x="4" y="139"/>
                  </a:lnTo>
                  <a:lnTo>
                    <a:pt x="6" y="134"/>
                  </a:lnTo>
                  <a:lnTo>
                    <a:pt x="8" y="130"/>
                  </a:lnTo>
                  <a:lnTo>
                    <a:pt x="12" y="124"/>
                  </a:lnTo>
                  <a:lnTo>
                    <a:pt x="16" y="118"/>
                  </a:lnTo>
                  <a:lnTo>
                    <a:pt x="20" y="112"/>
                  </a:lnTo>
                  <a:lnTo>
                    <a:pt x="22" y="106"/>
                  </a:lnTo>
                  <a:lnTo>
                    <a:pt x="26" y="97"/>
                  </a:lnTo>
                  <a:lnTo>
                    <a:pt x="31" y="89"/>
                  </a:lnTo>
                  <a:lnTo>
                    <a:pt x="33" y="79"/>
                  </a:lnTo>
                  <a:lnTo>
                    <a:pt x="37" y="69"/>
                  </a:lnTo>
                  <a:lnTo>
                    <a:pt x="39" y="58"/>
                  </a:lnTo>
                  <a:lnTo>
                    <a:pt x="43" y="46"/>
                  </a:lnTo>
                  <a:lnTo>
                    <a:pt x="45" y="36"/>
                  </a:lnTo>
                  <a:lnTo>
                    <a:pt x="49" y="27"/>
                  </a:lnTo>
                  <a:lnTo>
                    <a:pt x="51" y="19"/>
                  </a:lnTo>
                  <a:lnTo>
                    <a:pt x="55" y="13"/>
                  </a:lnTo>
                  <a:lnTo>
                    <a:pt x="57" y="7"/>
                  </a:lnTo>
                  <a:lnTo>
                    <a:pt x="59" y="5"/>
                  </a:lnTo>
                  <a:lnTo>
                    <a:pt x="62" y="3"/>
                  </a:lnTo>
                  <a:lnTo>
                    <a:pt x="64" y="0"/>
                  </a:lnTo>
                  <a:lnTo>
                    <a:pt x="68" y="5"/>
                  </a:lnTo>
                  <a:lnTo>
                    <a:pt x="70" y="9"/>
                  </a:lnTo>
                  <a:lnTo>
                    <a:pt x="70" y="11"/>
                  </a:lnTo>
                  <a:lnTo>
                    <a:pt x="72" y="15"/>
                  </a:lnTo>
                  <a:lnTo>
                    <a:pt x="72" y="19"/>
                  </a:lnTo>
                  <a:lnTo>
                    <a:pt x="72" y="23"/>
                  </a:lnTo>
                  <a:lnTo>
                    <a:pt x="72" y="29"/>
                  </a:lnTo>
                  <a:lnTo>
                    <a:pt x="72" y="29"/>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21" name="Freeform 15"/>
            <p:cNvSpPr/>
            <p:nvPr/>
          </p:nvSpPr>
          <p:spPr bwMode="auto">
            <a:xfrm>
              <a:off x="8455025" y="1460500"/>
              <a:ext cx="252413" cy="274638"/>
            </a:xfrm>
            <a:custGeom>
              <a:avLst/>
              <a:gdLst>
                <a:gd name="T0" fmla="*/ 91 w 159"/>
                <a:gd name="T1" fmla="*/ 15 h 173"/>
                <a:gd name="T2" fmla="*/ 106 w 159"/>
                <a:gd name="T3" fmla="*/ 23 h 173"/>
                <a:gd name="T4" fmla="*/ 122 w 159"/>
                <a:gd name="T5" fmla="*/ 35 h 173"/>
                <a:gd name="T6" fmla="*/ 137 w 159"/>
                <a:gd name="T7" fmla="*/ 52 h 173"/>
                <a:gd name="T8" fmla="*/ 149 w 159"/>
                <a:gd name="T9" fmla="*/ 72 h 173"/>
                <a:gd name="T10" fmla="*/ 157 w 159"/>
                <a:gd name="T11" fmla="*/ 91 h 173"/>
                <a:gd name="T12" fmla="*/ 159 w 159"/>
                <a:gd name="T13" fmla="*/ 109 h 173"/>
                <a:gd name="T14" fmla="*/ 159 w 159"/>
                <a:gd name="T15" fmla="*/ 126 h 173"/>
                <a:gd name="T16" fmla="*/ 153 w 159"/>
                <a:gd name="T17" fmla="*/ 144 h 173"/>
                <a:gd name="T18" fmla="*/ 147 w 159"/>
                <a:gd name="T19" fmla="*/ 159 h 173"/>
                <a:gd name="T20" fmla="*/ 143 w 159"/>
                <a:gd name="T21" fmla="*/ 169 h 173"/>
                <a:gd name="T22" fmla="*/ 141 w 159"/>
                <a:gd name="T23" fmla="*/ 173 h 173"/>
                <a:gd name="T24" fmla="*/ 137 w 159"/>
                <a:gd name="T25" fmla="*/ 173 h 173"/>
                <a:gd name="T26" fmla="*/ 134 w 159"/>
                <a:gd name="T27" fmla="*/ 171 h 173"/>
                <a:gd name="T28" fmla="*/ 128 w 159"/>
                <a:gd name="T29" fmla="*/ 165 h 173"/>
                <a:gd name="T30" fmla="*/ 120 w 159"/>
                <a:gd name="T31" fmla="*/ 159 h 173"/>
                <a:gd name="T32" fmla="*/ 112 w 159"/>
                <a:gd name="T33" fmla="*/ 149 h 173"/>
                <a:gd name="T34" fmla="*/ 99 w 159"/>
                <a:gd name="T35" fmla="*/ 136 h 173"/>
                <a:gd name="T36" fmla="*/ 87 w 159"/>
                <a:gd name="T37" fmla="*/ 122 h 173"/>
                <a:gd name="T38" fmla="*/ 73 w 159"/>
                <a:gd name="T39" fmla="*/ 105 h 173"/>
                <a:gd name="T40" fmla="*/ 50 w 159"/>
                <a:gd name="T41" fmla="*/ 76 h 173"/>
                <a:gd name="T42" fmla="*/ 25 w 159"/>
                <a:gd name="T43" fmla="*/ 46 h 173"/>
                <a:gd name="T44" fmla="*/ 17 w 159"/>
                <a:gd name="T45" fmla="*/ 33 h 173"/>
                <a:gd name="T46" fmla="*/ 11 w 159"/>
                <a:gd name="T47" fmla="*/ 23 h 173"/>
                <a:gd name="T48" fmla="*/ 5 w 159"/>
                <a:gd name="T49" fmla="*/ 15 h 173"/>
                <a:gd name="T50" fmla="*/ 2 w 159"/>
                <a:gd name="T51" fmla="*/ 8 h 173"/>
                <a:gd name="T52" fmla="*/ 0 w 159"/>
                <a:gd name="T53" fmla="*/ 6 h 173"/>
                <a:gd name="T54" fmla="*/ 2 w 159"/>
                <a:gd name="T55" fmla="*/ 2 h 173"/>
                <a:gd name="T56" fmla="*/ 7 w 159"/>
                <a:gd name="T57" fmla="*/ 0 h 173"/>
                <a:gd name="T58" fmla="*/ 15 w 159"/>
                <a:gd name="T59" fmla="*/ 0 h 173"/>
                <a:gd name="T60" fmla="*/ 27 w 159"/>
                <a:gd name="T61" fmla="*/ 0 h 173"/>
                <a:gd name="T62" fmla="*/ 38 w 159"/>
                <a:gd name="T63" fmla="*/ 0 h 173"/>
                <a:gd name="T64" fmla="*/ 52 w 159"/>
                <a:gd name="T65" fmla="*/ 4 h 173"/>
                <a:gd name="T66" fmla="*/ 83 w 159"/>
                <a:gd name="T67" fmla="*/ 1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173">
                  <a:moveTo>
                    <a:pt x="83" y="10"/>
                  </a:moveTo>
                  <a:lnTo>
                    <a:pt x="91" y="15"/>
                  </a:lnTo>
                  <a:lnTo>
                    <a:pt x="99" y="19"/>
                  </a:lnTo>
                  <a:lnTo>
                    <a:pt x="106" y="23"/>
                  </a:lnTo>
                  <a:lnTo>
                    <a:pt x="114" y="29"/>
                  </a:lnTo>
                  <a:lnTo>
                    <a:pt x="122" y="35"/>
                  </a:lnTo>
                  <a:lnTo>
                    <a:pt x="130" y="43"/>
                  </a:lnTo>
                  <a:lnTo>
                    <a:pt x="137" y="52"/>
                  </a:lnTo>
                  <a:lnTo>
                    <a:pt x="143" y="62"/>
                  </a:lnTo>
                  <a:lnTo>
                    <a:pt x="149" y="72"/>
                  </a:lnTo>
                  <a:lnTo>
                    <a:pt x="153" y="83"/>
                  </a:lnTo>
                  <a:lnTo>
                    <a:pt x="157" y="91"/>
                  </a:lnTo>
                  <a:lnTo>
                    <a:pt x="159" y="101"/>
                  </a:lnTo>
                  <a:lnTo>
                    <a:pt x="159" y="109"/>
                  </a:lnTo>
                  <a:lnTo>
                    <a:pt x="159" y="118"/>
                  </a:lnTo>
                  <a:lnTo>
                    <a:pt x="159" y="126"/>
                  </a:lnTo>
                  <a:lnTo>
                    <a:pt x="155" y="134"/>
                  </a:lnTo>
                  <a:lnTo>
                    <a:pt x="153" y="144"/>
                  </a:lnTo>
                  <a:lnTo>
                    <a:pt x="151" y="153"/>
                  </a:lnTo>
                  <a:lnTo>
                    <a:pt x="147" y="159"/>
                  </a:lnTo>
                  <a:lnTo>
                    <a:pt x="145" y="165"/>
                  </a:lnTo>
                  <a:lnTo>
                    <a:pt x="143" y="169"/>
                  </a:lnTo>
                  <a:lnTo>
                    <a:pt x="143" y="171"/>
                  </a:lnTo>
                  <a:lnTo>
                    <a:pt x="141" y="173"/>
                  </a:lnTo>
                  <a:lnTo>
                    <a:pt x="139" y="173"/>
                  </a:lnTo>
                  <a:lnTo>
                    <a:pt x="137" y="173"/>
                  </a:lnTo>
                  <a:lnTo>
                    <a:pt x="137" y="173"/>
                  </a:lnTo>
                  <a:lnTo>
                    <a:pt x="134" y="171"/>
                  </a:lnTo>
                  <a:lnTo>
                    <a:pt x="130" y="169"/>
                  </a:lnTo>
                  <a:lnTo>
                    <a:pt x="128" y="165"/>
                  </a:lnTo>
                  <a:lnTo>
                    <a:pt x="124" y="163"/>
                  </a:lnTo>
                  <a:lnTo>
                    <a:pt x="120" y="159"/>
                  </a:lnTo>
                  <a:lnTo>
                    <a:pt x="116" y="153"/>
                  </a:lnTo>
                  <a:lnTo>
                    <a:pt x="112" y="149"/>
                  </a:lnTo>
                  <a:lnTo>
                    <a:pt x="106" y="142"/>
                  </a:lnTo>
                  <a:lnTo>
                    <a:pt x="99" y="136"/>
                  </a:lnTo>
                  <a:lnTo>
                    <a:pt x="93" y="130"/>
                  </a:lnTo>
                  <a:lnTo>
                    <a:pt x="87" y="122"/>
                  </a:lnTo>
                  <a:lnTo>
                    <a:pt x="81" y="114"/>
                  </a:lnTo>
                  <a:lnTo>
                    <a:pt x="73" y="105"/>
                  </a:lnTo>
                  <a:lnTo>
                    <a:pt x="64" y="95"/>
                  </a:lnTo>
                  <a:lnTo>
                    <a:pt x="50" y="76"/>
                  </a:lnTo>
                  <a:lnTo>
                    <a:pt x="38" y="60"/>
                  </a:lnTo>
                  <a:lnTo>
                    <a:pt x="25" y="46"/>
                  </a:lnTo>
                  <a:lnTo>
                    <a:pt x="21" y="39"/>
                  </a:lnTo>
                  <a:lnTo>
                    <a:pt x="17" y="33"/>
                  </a:lnTo>
                  <a:lnTo>
                    <a:pt x="13" y="29"/>
                  </a:lnTo>
                  <a:lnTo>
                    <a:pt x="11" y="23"/>
                  </a:lnTo>
                  <a:lnTo>
                    <a:pt x="7" y="19"/>
                  </a:lnTo>
                  <a:lnTo>
                    <a:pt x="5" y="15"/>
                  </a:lnTo>
                  <a:lnTo>
                    <a:pt x="2" y="13"/>
                  </a:lnTo>
                  <a:lnTo>
                    <a:pt x="2" y="8"/>
                  </a:lnTo>
                  <a:lnTo>
                    <a:pt x="0" y="6"/>
                  </a:lnTo>
                  <a:lnTo>
                    <a:pt x="0" y="6"/>
                  </a:lnTo>
                  <a:lnTo>
                    <a:pt x="0" y="4"/>
                  </a:lnTo>
                  <a:lnTo>
                    <a:pt x="2" y="2"/>
                  </a:lnTo>
                  <a:lnTo>
                    <a:pt x="5" y="2"/>
                  </a:lnTo>
                  <a:lnTo>
                    <a:pt x="7" y="0"/>
                  </a:lnTo>
                  <a:lnTo>
                    <a:pt x="11" y="0"/>
                  </a:lnTo>
                  <a:lnTo>
                    <a:pt x="15" y="0"/>
                  </a:lnTo>
                  <a:lnTo>
                    <a:pt x="21" y="0"/>
                  </a:lnTo>
                  <a:lnTo>
                    <a:pt x="27" y="0"/>
                  </a:lnTo>
                  <a:lnTo>
                    <a:pt x="31" y="0"/>
                  </a:lnTo>
                  <a:lnTo>
                    <a:pt x="38" y="0"/>
                  </a:lnTo>
                  <a:lnTo>
                    <a:pt x="44" y="2"/>
                  </a:lnTo>
                  <a:lnTo>
                    <a:pt x="52" y="4"/>
                  </a:lnTo>
                  <a:lnTo>
                    <a:pt x="66" y="6"/>
                  </a:lnTo>
                  <a:lnTo>
                    <a:pt x="83" y="10"/>
                  </a:lnTo>
                  <a:lnTo>
                    <a:pt x="83" y="10"/>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22" name="Freeform 16"/>
            <p:cNvSpPr/>
            <p:nvPr/>
          </p:nvSpPr>
          <p:spPr bwMode="auto">
            <a:xfrm>
              <a:off x="7394575" y="1798638"/>
              <a:ext cx="1644650" cy="454025"/>
            </a:xfrm>
            <a:custGeom>
              <a:avLst/>
              <a:gdLst>
                <a:gd name="T0" fmla="*/ 1033 w 1036"/>
                <a:gd name="T1" fmla="*/ 177 h 286"/>
                <a:gd name="T2" fmla="*/ 1027 w 1036"/>
                <a:gd name="T3" fmla="*/ 181 h 286"/>
                <a:gd name="T4" fmla="*/ 1017 w 1036"/>
                <a:gd name="T5" fmla="*/ 189 h 286"/>
                <a:gd name="T6" fmla="*/ 1000 w 1036"/>
                <a:gd name="T7" fmla="*/ 197 h 286"/>
                <a:gd name="T8" fmla="*/ 978 w 1036"/>
                <a:gd name="T9" fmla="*/ 206 h 286"/>
                <a:gd name="T10" fmla="*/ 924 w 1036"/>
                <a:gd name="T11" fmla="*/ 226 h 286"/>
                <a:gd name="T12" fmla="*/ 875 w 1036"/>
                <a:gd name="T13" fmla="*/ 245 h 286"/>
                <a:gd name="T14" fmla="*/ 833 w 1036"/>
                <a:gd name="T15" fmla="*/ 263 h 286"/>
                <a:gd name="T16" fmla="*/ 794 w 1036"/>
                <a:gd name="T17" fmla="*/ 278 h 286"/>
                <a:gd name="T18" fmla="*/ 765 w 1036"/>
                <a:gd name="T19" fmla="*/ 284 h 286"/>
                <a:gd name="T20" fmla="*/ 739 w 1036"/>
                <a:gd name="T21" fmla="*/ 286 h 286"/>
                <a:gd name="T22" fmla="*/ 706 w 1036"/>
                <a:gd name="T23" fmla="*/ 282 h 286"/>
                <a:gd name="T24" fmla="*/ 687 w 1036"/>
                <a:gd name="T25" fmla="*/ 276 h 286"/>
                <a:gd name="T26" fmla="*/ 660 w 1036"/>
                <a:gd name="T27" fmla="*/ 263 h 286"/>
                <a:gd name="T28" fmla="*/ 621 w 1036"/>
                <a:gd name="T29" fmla="*/ 245 h 286"/>
                <a:gd name="T30" fmla="*/ 567 w 1036"/>
                <a:gd name="T31" fmla="*/ 216 h 286"/>
                <a:gd name="T32" fmla="*/ 499 w 1036"/>
                <a:gd name="T33" fmla="*/ 183 h 286"/>
                <a:gd name="T34" fmla="*/ 421 w 1036"/>
                <a:gd name="T35" fmla="*/ 144 h 286"/>
                <a:gd name="T36" fmla="*/ 351 w 1036"/>
                <a:gd name="T37" fmla="*/ 109 h 286"/>
                <a:gd name="T38" fmla="*/ 291 w 1036"/>
                <a:gd name="T39" fmla="*/ 80 h 286"/>
                <a:gd name="T40" fmla="*/ 244 w 1036"/>
                <a:gd name="T41" fmla="*/ 61 h 286"/>
                <a:gd name="T42" fmla="*/ 208 w 1036"/>
                <a:gd name="T43" fmla="*/ 51 h 286"/>
                <a:gd name="T44" fmla="*/ 186 w 1036"/>
                <a:gd name="T45" fmla="*/ 51 h 286"/>
                <a:gd name="T46" fmla="*/ 140 w 1036"/>
                <a:gd name="T47" fmla="*/ 59 h 286"/>
                <a:gd name="T48" fmla="*/ 112 w 1036"/>
                <a:gd name="T49" fmla="*/ 72 h 286"/>
                <a:gd name="T50" fmla="*/ 85 w 1036"/>
                <a:gd name="T51" fmla="*/ 90 h 286"/>
                <a:gd name="T52" fmla="*/ 66 w 1036"/>
                <a:gd name="T53" fmla="*/ 103 h 286"/>
                <a:gd name="T54" fmla="*/ 56 w 1036"/>
                <a:gd name="T55" fmla="*/ 107 h 286"/>
                <a:gd name="T56" fmla="*/ 46 w 1036"/>
                <a:gd name="T57" fmla="*/ 107 h 286"/>
                <a:gd name="T58" fmla="*/ 31 w 1036"/>
                <a:gd name="T59" fmla="*/ 94 h 286"/>
                <a:gd name="T60" fmla="*/ 17 w 1036"/>
                <a:gd name="T61" fmla="*/ 78 h 286"/>
                <a:gd name="T62" fmla="*/ 6 w 1036"/>
                <a:gd name="T63" fmla="*/ 61 h 286"/>
                <a:gd name="T64" fmla="*/ 0 w 1036"/>
                <a:gd name="T65" fmla="*/ 49 h 286"/>
                <a:gd name="T66" fmla="*/ 37 w 1036"/>
                <a:gd name="T67" fmla="*/ 35 h 286"/>
                <a:gd name="T68" fmla="*/ 89 w 1036"/>
                <a:gd name="T69" fmla="*/ 22 h 286"/>
                <a:gd name="T70" fmla="*/ 130 w 1036"/>
                <a:gd name="T71" fmla="*/ 12 h 286"/>
                <a:gd name="T72" fmla="*/ 161 w 1036"/>
                <a:gd name="T73" fmla="*/ 4 h 286"/>
                <a:gd name="T74" fmla="*/ 184 w 1036"/>
                <a:gd name="T75" fmla="*/ 2 h 286"/>
                <a:gd name="T76" fmla="*/ 198 w 1036"/>
                <a:gd name="T77" fmla="*/ 0 h 286"/>
                <a:gd name="T78" fmla="*/ 217 w 1036"/>
                <a:gd name="T79" fmla="*/ 4 h 286"/>
                <a:gd name="T80" fmla="*/ 239 w 1036"/>
                <a:gd name="T81" fmla="*/ 10 h 286"/>
                <a:gd name="T82" fmla="*/ 270 w 1036"/>
                <a:gd name="T83" fmla="*/ 20 h 286"/>
                <a:gd name="T84" fmla="*/ 305 w 1036"/>
                <a:gd name="T85" fmla="*/ 33 h 286"/>
                <a:gd name="T86" fmla="*/ 349 w 1036"/>
                <a:gd name="T87" fmla="*/ 51 h 286"/>
                <a:gd name="T88" fmla="*/ 437 w 1036"/>
                <a:gd name="T89" fmla="*/ 90 h 286"/>
                <a:gd name="T90" fmla="*/ 530 w 1036"/>
                <a:gd name="T91" fmla="*/ 119 h 286"/>
                <a:gd name="T92" fmla="*/ 623 w 1036"/>
                <a:gd name="T93" fmla="*/ 140 h 286"/>
                <a:gd name="T94" fmla="*/ 724 w 1036"/>
                <a:gd name="T95" fmla="*/ 154 h 286"/>
                <a:gd name="T96" fmla="*/ 835 w 1036"/>
                <a:gd name="T97" fmla="*/ 158 h 286"/>
                <a:gd name="T98" fmla="*/ 914 w 1036"/>
                <a:gd name="T99" fmla="*/ 156 h 286"/>
                <a:gd name="T100" fmla="*/ 961 w 1036"/>
                <a:gd name="T101" fmla="*/ 158 h 286"/>
                <a:gd name="T102" fmla="*/ 996 w 1036"/>
                <a:gd name="T103" fmla="*/ 160 h 286"/>
                <a:gd name="T104" fmla="*/ 1019 w 1036"/>
                <a:gd name="T105" fmla="*/ 164 h 286"/>
                <a:gd name="T106" fmla="*/ 1033 w 1036"/>
                <a:gd name="T107" fmla="*/ 169 h 286"/>
                <a:gd name="T108" fmla="*/ 1036 w 1036"/>
                <a:gd name="T109" fmla="*/ 17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36" h="286">
                  <a:moveTo>
                    <a:pt x="1036" y="173"/>
                  </a:moveTo>
                  <a:lnTo>
                    <a:pt x="1036" y="175"/>
                  </a:lnTo>
                  <a:lnTo>
                    <a:pt x="1033" y="177"/>
                  </a:lnTo>
                  <a:lnTo>
                    <a:pt x="1033" y="177"/>
                  </a:lnTo>
                  <a:lnTo>
                    <a:pt x="1031" y="179"/>
                  </a:lnTo>
                  <a:lnTo>
                    <a:pt x="1027" y="181"/>
                  </a:lnTo>
                  <a:lnTo>
                    <a:pt x="1025" y="183"/>
                  </a:lnTo>
                  <a:lnTo>
                    <a:pt x="1021" y="187"/>
                  </a:lnTo>
                  <a:lnTo>
                    <a:pt x="1017" y="189"/>
                  </a:lnTo>
                  <a:lnTo>
                    <a:pt x="1011" y="191"/>
                  </a:lnTo>
                  <a:lnTo>
                    <a:pt x="1007" y="193"/>
                  </a:lnTo>
                  <a:lnTo>
                    <a:pt x="1000" y="197"/>
                  </a:lnTo>
                  <a:lnTo>
                    <a:pt x="994" y="200"/>
                  </a:lnTo>
                  <a:lnTo>
                    <a:pt x="986" y="204"/>
                  </a:lnTo>
                  <a:lnTo>
                    <a:pt x="978" y="206"/>
                  </a:lnTo>
                  <a:lnTo>
                    <a:pt x="961" y="212"/>
                  </a:lnTo>
                  <a:lnTo>
                    <a:pt x="943" y="218"/>
                  </a:lnTo>
                  <a:lnTo>
                    <a:pt x="924" y="226"/>
                  </a:lnTo>
                  <a:lnTo>
                    <a:pt x="908" y="233"/>
                  </a:lnTo>
                  <a:lnTo>
                    <a:pt x="891" y="239"/>
                  </a:lnTo>
                  <a:lnTo>
                    <a:pt x="875" y="245"/>
                  </a:lnTo>
                  <a:lnTo>
                    <a:pt x="860" y="251"/>
                  </a:lnTo>
                  <a:lnTo>
                    <a:pt x="846" y="257"/>
                  </a:lnTo>
                  <a:lnTo>
                    <a:pt x="833" y="263"/>
                  </a:lnTo>
                  <a:lnTo>
                    <a:pt x="819" y="270"/>
                  </a:lnTo>
                  <a:lnTo>
                    <a:pt x="807" y="274"/>
                  </a:lnTo>
                  <a:lnTo>
                    <a:pt x="794" y="278"/>
                  </a:lnTo>
                  <a:lnTo>
                    <a:pt x="784" y="280"/>
                  </a:lnTo>
                  <a:lnTo>
                    <a:pt x="774" y="282"/>
                  </a:lnTo>
                  <a:lnTo>
                    <a:pt x="765" y="284"/>
                  </a:lnTo>
                  <a:lnTo>
                    <a:pt x="757" y="286"/>
                  </a:lnTo>
                  <a:lnTo>
                    <a:pt x="751" y="286"/>
                  </a:lnTo>
                  <a:lnTo>
                    <a:pt x="739" y="286"/>
                  </a:lnTo>
                  <a:lnTo>
                    <a:pt x="724" y="284"/>
                  </a:lnTo>
                  <a:lnTo>
                    <a:pt x="712" y="284"/>
                  </a:lnTo>
                  <a:lnTo>
                    <a:pt x="706" y="282"/>
                  </a:lnTo>
                  <a:lnTo>
                    <a:pt x="699" y="280"/>
                  </a:lnTo>
                  <a:lnTo>
                    <a:pt x="693" y="278"/>
                  </a:lnTo>
                  <a:lnTo>
                    <a:pt x="687" y="276"/>
                  </a:lnTo>
                  <a:lnTo>
                    <a:pt x="681" y="274"/>
                  </a:lnTo>
                  <a:lnTo>
                    <a:pt x="670" y="270"/>
                  </a:lnTo>
                  <a:lnTo>
                    <a:pt x="660" y="263"/>
                  </a:lnTo>
                  <a:lnTo>
                    <a:pt x="648" y="257"/>
                  </a:lnTo>
                  <a:lnTo>
                    <a:pt x="635" y="251"/>
                  </a:lnTo>
                  <a:lnTo>
                    <a:pt x="621" y="245"/>
                  </a:lnTo>
                  <a:lnTo>
                    <a:pt x="604" y="237"/>
                  </a:lnTo>
                  <a:lnTo>
                    <a:pt x="586" y="226"/>
                  </a:lnTo>
                  <a:lnTo>
                    <a:pt x="567" y="216"/>
                  </a:lnTo>
                  <a:lnTo>
                    <a:pt x="547" y="206"/>
                  </a:lnTo>
                  <a:lnTo>
                    <a:pt x="524" y="195"/>
                  </a:lnTo>
                  <a:lnTo>
                    <a:pt x="499" y="183"/>
                  </a:lnTo>
                  <a:lnTo>
                    <a:pt x="475" y="171"/>
                  </a:lnTo>
                  <a:lnTo>
                    <a:pt x="448" y="156"/>
                  </a:lnTo>
                  <a:lnTo>
                    <a:pt x="421" y="144"/>
                  </a:lnTo>
                  <a:lnTo>
                    <a:pt x="396" y="131"/>
                  </a:lnTo>
                  <a:lnTo>
                    <a:pt x="373" y="119"/>
                  </a:lnTo>
                  <a:lnTo>
                    <a:pt x="351" y="109"/>
                  </a:lnTo>
                  <a:lnTo>
                    <a:pt x="328" y="99"/>
                  </a:lnTo>
                  <a:lnTo>
                    <a:pt x="310" y="88"/>
                  </a:lnTo>
                  <a:lnTo>
                    <a:pt x="291" y="80"/>
                  </a:lnTo>
                  <a:lnTo>
                    <a:pt x="272" y="74"/>
                  </a:lnTo>
                  <a:lnTo>
                    <a:pt x="258" y="68"/>
                  </a:lnTo>
                  <a:lnTo>
                    <a:pt x="244" y="61"/>
                  </a:lnTo>
                  <a:lnTo>
                    <a:pt x="231" y="57"/>
                  </a:lnTo>
                  <a:lnTo>
                    <a:pt x="219" y="55"/>
                  </a:lnTo>
                  <a:lnTo>
                    <a:pt x="208" y="51"/>
                  </a:lnTo>
                  <a:lnTo>
                    <a:pt x="200" y="51"/>
                  </a:lnTo>
                  <a:lnTo>
                    <a:pt x="192" y="49"/>
                  </a:lnTo>
                  <a:lnTo>
                    <a:pt x="186" y="51"/>
                  </a:lnTo>
                  <a:lnTo>
                    <a:pt x="163" y="55"/>
                  </a:lnTo>
                  <a:lnTo>
                    <a:pt x="153" y="57"/>
                  </a:lnTo>
                  <a:lnTo>
                    <a:pt x="140" y="59"/>
                  </a:lnTo>
                  <a:lnTo>
                    <a:pt x="130" y="63"/>
                  </a:lnTo>
                  <a:lnTo>
                    <a:pt x="122" y="68"/>
                  </a:lnTo>
                  <a:lnTo>
                    <a:pt x="112" y="72"/>
                  </a:lnTo>
                  <a:lnTo>
                    <a:pt x="103" y="78"/>
                  </a:lnTo>
                  <a:lnTo>
                    <a:pt x="95" y="84"/>
                  </a:lnTo>
                  <a:lnTo>
                    <a:pt x="85" y="90"/>
                  </a:lnTo>
                  <a:lnTo>
                    <a:pt x="79" y="94"/>
                  </a:lnTo>
                  <a:lnTo>
                    <a:pt x="72" y="99"/>
                  </a:lnTo>
                  <a:lnTo>
                    <a:pt x="66" y="103"/>
                  </a:lnTo>
                  <a:lnTo>
                    <a:pt x="62" y="105"/>
                  </a:lnTo>
                  <a:lnTo>
                    <a:pt x="58" y="107"/>
                  </a:lnTo>
                  <a:lnTo>
                    <a:pt x="56" y="107"/>
                  </a:lnTo>
                  <a:lnTo>
                    <a:pt x="52" y="107"/>
                  </a:lnTo>
                  <a:lnTo>
                    <a:pt x="50" y="107"/>
                  </a:lnTo>
                  <a:lnTo>
                    <a:pt x="46" y="107"/>
                  </a:lnTo>
                  <a:lnTo>
                    <a:pt x="39" y="103"/>
                  </a:lnTo>
                  <a:lnTo>
                    <a:pt x="35" y="101"/>
                  </a:lnTo>
                  <a:lnTo>
                    <a:pt x="31" y="94"/>
                  </a:lnTo>
                  <a:lnTo>
                    <a:pt x="27" y="90"/>
                  </a:lnTo>
                  <a:lnTo>
                    <a:pt x="21" y="84"/>
                  </a:lnTo>
                  <a:lnTo>
                    <a:pt x="17" y="78"/>
                  </a:lnTo>
                  <a:lnTo>
                    <a:pt x="13" y="72"/>
                  </a:lnTo>
                  <a:lnTo>
                    <a:pt x="8" y="68"/>
                  </a:lnTo>
                  <a:lnTo>
                    <a:pt x="6" y="61"/>
                  </a:lnTo>
                  <a:lnTo>
                    <a:pt x="2" y="57"/>
                  </a:lnTo>
                  <a:lnTo>
                    <a:pt x="2" y="53"/>
                  </a:lnTo>
                  <a:lnTo>
                    <a:pt x="0" y="49"/>
                  </a:lnTo>
                  <a:lnTo>
                    <a:pt x="0" y="45"/>
                  </a:lnTo>
                  <a:lnTo>
                    <a:pt x="19" y="39"/>
                  </a:lnTo>
                  <a:lnTo>
                    <a:pt x="37" y="35"/>
                  </a:lnTo>
                  <a:lnTo>
                    <a:pt x="56" y="30"/>
                  </a:lnTo>
                  <a:lnTo>
                    <a:pt x="72" y="26"/>
                  </a:lnTo>
                  <a:lnTo>
                    <a:pt x="89" y="22"/>
                  </a:lnTo>
                  <a:lnTo>
                    <a:pt x="103" y="18"/>
                  </a:lnTo>
                  <a:lnTo>
                    <a:pt x="116" y="14"/>
                  </a:lnTo>
                  <a:lnTo>
                    <a:pt x="130" y="12"/>
                  </a:lnTo>
                  <a:lnTo>
                    <a:pt x="140" y="10"/>
                  </a:lnTo>
                  <a:lnTo>
                    <a:pt x="151" y="6"/>
                  </a:lnTo>
                  <a:lnTo>
                    <a:pt x="161" y="4"/>
                  </a:lnTo>
                  <a:lnTo>
                    <a:pt x="169" y="4"/>
                  </a:lnTo>
                  <a:lnTo>
                    <a:pt x="178" y="2"/>
                  </a:lnTo>
                  <a:lnTo>
                    <a:pt x="184" y="2"/>
                  </a:lnTo>
                  <a:lnTo>
                    <a:pt x="190" y="0"/>
                  </a:lnTo>
                  <a:lnTo>
                    <a:pt x="194" y="0"/>
                  </a:lnTo>
                  <a:lnTo>
                    <a:pt x="198" y="0"/>
                  </a:lnTo>
                  <a:lnTo>
                    <a:pt x="204" y="2"/>
                  </a:lnTo>
                  <a:lnTo>
                    <a:pt x="208" y="2"/>
                  </a:lnTo>
                  <a:lnTo>
                    <a:pt x="217" y="4"/>
                  </a:lnTo>
                  <a:lnTo>
                    <a:pt x="223" y="6"/>
                  </a:lnTo>
                  <a:lnTo>
                    <a:pt x="231" y="8"/>
                  </a:lnTo>
                  <a:lnTo>
                    <a:pt x="239" y="10"/>
                  </a:lnTo>
                  <a:lnTo>
                    <a:pt x="250" y="12"/>
                  </a:lnTo>
                  <a:lnTo>
                    <a:pt x="260" y="16"/>
                  </a:lnTo>
                  <a:lnTo>
                    <a:pt x="270" y="20"/>
                  </a:lnTo>
                  <a:lnTo>
                    <a:pt x="281" y="24"/>
                  </a:lnTo>
                  <a:lnTo>
                    <a:pt x="293" y="28"/>
                  </a:lnTo>
                  <a:lnTo>
                    <a:pt x="305" y="33"/>
                  </a:lnTo>
                  <a:lnTo>
                    <a:pt x="320" y="39"/>
                  </a:lnTo>
                  <a:lnTo>
                    <a:pt x="334" y="45"/>
                  </a:lnTo>
                  <a:lnTo>
                    <a:pt x="349" y="51"/>
                  </a:lnTo>
                  <a:lnTo>
                    <a:pt x="378" y="66"/>
                  </a:lnTo>
                  <a:lnTo>
                    <a:pt x="409" y="78"/>
                  </a:lnTo>
                  <a:lnTo>
                    <a:pt x="437" y="90"/>
                  </a:lnTo>
                  <a:lnTo>
                    <a:pt x="468" y="101"/>
                  </a:lnTo>
                  <a:lnTo>
                    <a:pt x="499" y="111"/>
                  </a:lnTo>
                  <a:lnTo>
                    <a:pt x="530" y="119"/>
                  </a:lnTo>
                  <a:lnTo>
                    <a:pt x="561" y="127"/>
                  </a:lnTo>
                  <a:lnTo>
                    <a:pt x="590" y="134"/>
                  </a:lnTo>
                  <a:lnTo>
                    <a:pt x="623" y="140"/>
                  </a:lnTo>
                  <a:lnTo>
                    <a:pt x="654" y="146"/>
                  </a:lnTo>
                  <a:lnTo>
                    <a:pt x="689" y="150"/>
                  </a:lnTo>
                  <a:lnTo>
                    <a:pt x="724" y="154"/>
                  </a:lnTo>
                  <a:lnTo>
                    <a:pt x="759" y="156"/>
                  </a:lnTo>
                  <a:lnTo>
                    <a:pt x="796" y="158"/>
                  </a:lnTo>
                  <a:lnTo>
                    <a:pt x="835" y="158"/>
                  </a:lnTo>
                  <a:lnTo>
                    <a:pt x="875" y="156"/>
                  </a:lnTo>
                  <a:lnTo>
                    <a:pt x="895" y="156"/>
                  </a:lnTo>
                  <a:lnTo>
                    <a:pt x="914" y="156"/>
                  </a:lnTo>
                  <a:lnTo>
                    <a:pt x="930" y="158"/>
                  </a:lnTo>
                  <a:lnTo>
                    <a:pt x="947" y="158"/>
                  </a:lnTo>
                  <a:lnTo>
                    <a:pt x="961" y="158"/>
                  </a:lnTo>
                  <a:lnTo>
                    <a:pt x="974" y="158"/>
                  </a:lnTo>
                  <a:lnTo>
                    <a:pt x="986" y="160"/>
                  </a:lnTo>
                  <a:lnTo>
                    <a:pt x="996" y="160"/>
                  </a:lnTo>
                  <a:lnTo>
                    <a:pt x="1005" y="162"/>
                  </a:lnTo>
                  <a:lnTo>
                    <a:pt x="1013" y="162"/>
                  </a:lnTo>
                  <a:lnTo>
                    <a:pt x="1019" y="164"/>
                  </a:lnTo>
                  <a:lnTo>
                    <a:pt x="1025" y="167"/>
                  </a:lnTo>
                  <a:lnTo>
                    <a:pt x="1029" y="169"/>
                  </a:lnTo>
                  <a:lnTo>
                    <a:pt x="1033" y="169"/>
                  </a:lnTo>
                  <a:lnTo>
                    <a:pt x="1036" y="171"/>
                  </a:lnTo>
                  <a:lnTo>
                    <a:pt x="1036" y="173"/>
                  </a:lnTo>
                  <a:lnTo>
                    <a:pt x="1036" y="173"/>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23" name="Freeform 17"/>
            <p:cNvSpPr/>
            <p:nvPr/>
          </p:nvSpPr>
          <p:spPr bwMode="auto">
            <a:xfrm>
              <a:off x="7631113" y="501650"/>
              <a:ext cx="231775" cy="284163"/>
            </a:xfrm>
            <a:custGeom>
              <a:avLst/>
              <a:gdLst>
                <a:gd name="T0" fmla="*/ 2 w 146"/>
                <a:gd name="T1" fmla="*/ 0 h 179"/>
                <a:gd name="T2" fmla="*/ 14 w 146"/>
                <a:gd name="T3" fmla="*/ 0 h 179"/>
                <a:gd name="T4" fmla="*/ 24 w 146"/>
                <a:gd name="T5" fmla="*/ 2 h 179"/>
                <a:gd name="T6" fmla="*/ 37 w 146"/>
                <a:gd name="T7" fmla="*/ 4 h 179"/>
                <a:gd name="T8" fmla="*/ 47 w 146"/>
                <a:gd name="T9" fmla="*/ 8 h 179"/>
                <a:gd name="T10" fmla="*/ 59 w 146"/>
                <a:gd name="T11" fmla="*/ 10 h 179"/>
                <a:gd name="T12" fmla="*/ 70 w 146"/>
                <a:gd name="T13" fmla="*/ 17 h 179"/>
                <a:gd name="T14" fmla="*/ 82 w 146"/>
                <a:gd name="T15" fmla="*/ 21 h 179"/>
                <a:gd name="T16" fmla="*/ 92 w 146"/>
                <a:gd name="T17" fmla="*/ 27 h 179"/>
                <a:gd name="T18" fmla="*/ 103 w 146"/>
                <a:gd name="T19" fmla="*/ 37 h 179"/>
                <a:gd name="T20" fmla="*/ 113 w 146"/>
                <a:gd name="T21" fmla="*/ 45 h 179"/>
                <a:gd name="T22" fmla="*/ 121 w 146"/>
                <a:gd name="T23" fmla="*/ 54 h 179"/>
                <a:gd name="T24" fmla="*/ 128 w 146"/>
                <a:gd name="T25" fmla="*/ 62 h 179"/>
                <a:gd name="T26" fmla="*/ 134 w 146"/>
                <a:gd name="T27" fmla="*/ 70 h 179"/>
                <a:gd name="T28" fmla="*/ 138 w 146"/>
                <a:gd name="T29" fmla="*/ 78 h 179"/>
                <a:gd name="T30" fmla="*/ 142 w 146"/>
                <a:gd name="T31" fmla="*/ 87 h 179"/>
                <a:gd name="T32" fmla="*/ 144 w 146"/>
                <a:gd name="T33" fmla="*/ 95 h 179"/>
                <a:gd name="T34" fmla="*/ 146 w 146"/>
                <a:gd name="T35" fmla="*/ 105 h 179"/>
                <a:gd name="T36" fmla="*/ 146 w 146"/>
                <a:gd name="T37" fmla="*/ 113 h 179"/>
                <a:gd name="T38" fmla="*/ 146 w 146"/>
                <a:gd name="T39" fmla="*/ 122 h 179"/>
                <a:gd name="T40" fmla="*/ 146 w 146"/>
                <a:gd name="T41" fmla="*/ 130 h 179"/>
                <a:gd name="T42" fmla="*/ 144 w 146"/>
                <a:gd name="T43" fmla="*/ 136 h 179"/>
                <a:gd name="T44" fmla="*/ 142 w 146"/>
                <a:gd name="T45" fmla="*/ 144 h 179"/>
                <a:gd name="T46" fmla="*/ 140 w 146"/>
                <a:gd name="T47" fmla="*/ 157 h 179"/>
                <a:gd name="T48" fmla="*/ 136 w 146"/>
                <a:gd name="T49" fmla="*/ 163 h 179"/>
                <a:gd name="T50" fmla="*/ 134 w 146"/>
                <a:gd name="T51" fmla="*/ 167 h 179"/>
                <a:gd name="T52" fmla="*/ 130 w 146"/>
                <a:gd name="T53" fmla="*/ 171 h 179"/>
                <a:gd name="T54" fmla="*/ 128 w 146"/>
                <a:gd name="T55" fmla="*/ 173 h 179"/>
                <a:gd name="T56" fmla="*/ 125 w 146"/>
                <a:gd name="T57" fmla="*/ 175 h 179"/>
                <a:gd name="T58" fmla="*/ 121 w 146"/>
                <a:gd name="T59" fmla="*/ 177 h 179"/>
                <a:gd name="T60" fmla="*/ 119 w 146"/>
                <a:gd name="T61" fmla="*/ 179 h 179"/>
                <a:gd name="T62" fmla="*/ 119 w 146"/>
                <a:gd name="T63" fmla="*/ 179 h 179"/>
                <a:gd name="T64" fmla="*/ 117 w 146"/>
                <a:gd name="T65" fmla="*/ 179 h 179"/>
                <a:gd name="T66" fmla="*/ 115 w 146"/>
                <a:gd name="T67" fmla="*/ 177 h 179"/>
                <a:gd name="T68" fmla="*/ 111 w 146"/>
                <a:gd name="T69" fmla="*/ 175 h 179"/>
                <a:gd name="T70" fmla="*/ 105 w 146"/>
                <a:gd name="T71" fmla="*/ 169 h 179"/>
                <a:gd name="T72" fmla="*/ 99 w 146"/>
                <a:gd name="T73" fmla="*/ 163 h 179"/>
                <a:gd name="T74" fmla="*/ 92 w 146"/>
                <a:gd name="T75" fmla="*/ 155 h 179"/>
                <a:gd name="T76" fmla="*/ 84 w 146"/>
                <a:gd name="T77" fmla="*/ 144 h 179"/>
                <a:gd name="T78" fmla="*/ 76 w 146"/>
                <a:gd name="T79" fmla="*/ 132 h 179"/>
                <a:gd name="T80" fmla="*/ 66 w 146"/>
                <a:gd name="T81" fmla="*/ 118 h 179"/>
                <a:gd name="T82" fmla="*/ 55 w 146"/>
                <a:gd name="T83" fmla="*/ 103 h 179"/>
                <a:gd name="T84" fmla="*/ 47 w 146"/>
                <a:gd name="T85" fmla="*/ 91 h 179"/>
                <a:gd name="T86" fmla="*/ 39 w 146"/>
                <a:gd name="T87" fmla="*/ 80 h 179"/>
                <a:gd name="T88" fmla="*/ 31 w 146"/>
                <a:gd name="T89" fmla="*/ 70 h 179"/>
                <a:gd name="T90" fmla="*/ 24 w 146"/>
                <a:gd name="T91" fmla="*/ 60 h 179"/>
                <a:gd name="T92" fmla="*/ 18 w 146"/>
                <a:gd name="T93" fmla="*/ 54 h 179"/>
                <a:gd name="T94" fmla="*/ 14 w 146"/>
                <a:gd name="T95" fmla="*/ 45 h 179"/>
                <a:gd name="T96" fmla="*/ 10 w 146"/>
                <a:gd name="T97" fmla="*/ 39 h 179"/>
                <a:gd name="T98" fmla="*/ 6 w 146"/>
                <a:gd name="T99" fmla="*/ 33 h 179"/>
                <a:gd name="T100" fmla="*/ 4 w 146"/>
                <a:gd name="T101" fmla="*/ 27 h 179"/>
                <a:gd name="T102" fmla="*/ 2 w 146"/>
                <a:gd name="T103" fmla="*/ 23 h 179"/>
                <a:gd name="T104" fmla="*/ 0 w 146"/>
                <a:gd name="T105" fmla="*/ 17 h 179"/>
                <a:gd name="T106" fmla="*/ 0 w 146"/>
                <a:gd name="T107" fmla="*/ 12 h 179"/>
                <a:gd name="T108" fmla="*/ 0 w 146"/>
                <a:gd name="T109" fmla="*/ 8 h 179"/>
                <a:gd name="T110" fmla="*/ 0 w 146"/>
                <a:gd name="T111" fmla="*/ 4 h 179"/>
                <a:gd name="T112" fmla="*/ 2 w 146"/>
                <a:gd name="T113" fmla="*/ 0 h 179"/>
                <a:gd name="T114" fmla="*/ 2 w 146"/>
                <a:gd name="T115"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6" h="179">
                  <a:moveTo>
                    <a:pt x="2" y="0"/>
                  </a:moveTo>
                  <a:lnTo>
                    <a:pt x="14" y="0"/>
                  </a:lnTo>
                  <a:lnTo>
                    <a:pt x="24" y="2"/>
                  </a:lnTo>
                  <a:lnTo>
                    <a:pt x="37" y="4"/>
                  </a:lnTo>
                  <a:lnTo>
                    <a:pt x="47" y="8"/>
                  </a:lnTo>
                  <a:lnTo>
                    <a:pt x="59" y="10"/>
                  </a:lnTo>
                  <a:lnTo>
                    <a:pt x="70" y="17"/>
                  </a:lnTo>
                  <a:lnTo>
                    <a:pt x="82" y="21"/>
                  </a:lnTo>
                  <a:lnTo>
                    <a:pt x="92" y="27"/>
                  </a:lnTo>
                  <a:lnTo>
                    <a:pt x="103" y="37"/>
                  </a:lnTo>
                  <a:lnTo>
                    <a:pt x="113" y="45"/>
                  </a:lnTo>
                  <a:lnTo>
                    <a:pt x="121" y="54"/>
                  </a:lnTo>
                  <a:lnTo>
                    <a:pt x="128" y="62"/>
                  </a:lnTo>
                  <a:lnTo>
                    <a:pt x="134" y="70"/>
                  </a:lnTo>
                  <a:lnTo>
                    <a:pt x="138" y="78"/>
                  </a:lnTo>
                  <a:lnTo>
                    <a:pt x="142" y="87"/>
                  </a:lnTo>
                  <a:lnTo>
                    <a:pt x="144" y="95"/>
                  </a:lnTo>
                  <a:lnTo>
                    <a:pt x="146" y="105"/>
                  </a:lnTo>
                  <a:lnTo>
                    <a:pt x="146" y="113"/>
                  </a:lnTo>
                  <a:lnTo>
                    <a:pt x="146" y="122"/>
                  </a:lnTo>
                  <a:lnTo>
                    <a:pt x="146" y="130"/>
                  </a:lnTo>
                  <a:lnTo>
                    <a:pt x="144" y="136"/>
                  </a:lnTo>
                  <a:lnTo>
                    <a:pt x="142" y="144"/>
                  </a:lnTo>
                  <a:lnTo>
                    <a:pt x="140" y="157"/>
                  </a:lnTo>
                  <a:lnTo>
                    <a:pt x="136" y="163"/>
                  </a:lnTo>
                  <a:lnTo>
                    <a:pt x="134" y="167"/>
                  </a:lnTo>
                  <a:lnTo>
                    <a:pt x="130" y="171"/>
                  </a:lnTo>
                  <a:lnTo>
                    <a:pt x="128" y="173"/>
                  </a:lnTo>
                  <a:lnTo>
                    <a:pt x="125" y="175"/>
                  </a:lnTo>
                  <a:lnTo>
                    <a:pt x="121" y="177"/>
                  </a:lnTo>
                  <a:lnTo>
                    <a:pt x="119" y="179"/>
                  </a:lnTo>
                  <a:lnTo>
                    <a:pt x="119" y="179"/>
                  </a:lnTo>
                  <a:lnTo>
                    <a:pt x="117" y="179"/>
                  </a:lnTo>
                  <a:lnTo>
                    <a:pt x="115" y="177"/>
                  </a:lnTo>
                  <a:lnTo>
                    <a:pt x="111" y="175"/>
                  </a:lnTo>
                  <a:lnTo>
                    <a:pt x="105" y="169"/>
                  </a:lnTo>
                  <a:lnTo>
                    <a:pt x="99" y="163"/>
                  </a:lnTo>
                  <a:lnTo>
                    <a:pt x="92" y="155"/>
                  </a:lnTo>
                  <a:lnTo>
                    <a:pt x="84" y="144"/>
                  </a:lnTo>
                  <a:lnTo>
                    <a:pt x="76" y="132"/>
                  </a:lnTo>
                  <a:lnTo>
                    <a:pt x="66" y="118"/>
                  </a:lnTo>
                  <a:lnTo>
                    <a:pt x="55" y="103"/>
                  </a:lnTo>
                  <a:lnTo>
                    <a:pt x="47" y="91"/>
                  </a:lnTo>
                  <a:lnTo>
                    <a:pt x="39" y="80"/>
                  </a:lnTo>
                  <a:lnTo>
                    <a:pt x="31" y="70"/>
                  </a:lnTo>
                  <a:lnTo>
                    <a:pt x="24" y="60"/>
                  </a:lnTo>
                  <a:lnTo>
                    <a:pt x="18" y="54"/>
                  </a:lnTo>
                  <a:lnTo>
                    <a:pt x="14" y="45"/>
                  </a:lnTo>
                  <a:lnTo>
                    <a:pt x="10" y="39"/>
                  </a:lnTo>
                  <a:lnTo>
                    <a:pt x="6" y="33"/>
                  </a:lnTo>
                  <a:lnTo>
                    <a:pt x="4" y="27"/>
                  </a:lnTo>
                  <a:lnTo>
                    <a:pt x="2" y="23"/>
                  </a:lnTo>
                  <a:lnTo>
                    <a:pt x="0" y="17"/>
                  </a:lnTo>
                  <a:lnTo>
                    <a:pt x="0" y="12"/>
                  </a:lnTo>
                  <a:lnTo>
                    <a:pt x="0" y="8"/>
                  </a:lnTo>
                  <a:lnTo>
                    <a:pt x="0" y="4"/>
                  </a:lnTo>
                  <a:lnTo>
                    <a:pt x="2" y="0"/>
                  </a:lnTo>
                  <a:lnTo>
                    <a:pt x="2" y="0"/>
                  </a:lnTo>
                </a:path>
              </a:pathLst>
            </a:custGeom>
            <a:grpFill/>
            <a:ln w="1905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grpSp>
      <p:grpSp>
        <p:nvGrpSpPr>
          <p:cNvPr id="4" name="组合 61"/>
          <p:cNvGrpSpPr/>
          <p:nvPr/>
        </p:nvGrpSpPr>
        <p:grpSpPr>
          <a:xfrm>
            <a:off x="4997623" y="2675361"/>
            <a:ext cx="2196755" cy="2420688"/>
            <a:chOff x="5370513" y="423863"/>
            <a:chExt cx="1884362" cy="2076450"/>
          </a:xfrm>
          <a:solidFill>
            <a:schemeClr val="tx1"/>
          </a:solidFill>
        </p:grpSpPr>
        <p:sp>
          <p:nvSpPr>
            <p:cNvPr id="28" name="Freeform 23"/>
            <p:cNvSpPr/>
            <p:nvPr/>
          </p:nvSpPr>
          <p:spPr bwMode="auto">
            <a:xfrm>
              <a:off x="5532438" y="773113"/>
              <a:ext cx="157162" cy="420688"/>
            </a:xfrm>
            <a:custGeom>
              <a:avLst/>
              <a:gdLst>
                <a:gd name="T0" fmla="*/ 8 w 99"/>
                <a:gd name="T1" fmla="*/ 46 h 265"/>
                <a:gd name="T2" fmla="*/ 0 w 99"/>
                <a:gd name="T3" fmla="*/ 35 h 265"/>
                <a:gd name="T4" fmla="*/ 0 w 99"/>
                <a:gd name="T5" fmla="*/ 27 h 265"/>
                <a:gd name="T6" fmla="*/ 0 w 99"/>
                <a:gd name="T7" fmla="*/ 18 h 265"/>
                <a:gd name="T8" fmla="*/ 2 w 99"/>
                <a:gd name="T9" fmla="*/ 9 h 265"/>
                <a:gd name="T10" fmla="*/ 10 w 99"/>
                <a:gd name="T11" fmla="*/ 5 h 265"/>
                <a:gd name="T12" fmla="*/ 18 w 99"/>
                <a:gd name="T13" fmla="*/ 0 h 265"/>
                <a:gd name="T14" fmla="*/ 31 w 99"/>
                <a:gd name="T15" fmla="*/ 0 h 265"/>
                <a:gd name="T16" fmla="*/ 52 w 99"/>
                <a:gd name="T17" fmla="*/ 7 h 265"/>
                <a:gd name="T18" fmla="*/ 63 w 99"/>
                <a:gd name="T19" fmla="*/ 11 h 265"/>
                <a:gd name="T20" fmla="*/ 73 w 99"/>
                <a:gd name="T21" fmla="*/ 16 h 265"/>
                <a:gd name="T22" fmla="*/ 78 w 99"/>
                <a:gd name="T23" fmla="*/ 20 h 265"/>
                <a:gd name="T24" fmla="*/ 81 w 99"/>
                <a:gd name="T25" fmla="*/ 29 h 265"/>
                <a:gd name="T26" fmla="*/ 81 w 99"/>
                <a:gd name="T27" fmla="*/ 35 h 265"/>
                <a:gd name="T28" fmla="*/ 81 w 99"/>
                <a:gd name="T29" fmla="*/ 46 h 265"/>
                <a:gd name="T30" fmla="*/ 84 w 99"/>
                <a:gd name="T31" fmla="*/ 64 h 265"/>
                <a:gd name="T32" fmla="*/ 86 w 99"/>
                <a:gd name="T33" fmla="*/ 88 h 265"/>
                <a:gd name="T34" fmla="*/ 89 w 99"/>
                <a:gd name="T35" fmla="*/ 121 h 265"/>
                <a:gd name="T36" fmla="*/ 97 w 99"/>
                <a:gd name="T37" fmla="*/ 160 h 265"/>
                <a:gd name="T38" fmla="*/ 97 w 99"/>
                <a:gd name="T39" fmla="*/ 184 h 265"/>
                <a:gd name="T40" fmla="*/ 99 w 99"/>
                <a:gd name="T41" fmla="*/ 204 h 265"/>
                <a:gd name="T42" fmla="*/ 99 w 99"/>
                <a:gd name="T43" fmla="*/ 221 h 265"/>
                <a:gd name="T44" fmla="*/ 99 w 99"/>
                <a:gd name="T45" fmla="*/ 235 h 265"/>
                <a:gd name="T46" fmla="*/ 99 w 99"/>
                <a:gd name="T47" fmla="*/ 245 h 265"/>
                <a:gd name="T48" fmla="*/ 97 w 99"/>
                <a:gd name="T49" fmla="*/ 254 h 265"/>
                <a:gd name="T50" fmla="*/ 94 w 99"/>
                <a:gd name="T51" fmla="*/ 261 h 265"/>
                <a:gd name="T52" fmla="*/ 91 w 99"/>
                <a:gd name="T53" fmla="*/ 265 h 265"/>
                <a:gd name="T54" fmla="*/ 86 w 99"/>
                <a:gd name="T55" fmla="*/ 265 h 265"/>
                <a:gd name="T56" fmla="*/ 81 w 99"/>
                <a:gd name="T57" fmla="*/ 261 h 265"/>
                <a:gd name="T58" fmla="*/ 76 w 99"/>
                <a:gd name="T59" fmla="*/ 254 h 265"/>
                <a:gd name="T60" fmla="*/ 73 w 99"/>
                <a:gd name="T61" fmla="*/ 243 h 265"/>
                <a:gd name="T62" fmla="*/ 68 w 99"/>
                <a:gd name="T63" fmla="*/ 230 h 265"/>
                <a:gd name="T64" fmla="*/ 63 w 99"/>
                <a:gd name="T65" fmla="*/ 213 h 265"/>
                <a:gd name="T66" fmla="*/ 60 w 99"/>
                <a:gd name="T67" fmla="*/ 191 h 265"/>
                <a:gd name="T68" fmla="*/ 55 w 99"/>
                <a:gd name="T69" fmla="*/ 167 h 265"/>
                <a:gd name="T70" fmla="*/ 50 w 99"/>
                <a:gd name="T71" fmla="*/ 143 h 265"/>
                <a:gd name="T72" fmla="*/ 44 w 99"/>
                <a:gd name="T73" fmla="*/ 123 h 265"/>
                <a:gd name="T74" fmla="*/ 39 w 99"/>
                <a:gd name="T75" fmla="*/ 103 h 265"/>
                <a:gd name="T76" fmla="*/ 31 w 99"/>
                <a:gd name="T77" fmla="*/ 88 h 265"/>
                <a:gd name="T78" fmla="*/ 26 w 99"/>
                <a:gd name="T79" fmla="*/ 75 h 265"/>
                <a:gd name="T80" fmla="*/ 21 w 99"/>
                <a:gd name="T81" fmla="*/ 66 h 265"/>
                <a:gd name="T82" fmla="*/ 16 w 99"/>
                <a:gd name="T83" fmla="*/ 57 h 265"/>
                <a:gd name="T84" fmla="*/ 10 w 99"/>
                <a:gd name="T85" fmla="*/ 5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265">
                  <a:moveTo>
                    <a:pt x="10" y="53"/>
                  </a:moveTo>
                  <a:lnTo>
                    <a:pt x="8" y="46"/>
                  </a:lnTo>
                  <a:lnTo>
                    <a:pt x="2" y="40"/>
                  </a:lnTo>
                  <a:lnTo>
                    <a:pt x="0" y="35"/>
                  </a:lnTo>
                  <a:lnTo>
                    <a:pt x="0" y="31"/>
                  </a:lnTo>
                  <a:lnTo>
                    <a:pt x="0" y="27"/>
                  </a:lnTo>
                  <a:lnTo>
                    <a:pt x="0" y="22"/>
                  </a:lnTo>
                  <a:lnTo>
                    <a:pt x="0" y="18"/>
                  </a:lnTo>
                  <a:lnTo>
                    <a:pt x="2" y="14"/>
                  </a:lnTo>
                  <a:lnTo>
                    <a:pt x="2" y="9"/>
                  </a:lnTo>
                  <a:lnTo>
                    <a:pt x="5" y="7"/>
                  </a:lnTo>
                  <a:lnTo>
                    <a:pt x="10" y="5"/>
                  </a:lnTo>
                  <a:lnTo>
                    <a:pt x="13" y="3"/>
                  </a:lnTo>
                  <a:lnTo>
                    <a:pt x="18" y="0"/>
                  </a:lnTo>
                  <a:lnTo>
                    <a:pt x="23" y="0"/>
                  </a:lnTo>
                  <a:lnTo>
                    <a:pt x="31" y="0"/>
                  </a:lnTo>
                  <a:lnTo>
                    <a:pt x="39" y="3"/>
                  </a:lnTo>
                  <a:lnTo>
                    <a:pt x="52" y="7"/>
                  </a:lnTo>
                  <a:lnTo>
                    <a:pt x="57" y="9"/>
                  </a:lnTo>
                  <a:lnTo>
                    <a:pt x="63" y="11"/>
                  </a:lnTo>
                  <a:lnTo>
                    <a:pt x="68" y="14"/>
                  </a:lnTo>
                  <a:lnTo>
                    <a:pt x="73" y="16"/>
                  </a:lnTo>
                  <a:lnTo>
                    <a:pt x="76" y="18"/>
                  </a:lnTo>
                  <a:lnTo>
                    <a:pt x="78" y="20"/>
                  </a:lnTo>
                  <a:lnTo>
                    <a:pt x="81" y="25"/>
                  </a:lnTo>
                  <a:lnTo>
                    <a:pt x="81" y="29"/>
                  </a:lnTo>
                  <a:lnTo>
                    <a:pt x="81" y="31"/>
                  </a:lnTo>
                  <a:lnTo>
                    <a:pt x="81" y="35"/>
                  </a:lnTo>
                  <a:lnTo>
                    <a:pt x="81" y="40"/>
                  </a:lnTo>
                  <a:lnTo>
                    <a:pt x="81" y="46"/>
                  </a:lnTo>
                  <a:lnTo>
                    <a:pt x="81" y="53"/>
                  </a:lnTo>
                  <a:lnTo>
                    <a:pt x="84" y="64"/>
                  </a:lnTo>
                  <a:lnTo>
                    <a:pt x="84" y="75"/>
                  </a:lnTo>
                  <a:lnTo>
                    <a:pt x="86" y="88"/>
                  </a:lnTo>
                  <a:lnTo>
                    <a:pt x="89" y="103"/>
                  </a:lnTo>
                  <a:lnTo>
                    <a:pt x="89" y="121"/>
                  </a:lnTo>
                  <a:lnTo>
                    <a:pt x="94" y="140"/>
                  </a:lnTo>
                  <a:lnTo>
                    <a:pt x="97" y="160"/>
                  </a:lnTo>
                  <a:lnTo>
                    <a:pt x="97" y="173"/>
                  </a:lnTo>
                  <a:lnTo>
                    <a:pt x="97" y="184"/>
                  </a:lnTo>
                  <a:lnTo>
                    <a:pt x="99" y="195"/>
                  </a:lnTo>
                  <a:lnTo>
                    <a:pt x="99" y="204"/>
                  </a:lnTo>
                  <a:lnTo>
                    <a:pt x="99" y="213"/>
                  </a:lnTo>
                  <a:lnTo>
                    <a:pt x="99" y="221"/>
                  </a:lnTo>
                  <a:lnTo>
                    <a:pt x="99" y="228"/>
                  </a:lnTo>
                  <a:lnTo>
                    <a:pt x="99" y="235"/>
                  </a:lnTo>
                  <a:lnTo>
                    <a:pt x="99" y="241"/>
                  </a:lnTo>
                  <a:lnTo>
                    <a:pt x="99" y="245"/>
                  </a:lnTo>
                  <a:lnTo>
                    <a:pt x="97" y="252"/>
                  </a:lnTo>
                  <a:lnTo>
                    <a:pt x="97" y="254"/>
                  </a:lnTo>
                  <a:lnTo>
                    <a:pt x="97" y="259"/>
                  </a:lnTo>
                  <a:lnTo>
                    <a:pt x="94" y="261"/>
                  </a:lnTo>
                  <a:lnTo>
                    <a:pt x="94" y="263"/>
                  </a:lnTo>
                  <a:lnTo>
                    <a:pt x="91" y="265"/>
                  </a:lnTo>
                  <a:lnTo>
                    <a:pt x="89" y="265"/>
                  </a:lnTo>
                  <a:lnTo>
                    <a:pt x="86" y="265"/>
                  </a:lnTo>
                  <a:lnTo>
                    <a:pt x="84" y="263"/>
                  </a:lnTo>
                  <a:lnTo>
                    <a:pt x="81" y="261"/>
                  </a:lnTo>
                  <a:lnTo>
                    <a:pt x="78" y="259"/>
                  </a:lnTo>
                  <a:lnTo>
                    <a:pt x="76" y="254"/>
                  </a:lnTo>
                  <a:lnTo>
                    <a:pt x="76" y="250"/>
                  </a:lnTo>
                  <a:lnTo>
                    <a:pt x="73" y="243"/>
                  </a:lnTo>
                  <a:lnTo>
                    <a:pt x="70" y="237"/>
                  </a:lnTo>
                  <a:lnTo>
                    <a:pt x="68" y="230"/>
                  </a:lnTo>
                  <a:lnTo>
                    <a:pt x="65" y="221"/>
                  </a:lnTo>
                  <a:lnTo>
                    <a:pt x="63" y="213"/>
                  </a:lnTo>
                  <a:lnTo>
                    <a:pt x="60" y="202"/>
                  </a:lnTo>
                  <a:lnTo>
                    <a:pt x="60" y="191"/>
                  </a:lnTo>
                  <a:lnTo>
                    <a:pt x="57" y="180"/>
                  </a:lnTo>
                  <a:lnTo>
                    <a:pt x="55" y="167"/>
                  </a:lnTo>
                  <a:lnTo>
                    <a:pt x="52" y="154"/>
                  </a:lnTo>
                  <a:lnTo>
                    <a:pt x="50" y="143"/>
                  </a:lnTo>
                  <a:lnTo>
                    <a:pt x="47" y="132"/>
                  </a:lnTo>
                  <a:lnTo>
                    <a:pt x="44" y="123"/>
                  </a:lnTo>
                  <a:lnTo>
                    <a:pt x="42" y="112"/>
                  </a:lnTo>
                  <a:lnTo>
                    <a:pt x="39" y="103"/>
                  </a:lnTo>
                  <a:lnTo>
                    <a:pt x="34" y="97"/>
                  </a:lnTo>
                  <a:lnTo>
                    <a:pt x="31" y="88"/>
                  </a:lnTo>
                  <a:lnTo>
                    <a:pt x="29" y="81"/>
                  </a:lnTo>
                  <a:lnTo>
                    <a:pt x="26" y="75"/>
                  </a:lnTo>
                  <a:lnTo>
                    <a:pt x="23" y="70"/>
                  </a:lnTo>
                  <a:lnTo>
                    <a:pt x="21" y="66"/>
                  </a:lnTo>
                  <a:lnTo>
                    <a:pt x="18" y="62"/>
                  </a:lnTo>
                  <a:lnTo>
                    <a:pt x="16" y="57"/>
                  </a:lnTo>
                  <a:lnTo>
                    <a:pt x="13" y="55"/>
                  </a:lnTo>
                  <a:lnTo>
                    <a:pt x="10" y="53"/>
                  </a:lnTo>
                  <a:lnTo>
                    <a:pt x="10" y="53"/>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29" name="Freeform 24"/>
            <p:cNvSpPr/>
            <p:nvPr/>
          </p:nvSpPr>
          <p:spPr bwMode="auto">
            <a:xfrm>
              <a:off x="5581650" y="690563"/>
              <a:ext cx="514350" cy="406400"/>
            </a:xfrm>
            <a:custGeom>
              <a:avLst/>
              <a:gdLst>
                <a:gd name="T0" fmla="*/ 311 w 324"/>
                <a:gd name="T1" fmla="*/ 55 h 256"/>
                <a:gd name="T2" fmla="*/ 319 w 324"/>
                <a:gd name="T3" fmla="*/ 66 h 256"/>
                <a:gd name="T4" fmla="*/ 324 w 324"/>
                <a:gd name="T5" fmla="*/ 72 h 256"/>
                <a:gd name="T6" fmla="*/ 324 w 324"/>
                <a:gd name="T7" fmla="*/ 77 h 256"/>
                <a:gd name="T8" fmla="*/ 322 w 324"/>
                <a:gd name="T9" fmla="*/ 85 h 256"/>
                <a:gd name="T10" fmla="*/ 319 w 324"/>
                <a:gd name="T11" fmla="*/ 90 h 256"/>
                <a:gd name="T12" fmla="*/ 311 w 324"/>
                <a:gd name="T13" fmla="*/ 96 h 256"/>
                <a:gd name="T14" fmla="*/ 304 w 324"/>
                <a:gd name="T15" fmla="*/ 101 h 256"/>
                <a:gd name="T16" fmla="*/ 298 w 324"/>
                <a:gd name="T17" fmla="*/ 107 h 256"/>
                <a:gd name="T18" fmla="*/ 290 w 324"/>
                <a:gd name="T19" fmla="*/ 118 h 256"/>
                <a:gd name="T20" fmla="*/ 283 w 324"/>
                <a:gd name="T21" fmla="*/ 133 h 256"/>
                <a:gd name="T22" fmla="*/ 275 w 324"/>
                <a:gd name="T23" fmla="*/ 153 h 256"/>
                <a:gd name="T24" fmla="*/ 264 w 324"/>
                <a:gd name="T25" fmla="*/ 177 h 256"/>
                <a:gd name="T26" fmla="*/ 256 w 324"/>
                <a:gd name="T27" fmla="*/ 206 h 256"/>
                <a:gd name="T28" fmla="*/ 246 w 324"/>
                <a:gd name="T29" fmla="*/ 238 h 256"/>
                <a:gd name="T30" fmla="*/ 202 w 324"/>
                <a:gd name="T31" fmla="*/ 256 h 256"/>
                <a:gd name="T32" fmla="*/ 207 w 324"/>
                <a:gd name="T33" fmla="*/ 217 h 256"/>
                <a:gd name="T34" fmla="*/ 212 w 324"/>
                <a:gd name="T35" fmla="*/ 179 h 256"/>
                <a:gd name="T36" fmla="*/ 215 w 324"/>
                <a:gd name="T37" fmla="*/ 149 h 256"/>
                <a:gd name="T38" fmla="*/ 220 w 324"/>
                <a:gd name="T39" fmla="*/ 122 h 256"/>
                <a:gd name="T40" fmla="*/ 220 w 324"/>
                <a:gd name="T41" fmla="*/ 103 h 256"/>
                <a:gd name="T42" fmla="*/ 222 w 324"/>
                <a:gd name="T43" fmla="*/ 87 h 256"/>
                <a:gd name="T44" fmla="*/ 222 w 324"/>
                <a:gd name="T45" fmla="*/ 77 h 256"/>
                <a:gd name="T46" fmla="*/ 222 w 324"/>
                <a:gd name="T47" fmla="*/ 72 h 256"/>
                <a:gd name="T48" fmla="*/ 212 w 324"/>
                <a:gd name="T49" fmla="*/ 66 h 256"/>
                <a:gd name="T50" fmla="*/ 194 w 324"/>
                <a:gd name="T51" fmla="*/ 66 h 256"/>
                <a:gd name="T52" fmla="*/ 181 w 324"/>
                <a:gd name="T53" fmla="*/ 68 h 256"/>
                <a:gd name="T54" fmla="*/ 162 w 324"/>
                <a:gd name="T55" fmla="*/ 70 h 256"/>
                <a:gd name="T56" fmla="*/ 141 w 324"/>
                <a:gd name="T57" fmla="*/ 74 h 256"/>
                <a:gd name="T58" fmla="*/ 113 w 324"/>
                <a:gd name="T59" fmla="*/ 83 h 256"/>
                <a:gd name="T60" fmla="*/ 53 w 324"/>
                <a:gd name="T61" fmla="*/ 94 h 256"/>
                <a:gd name="T62" fmla="*/ 0 w 324"/>
                <a:gd name="T63" fmla="*/ 98 h 256"/>
                <a:gd name="T64" fmla="*/ 21 w 324"/>
                <a:gd name="T65" fmla="*/ 63 h 256"/>
                <a:gd name="T66" fmla="*/ 63 w 324"/>
                <a:gd name="T67" fmla="*/ 57 h 256"/>
                <a:gd name="T68" fmla="*/ 97 w 324"/>
                <a:gd name="T69" fmla="*/ 50 h 256"/>
                <a:gd name="T70" fmla="*/ 128 w 324"/>
                <a:gd name="T71" fmla="*/ 44 h 256"/>
                <a:gd name="T72" fmla="*/ 152 w 324"/>
                <a:gd name="T73" fmla="*/ 35 h 256"/>
                <a:gd name="T74" fmla="*/ 173 w 324"/>
                <a:gd name="T75" fmla="*/ 26 h 256"/>
                <a:gd name="T76" fmla="*/ 188 w 324"/>
                <a:gd name="T77" fmla="*/ 20 h 256"/>
                <a:gd name="T78" fmla="*/ 199 w 324"/>
                <a:gd name="T79" fmla="*/ 13 h 256"/>
                <a:gd name="T80" fmla="*/ 209 w 324"/>
                <a:gd name="T81" fmla="*/ 7 h 256"/>
                <a:gd name="T82" fmla="*/ 222 w 324"/>
                <a:gd name="T83" fmla="*/ 2 h 256"/>
                <a:gd name="T84" fmla="*/ 233 w 324"/>
                <a:gd name="T85" fmla="*/ 0 h 256"/>
                <a:gd name="T86" fmla="*/ 241 w 324"/>
                <a:gd name="T87" fmla="*/ 2 h 256"/>
                <a:gd name="T88" fmla="*/ 254 w 324"/>
                <a:gd name="T89" fmla="*/ 7 h 256"/>
                <a:gd name="T90" fmla="*/ 275 w 324"/>
                <a:gd name="T91" fmla="*/ 17 h 256"/>
                <a:gd name="T92" fmla="*/ 293 w 324"/>
                <a:gd name="T93" fmla="*/ 33 h 256"/>
                <a:gd name="T94" fmla="*/ 301 w 324"/>
                <a:gd name="T95" fmla="*/ 4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256">
                  <a:moveTo>
                    <a:pt x="301" y="44"/>
                  </a:moveTo>
                  <a:lnTo>
                    <a:pt x="311" y="55"/>
                  </a:lnTo>
                  <a:lnTo>
                    <a:pt x="317" y="61"/>
                  </a:lnTo>
                  <a:lnTo>
                    <a:pt x="319" y="66"/>
                  </a:lnTo>
                  <a:lnTo>
                    <a:pt x="322" y="68"/>
                  </a:lnTo>
                  <a:lnTo>
                    <a:pt x="324" y="72"/>
                  </a:lnTo>
                  <a:lnTo>
                    <a:pt x="324" y="74"/>
                  </a:lnTo>
                  <a:lnTo>
                    <a:pt x="324" y="77"/>
                  </a:lnTo>
                  <a:lnTo>
                    <a:pt x="324" y="81"/>
                  </a:lnTo>
                  <a:lnTo>
                    <a:pt x="322" y="85"/>
                  </a:lnTo>
                  <a:lnTo>
                    <a:pt x="322" y="87"/>
                  </a:lnTo>
                  <a:lnTo>
                    <a:pt x="319" y="90"/>
                  </a:lnTo>
                  <a:lnTo>
                    <a:pt x="317" y="94"/>
                  </a:lnTo>
                  <a:lnTo>
                    <a:pt x="311" y="96"/>
                  </a:lnTo>
                  <a:lnTo>
                    <a:pt x="306" y="98"/>
                  </a:lnTo>
                  <a:lnTo>
                    <a:pt x="304" y="101"/>
                  </a:lnTo>
                  <a:lnTo>
                    <a:pt x="301" y="103"/>
                  </a:lnTo>
                  <a:lnTo>
                    <a:pt x="298" y="107"/>
                  </a:lnTo>
                  <a:lnTo>
                    <a:pt x="293" y="112"/>
                  </a:lnTo>
                  <a:lnTo>
                    <a:pt x="290" y="118"/>
                  </a:lnTo>
                  <a:lnTo>
                    <a:pt x="288" y="125"/>
                  </a:lnTo>
                  <a:lnTo>
                    <a:pt x="283" y="133"/>
                  </a:lnTo>
                  <a:lnTo>
                    <a:pt x="277" y="142"/>
                  </a:lnTo>
                  <a:lnTo>
                    <a:pt x="275" y="153"/>
                  </a:lnTo>
                  <a:lnTo>
                    <a:pt x="270" y="164"/>
                  </a:lnTo>
                  <a:lnTo>
                    <a:pt x="264" y="177"/>
                  </a:lnTo>
                  <a:lnTo>
                    <a:pt x="259" y="190"/>
                  </a:lnTo>
                  <a:lnTo>
                    <a:pt x="256" y="206"/>
                  </a:lnTo>
                  <a:lnTo>
                    <a:pt x="251" y="221"/>
                  </a:lnTo>
                  <a:lnTo>
                    <a:pt x="246" y="238"/>
                  </a:lnTo>
                  <a:lnTo>
                    <a:pt x="241" y="256"/>
                  </a:lnTo>
                  <a:lnTo>
                    <a:pt x="202" y="256"/>
                  </a:lnTo>
                  <a:lnTo>
                    <a:pt x="204" y="236"/>
                  </a:lnTo>
                  <a:lnTo>
                    <a:pt x="207" y="217"/>
                  </a:lnTo>
                  <a:lnTo>
                    <a:pt x="209" y="197"/>
                  </a:lnTo>
                  <a:lnTo>
                    <a:pt x="212" y="179"/>
                  </a:lnTo>
                  <a:lnTo>
                    <a:pt x="215" y="164"/>
                  </a:lnTo>
                  <a:lnTo>
                    <a:pt x="215" y="149"/>
                  </a:lnTo>
                  <a:lnTo>
                    <a:pt x="217" y="136"/>
                  </a:lnTo>
                  <a:lnTo>
                    <a:pt x="220" y="122"/>
                  </a:lnTo>
                  <a:lnTo>
                    <a:pt x="220" y="112"/>
                  </a:lnTo>
                  <a:lnTo>
                    <a:pt x="220" y="103"/>
                  </a:lnTo>
                  <a:lnTo>
                    <a:pt x="222" y="94"/>
                  </a:lnTo>
                  <a:lnTo>
                    <a:pt x="222" y="87"/>
                  </a:lnTo>
                  <a:lnTo>
                    <a:pt x="222" y="81"/>
                  </a:lnTo>
                  <a:lnTo>
                    <a:pt x="222" y="77"/>
                  </a:lnTo>
                  <a:lnTo>
                    <a:pt x="222" y="72"/>
                  </a:lnTo>
                  <a:lnTo>
                    <a:pt x="222" y="72"/>
                  </a:lnTo>
                  <a:lnTo>
                    <a:pt x="217" y="68"/>
                  </a:lnTo>
                  <a:lnTo>
                    <a:pt x="212" y="66"/>
                  </a:lnTo>
                  <a:lnTo>
                    <a:pt x="202" y="66"/>
                  </a:lnTo>
                  <a:lnTo>
                    <a:pt x="194" y="66"/>
                  </a:lnTo>
                  <a:lnTo>
                    <a:pt x="188" y="66"/>
                  </a:lnTo>
                  <a:lnTo>
                    <a:pt x="181" y="68"/>
                  </a:lnTo>
                  <a:lnTo>
                    <a:pt x="173" y="68"/>
                  </a:lnTo>
                  <a:lnTo>
                    <a:pt x="162" y="70"/>
                  </a:lnTo>
                  <a:lnTo>
                    <a:pt x="152" y="72"/>
                  </a:lnTo>
                  <a:lnTo>
                    <a:pt x="141" y="74"/>
                  </a:lnTo>
                  <a:lnTo>
                    <a:pt x="128" y="79"/>
                  </a:lnTo>
                  <a:lnTo>
                    <a:pt x="113" y="83"/>
                  </a:lnTo>
                  <a:lnTo>
                    <a:pt x="81" y="90"/>
                  </a:lnTo>
                  <a:lnTo>
                    <a:pt x="53" y="94"/>
                  </a:lnTo>
                  <a:lnTo>
                    <a:pt x="24" y="98"/>
                  </a:lnTo>
                  <a:lnTo>
                    <a:pt x="0" y="98"/>
                  </a:lnTo>
                  <a:lnTo>
                    <a:pt x="0" y="66"/>
                  </a:lnTo>
                  <a:lnTo>
                    <a:pt x="21" y="63"/>
                  </a:lnTo>
                  <a:lnTo>
                    <a:pt x="42" y="61"/>
                  </a:lnTo>
                  <a:lnTo>
                    <a:pt x="63" y="57"/>
                  </a:lnTo>
                  <a:lnTo>
                    <a:pt x="81" y="55"/>
                  </a:lnTo>
                  <a:lnTo>
                    <a:pt x="97" y="50"/>
                  </a:lnTo>
                  <a:lnTo>
                    <a:pt x="113" y="46"/>
                  </a:lnTo>
                  <a:lnTo>
                    <a:pt x="128" y="44"/>
                  </a:lnTo>
                  <a:lnTo>
                    <a:pt x="141" y="39"/>
                  </a:lnTo>
                  <a:lnTo>
                    <a:pt x="152" y="35"/>
                  </a:lnTo>
                  <a:lnTo>
                    <a:pt x="162" y="31"/>
                  </a:lnTo>
                  <a:lnTo>
                    <a:pt x="173" y="26"/>
                  </a:lnTo>
                  <a:lnTo>
                    <a:pt x="181" y="22"/>
                  </a:lnTo>
                  <a:lnTo>
                    <a:pt x="188" y="20"/>
                  </a:lnTo>
                  <a:lnTo>
                    <a:pt x="194" y="17"/>
                  </a:lnTo>
                  <a:lnTo>
                    <a:pt x="199" y="13"/>
                  </a:lnTo>
                  <a:lnTo>
                    <a:pt x="202" y="11"/>
                  </a:lnTo>
                  <a:lnTo>
                    <a:pt x="209" y="7"/>
                  </a:lnTo>
                  <a:lnTo>
                    <a:pt x="217" y="4"/>
                  </a:lnTo>
                  <a:lnTo>
                    <a:pt x="222" y="2"/>
                  </a:lnTo>
                  <a:lnTo>
                    <a:pt x="230" y="0"/>
                  </a:lnTo>
                  <a:lnTo>
                    <a:pt x="233" y="0"/>
                  </a:lnTo>
                  <a:lnTo>
                    <a:pt x="236" y="2"/>
                  </a:lnTo>
                  <a:lnTo>
                    <a:pt x="241" y="2"/>
                  </a:lnTo>
                  <a:lnTo>
                    <a:pt x="243" y="4"/>
                  </a:lnTo>
                  <a:lnTo>
                    <a:pt x="254" y="7"/>
                  </a:lnTo>
                  <a:lnTo>
                    <a:pt x="264" y="11"/>
                  </a:lnTo>
                  <a:lnTo>
                    <a:pt x="275" y="17"/>
                  </a:lnTo>
                  <a:lnTo>
                    <a:pt x="283" y="24"/>
                  </a:lnTo>
                  <a:lnTo>
                    <a:pt x="293" y="33"/>
                  </a:lnTo>
                  <a:lnTo>
                    <a:pt x="301" y="44"/>
                  </a:lnTo>
                  <a:lnTo>
                    <a:pt x="301" y="44"/>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0" name="Freeform 25"/>
            <p:cNvSpPr/>
            <p:nvPr/>
          </p:nvSpPr>
          <p:spPr bwMode="auto">
            <a:xfrm>
              <a:off x="5661025" y="1041400"/>
              <a:ext cx="339725" cy="117475"/>
            </a:xfrm>
            <a:custGeom>
              <a:avLst/>
              <a:gdLst>
                <a:gd name="T0" fmla="*/ 5 w 214"/>
                <a:gd name="T1" fmla="*/ 74 h 74"/>
                <a:gd name="T2" fmla="*/ 0 w 214"/>
                <a:gd name="T3" fmla="*/ 31 h 74"/>
                <a:gd name="T4" fmla="*/ 13 w 214"/>
                <a:gd name="T5" fmla="*/ 28 h 74"/>
                <a:gd name="T6" fmla="*/ 29 w 214"/>
                <a:gd name="T7" fmla="*/ 26 h 74"/>
                <a:gd name="T8" fmla="*/ 44 w 214"/>
                <a:gd name="T9" fmla="*/ 24 h 74"/>
                <a:gd name="T10" fmla="*/ 60 w 214"/>
                <a:gd name="T11" fmla="*/ 22 h 74"/>
                <a:gd name="T12" fmla="*/ 78 w 214"/>
                <a:gd name="T13" fmla="*/ 17 h 74"/>
                <a:gd name="T14" fmla="*/ 97 w 214"/>
                <a:gd name="T15" fmla="*/ 15 h 74"/>
                <a:gd name="T16" fmla="*/ 115 w 214"/>
                <a:gd name="T17" fmla="*/ 13 h 74"/>
                <a:gd name="T18" fmla="*/ 133 w 214"/>
                <a:gd name="T19" fmla="*/ 9 h 74"/>
                <a:gd name="T20" fmla="*/ 152 w 214"/>
                <a:gd name="T21" fmla="*/ 4 h 74"/>
                <a:gd name="T22" fmla="*/ 167 w 214"/>
                <a:gd name="T23" fmla="*/ 2 h 74"/>
                <a:gd name="T24" fmla="*/ 183 w 214"/>
                <a:gd name="T25" fmla="*/ 0 h 74"/>
                <a:gd name="T26" fmla="*/ 193 w 214"/>
                <a:gd name="T27" fmla="*/ 0 h 74"/>
                <a:gd name="T28" fmla="*/ 201 w 214"/>
                <a:gd name="T29" fmla="*/ 2 h 74"/>
                <a:gd name="T30" fmla="*/ 209 w 214"/>
                <a:gd name="T31" fmla="*/ 4 h 74"/>
                <a:gd name="T32" fmla="*/ 212 w 214"/>
                <a:gd name="T33" fmla="*/ 9 h 74"/>
                <a:gd name="T34" fmla="*/ 214 w 214"/>
                <a:gd name="T35" fmla="*/ 11 h 74"/>
                <a:gd name="T36" fmla="*/ 214 w 214"/>
                <a:gd name="T37" fmla="*/ 13 h 74"/>
                <a:gd name="T38" fmla="*/ 214 w 214"/>
                <a:gd name="T39" fmla="*/ 17 h 74"/>
                <a:gd name="T40" fmla="*/ 212 w 214"/>
                <a:gd name="T41" fmla="*/ 20 h 74"/>
                <a:gd name="T42" fmla="*/ 206 w 214"/>
                <a:gd name="T43" fmla="*/ 24 h 74"/>
                <a:gd name="T44" fmla="*/ 201 w 214"/>
                <a:gd name="T45" fmla="*/ 26 h 74"/>
                <a:gd name="T46" fmla="*/ 193 w 214"/>
                <a:gd name="T47" fmla="*/ 31 h 74"/>
                <a:gd name="T48" fmla="*/ 183 w 214"/>
                <a:gd name="T49" fmla="*/ 35 h 74"/>
                <a:gd name="T50" fmla="*/ 172 w 214"/>
                <a:gd name="T51" fmla="*/ 37 h 74"/>
                <a:gd name="T52" fmla="*/ 162 w 214"/>
                <a:gd name="T53" fmla="*/ 41 h 74"/>
                <a:gd name="T54" fmla="*/ 146 w 214"/>
                <a:gd name="T55" fmla="*/ 46 h 74"/>
                <a:gd name="T56" fmla="*/ 131 w 214"/>
                <a:gd name="T57" fmla="*/ 50 h 74"/>
                <a:gd name="T58" fmla="*/ 115 w 214"/>
                <a:gd name="T59" fmla="*/ 52 h 74"/>
                <a:gd name="T60" fmla="*/ 97 w 214"/>
                <a:gd name="T61" fmla="*/ 57 h 74"/>
                <a:gd name="T62" fmla="*/ 76 w 214"/>
                <a:gd name="T63" fmla="*/ 61 h 74"/>
                <a:gd name="T64" fmla="*/ 55 w 214"/>
                <a:gd name="T65" fmla="*/ 66 h 74"/>
                <a:gd name="T66" fmla="*/ 31 w 214"/>
                <a:gd name="T67" fmla="*/ 70 h 74"/>
                <a:gd name="T68" fmla="*/ 5 w 214"/>
                <a:gd name="T69" fmla="*/ 74 h 74"/>
                <a:gd name="T70" fmla="*/ 5 w 214"/>
                <a:gd name="T71"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74">
                  <a:moveTo>
                    <a:pt x="5" y="74"/>
                  </a:moveTo>
                  <a:lnTo>
                    <a:pt x="0" y="31"/>
                  </a:lnTo>
                  <a:lnTo>
                    <a:pt x="13" y="28"/>
                  </a:lnTo>
                  <a:lnTo>
                    <a:pt x="29" y="26"/>
                  </a:lnTo>
                  <a:lnTo>
                    <a:pt x="44" y="24"/>
                  </a:lnTo>
                  <a:lnTo>
                    <a:pt x="60" y="22"/>
                  </a:lnTo>
                  <a:lnTo>
                    <a:pt x="78" y="17"/>
                  </a:lnTo>
                  <a:lnTo>
                    <a:pt x="97" y="15"/>
                  </a:lnTo>
                  <a:lnTo>
                    <a:pt x="115" y="13"/>
                  </a:lnTo>
                  <a:lnTo>
                    <a:pt x="133" y="9"/>
                  </a:lnTo>
                  <a:lnTo>
                    <a:pt x="152" y="4"/>
                  </a:lnTo>
                  <a:lnTo>
                    <a:pt x="167" y="2"/>
                  </a:lnTo>
                  <a:lnTo>
                    <a:pt x="183" y="0"/>
                  </a:lnTo>
                  <a:lnTo>
                    <a:pt x="193" y="0"/>
                  </a:lnTo>
                  <a:lnTo>
                    <a:pt x="201" y="2"/>
                  </a:lnTo>
                  <a:lnTo>
                    <a:pt x="209" y="4"/>
                  </a:lnTo>
                  <a:lnTo>
                    <a:pt x="212" y="9"/>
                  </a:lnTo>
                  <a:lnTo>
                    <a:pt x="214" y="11"/>
                  </a:lnTo>
                  <a:lnTo>
                    <a:pt x="214" y="13"/>
                  </a:lnTo>
                  <a:lnTo>
                    <a:pt x="214" y="17"/>
                  </a:lnTo>
                  <a:lnTo>
                    <a:pt x="212" y="20"/>
                  </a:lnTo>
                  <a:lnTo>
                    <a:pt x="206" y="24"/>
                  </a:lnTo>
                  <a:lnTo>
                    <a:pt x="201" y="26"/>
                  </a:lnTo>
                  <a:lnTo>
                    <a:pt x="193" y="31"/>
                  </a:lnTo>
                  <a:lnTo>
                    <a:pt x="183" y="35"/>
                  </a:lnTo>
                  <a:lnTo>
                    <a:pt x="172" y="37"/>
                  </a:lnTo>
                  <a:lnTo>
                    <a:pt x="162" y="41"/>
                  </a:lnTo>
                  <a:lnTo>
                    <a:pt x="146" y="46"/>
                  </a:lnTo>
                  <a:lnTo>
                    <a:pt x="131" y="50"/>
                  </a:lnTo>
                  <a:lnTo>
                    <a:pt x="115" y="52"/>
                  </a:lnTo>
                  <a:lnTo>
                    <a:pt x="97" y="57"/>
                  </a:lnTo>
                  <a:lnTo>
                    <a:pt x="76" y="61"/>
                  </a:lnTo>
                  <a:lnTo>
                    <a:pt x="55" y="66"/>
                  </a:lnTo>
                  <a:lnTo>
                    <a:pt x="31" y="70"/>
                  </a:lnTo>
                  <a:lnTo>
                    <a:pt x="5" y="74"/>
                  </a:lnTo>
                  <a:lnTo>
                    <a:pt x="5" y="74"/>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1" name="Freeform 26"/>
            <p:cNvSpPr/>
            <p:nvPr/>
          </p:nvSpPr>
          <p:spPr bwMode="auto">
            <a:xfrm>
              <a:off x="5494338" y="1374775"/>
              <a:ext cx="153987" cy="552450"/>
            </a:xfrm>
            <a:custGeom>
              <a:avLst/>
              <a:gdLst>
                <a:gd name="T0" fmla="*/ 11 w 97"/>
                <a:gd name="T1" fmla="*/ 39 h 348"/>
                <a:gd name="T2" fmla="*/ 6 w 97"/>
                <a:gd name="T3" fmla="*/ 31 h 348"/>
                <a:gd name="T4" fmla="*/ 0 w 97"/>
                <a:gd name="T5" fmla="*/ 22 h 348"/>
                <a:gd name="T6" fmla="*/ 0 w 97"/>
                <a:gd name="T7" fmla="*/ 15 h 348"/>
                <a:gd name="T8" fmla="*/ 6 w 97"/>
                <a:gd name="T9" fmla="*/ 6 h 348"/>
                <a:gd name="T10" fmla="*/ 13 w 97"/>
                <a:gd name="T11" fmla="*/ 2 h 348"/>
                <a:gd name="T12" fmla="*/ 24 w 97"/>
                <a:gd name="T13" fmla="*/ 0 h 348"/>
                <a:gd name="T14" fmla="*/ 34 w 97"/>
                <a:gd name="T15" fmla="*/ 0 h 348"/>
                <a:gd name="T16" fmla="*/ 45 w 97"/>
                <a:gd name="T17" fmla="*/ 0 h 348"/>
                <a:gd name="T18" fmla="*/ 55 w 97"/>
                <a:gd name="T19" fmla="*/ 4 h 348"/>
                <a:gd name="T20" fmla="*/ 68 w 97"/>
                <a:gd name="T21" fmla="*/ 11 h 348"/>
                <a:gd name="T22" fmla="*/ 79 w 97"/>
                <a:gd name="T23" fmla="*/ 22 h 348"/>
                <a:gd name="T24" fmla="*/ 81 w 97"/>
                <a:gd name="T25" fmla="*/ 33 h 348"/>
                <a:gd name="T26" fmla="*/ 87 w 97"/>
                <a:gd name="T27" fmla="*/ 50 h 348"/>
                <a:gd name="T28" fmla="*/ 89 w 97"/>
                <a:gd name="T29" fmla="*/ 79 h 348"/>
                <a:gd name="T30" fmla="*/ 92 w 97"/>
                <a:gd name="T31" fmla="*/ 116 h 348"/>
                <a:gd name="T32" fmla="*/ 94 w 97"/>
                <a:gd name="T33" fmla="*/ 160 h 348"/>
                <a:gd name="T34" fmla="*/ 94 w 97"/>
                <a:gd name="T35" fmla="*/ 214 h 348"/>
                <a:gd name="T36" fmla="*/ 97 w 97"/>
                <a:gd name="T37" fmla="*/ 278 h 348"/>
                <a:gd name="T38" fmla="*/ 97 w 97"/>
                <a:gd name="T39" fmla="*/ 348 h 348"/>
                <a:gd name="T40" fmla="*/ 55 w 97"/>
                <a:gd name="T41" fmla="*/ 313 h 348"/>
                <a:gd name="T42" fmla="*/ 53 w 97"/>
                <a:gd name="T43" fmla="*/ 280 h 348"/>
                <a:gd name="T44" fmla="*/ 50 w 97"/>
                <a:gd name="T45" fmla="*/ 247 h 348"/>
                <a:gd name="T46" fmla="*/ 47 w 97"/>
                <a:gd name="T47" fmla="*/ 219 h 348"/>
                <a:gd name="T48" fmla="*/ 45 w 97"/>
                <a:gd name="T49" fmla="*/ 192 h 348"/>
                <a:gd name="T50" fmla="*/ 42 w 97"/>
                <a:gd name="T51" fmla="*/ 166 h 348"/>
                <a:gd name="T52" fmla="*/ 40 w 97"/>
                <a:gd name="T53" fmla="*/ 144 h 348"/>
                <a:gd name="T54" fmla="*/ 37 w 97"/>
                <a:gd name="T55" fmla="*/ 125 h 348"/>
                <a:gd name="T56" fmla="*/ 34 w 97"/>
                <a:gd name="T57" fmla="*/ 107 h 348"/>
                <a:gd name="T58" fmla="*/ 32 w 97"/>
                <a:gd name="T59" fmla="*/ 90 h 348"/>
                <a:gd name="T60" fmla="*/ 29 w 97"/>
                <a:gd name="T61" fmla="*/ 76 h 348"/>
                <a:gd name="T62" fmla="*/ 26 w 97"/>
                <a:gd name="T63" fmla="*/ 66 h 348"/>
                <a:gd name="T64" fmla="*/ 24 w 97"/>
                <a:gd name="T65" fmla="*/ 57 h 348"/>
                <a:gd name="T66" fmla="*/ 21 w 97"/>
                <a:gd name="T67" fmla="*/ 50 h 348"/>
                <a:gd name="T68" fmla="*/ 19 w 97"/>
                <a:gd name="T69" fmla="*/ 46 h 348"/>
                <a:gd name="T70" fmla="*/ 16 w 97"/>
                <a:gd name="T71" fmla="*/ 44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348">
                  <a:moveTo>
                    <a:pt x="16" y="44"/>
                  </a:moveTo>
                  <a:lnTo>
                    <a:pt x="11" y="39"/>
                  </a:lnTo>
                  <a:lnTo>
                    <a:pt x="8" y="35"/>
                  </a:lnTo>
                  <a:lnTo>
                    <a:pt x="6" y="31"/>
                  </a:lnTo>
                  <a:lnTo>
                    <a:pt x="3" y="26"/>
                  </a:lnTo>
                  <a:lnTo>
                    <a:pt x="0" y="22"/>
                  </a:lnTo>
                  <a:lnTo>
                    <a:pt x="0" y="20"/>
                  </a:lnTo>
                  <a:lnTo>
                    <a:pt x="0" y="15"/>
                  </a:lnTo>
                  <a:lnTo>
                    <a:pt x="3" y="11"/>
                  </a:lnTo>
                  <a:lnTo>
                    <a:pt x="6" y="6"/>
                  </a:lnTo>
                  <a:lnTo>
                    <a:pt x="11" y="4"/>
                  </a:lnTo>
                  <a:lnTo>
                    <a:pt x="13" y="2"/>
                  </a:lnTo>
                  <a:lnTo>
                    <a:pt x="19" y="2"/>
                  </a:lnTo>
                  <a:lnTo>
                    <a:pt x="24" y="0"/>
                  </a:lnTo>
                  <a:lnTo>
                    <a:pt x="29" y="0"/>
                  </a:lnTo>
                  <a:lnTo>
                    <a:pt x="34" y="0"/>
                  </a:lnTo>
                  <a:lnTo>
                    <a:pt x="40" y="0"/>
                  </a:lnTo>
                  <a:lnTo>
                    <a:pt x="45" y="0"/>
                  </a:lnTo>
                  <a:lnTo>
                    <a:pt x="50" y="2"/>
                  </a:lnTo>
                  <a:lnTo>
                    <a:pt x="55" y="4"/>
                  </a:lnTo>
                  <a:lnTo>
                    <a:pt x="63" y="6"/>
                  </a:lnTo>
                  <a:lnTo>
                    <a:pt x="68" y="11"/>
                  </a:lnTo>
                  <a:lnTo>
                    <a:pt x="74" y="15"/>
                  </a:lnTo>
                  <a:lnTo>
                    <a:pt x="79" y="22"/>
                  </a:lnTo>
                  <a:lnTo>
                    <a:pt x="81" y="26"/>
                  </a:lnTo>
                  <a:lnTo>
                    <a:pt x="81" y="33"/>
                  </a:lnTo>
                  <a:lnTo>
                    <a:pt x="84" y="41"/>
                  </a:lnTo>
                  <a:lnTo>
                    <a:pt x="87" y="50"/>
                  </a:lnTo>
                  <a:lnTo>
                    <a:pt x="89" y="63"/>
                  </a:lnTo>
                  <a:lnTo>
                    <a:pt x="89" y="79"/>
                  </a:lnTo>
                  <a:lnTo>
                    <a:pt x="92" y="96"/>
                  </a:lnTo>
                  <a:lnTo>
                    <a:pt x="92" y="116"/>
                  </a:lnTo>
                  <a:lnTo>
                    <a:pt x="94" y="138"/>
                  </a:lnTo>
                  <a:lnTo>
                    <a:pt x="94" y="160"/>
                  </a:lnTo>
                  <a:lnTo>
                    <a:pt x="94" y="186"/>
                  </a:lnTo>
                  <a:lnTo>
                    <a:pt x="94" y="214"/>
                  </a:lnTo>
                  <a:lnTo>
                    <a:pt x="97" y="245"/>
                  </a:lnTo>
                  <a:lnTo>
                    <a:pt x="97" y="278"/>
                  </a:lnTo>
                  <a:lnTo>
                    <a:pt x="97" y="310"/>
                  </a:lnTo>
                  <a:lnTo>
                    <a:pt x="97" y="348"/>
                  </a:lnTo>
                  <a:lnTo>
                    <a:pt x="58" y="348"/>
                  </a:lnTo>
                  <a:lnTo>
                    <a:pt x="55" y="313"/>
                  </a:lnTo>
                  <a:lnTo>
                    <a:pt x="55" y="295"/>
                  </a:lnTo>
                  <a:lnTo>
                    <a:pt x="53" y="280"/>
                  </a:lnTo>
                  <a:lnTo>
                    <a:pt x="53" y="262"/>
                  </a:lnTo>
                  <a:lnTo>
                    <a:pt x="50" y="247"/>
                  </a:lnTo>
                  <a:lnTo>
                    <a:pt x="50" y="234"/>
                  </a:lnTo>
                  <a:lnTo>
                    <a:pt x="47" y="219"/>
                  </a:lnTo>
                  <a:lnTo>
                    <a:pt x="47" y="205"/>
                  </a:lnTo>
                  <a:lnTo>
                    <a:pt x="45" y="192"/>
                  </a:lnTo>
                  <a:lnTo>
                    <a:pt x="45" y="179"/>
                  </a:lnTo>
                  <a:lnTo>
                    <a:pt x="42" y="166"/>
                  </a:lnTo>
                  <a:lnTo>
                    <a:pt x="42" y="155"/>
                  </a:lnTo>
                  <a:lnTo>
                    <a:pt x="40" y="144"/>
                  </a:lnTo>
                  <a:lnTo>
                    <a:pt x="40" y="133"/>
                  </a:lnTo>
                  <a:lnTo>
                    <a:pt x="37" y="125"/>
                  </a:lnTo>
                  <a:lnTo>
                    <a:pt x="37" y="116"/>
                  </a:lnTo>
                  <a:lnTo>
                    <a:pt x="34" y="107"/>
                  </a:lnTo>
                  <a:lnTo>
                    <a:pt x="34" y="98"/>
                  </a:lnTo>
                  <a:lnTo>
                    <a:pt x="32" y="90"/>
                  </a:lnTo>
                  <a:lnTo>
                    <a:pt x="32" y="83"/>
                  </a:lnTo>
                  <a:lnTo>
                    <a:pt x="29" y="76"/>
                  </a:lnTo>
                  <a:lnTo>
                    <a:pt x="29" y="72"/>
                  </a:lnTo>
                  <a:lnTo>
                    <a:pt x="26" y="66"/>
                  </a:lnTo>
                  <a:lnTo>
                    <a:pt x="26" y="61"/>
                  </a:lnTo>
                  <a:lnTo>
                    <a:pt x="24" y="57"/>
                  </a:lnTo>
                  <a:lnTo>
                    <a:pt x="24" y="52"/>
                  </a:lnTo>
                  <a:lnTo>
                    <a:pt x="21" y="50"/>
                  </a:lnTo>
                  <a:lnTo>
                    <a:pt x="21" y="48"/>
                  </a:lnTo>
                  <a:lnTo>
                    <a:pt x="19" y="46"/>
                  </a:lnTo>
                  <a:lnTo>
                    <a:pt x="19" y="44"/>
                  </a:lnTo>
                  <a:lnTo>
                    <a:pt x="16" y="44"/>
                  </a:lnTo>
                  <a:lnTo>
                    <a:pt x="16" y="44"/>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2" name="Freeform 27"/>
            <p:cNvSpPr/>
            <p:nvPr/>
          </p:nvSpPr>
          <p:spPr bwMode="auto">
            <a:xfrm>
              <a:off x="5370513" y="1728788"/>
              <a:ext cx="704850" cy="330200"/>
            </a:xfrm>
            <a:custGeom>
              <a:avLst/>
              <a:gdLst>
                <a:gd name="T0" fmla="*/ 253 w 444"/>
                <a:gd name="T1" fmla="*/ 125 h 208"/>
                <a:gd name="T2" fmla="*/ 214 w 444"/>
                <a:gd name="T3" fmla="*/ 147 h 208"/>
                <a:gd name="T4" fmla="*/ 180 w 444"/>
                <a:gd name="T5" fmla="*/ 162 h 208"/>
                <a:gd name="T6" fmla="*/ 152 w 444"/>
                <a:gd name="T7" fmla="*/ 177 h 208"/>
                <a:gd name="T8" fmla="*/ 128 w 444"/>
                <a:gd name="T9" fmla="*/ 188 h 208"/>
                <a:gd name="T10" fmla="*/ 107 w 444"/>
                <a:gd name="T11" fmla="*/ 197 h 208"/>
                <a:gd name="T12" fmla="*/ 94 w 444"/>
                <a:gd name="T13" fmla="*/ 203 h 208"/>
                <a:gd name="T14" fmla="*/ 84 w 444"/>
                <a:gd name="T15" fmla="*/ 206 h 208"/>
                <a:gd name="T16" fmla="*/ 76 w 444"/>
                <a:gd name="T17" fmla="*/ 206 h 208"/>
                <a:gd name="T18" fmla="*/ 63 w 444"/>
                <a:gd name="T19" fmla="*/ 203 h 208"/>
                <a:gd name="T20" fmla="*/ 50 w 444"/>
                <a:gd name="T21" fmla="*/ 195 h 208"/>
                <a:gd name="T22" fmla="*/ 34 w 444"/>
                <a:gd name="T23" fmla="*/ 182 h 208"/>
                <a:gd name="T24" fmla="*/ 21 w 444"/>
                <a:gd name="T25" fmla="*/ 168 h 208"/>
                <a:gd name="T26" fmla="*/ 10 w 444"/>
                <a:gd name="T27" fmla="*/ 155 h 208"/>
                <a:gd name="T28" fmla="*/ 2 w 444"/>
                <a:gd name="T29" fmla="*/ 144 h 208"/>
                <a:gd name="T30" fmla="*/ 0 w 444"/>
                <a:gd name="T31" fmla="*/ 131 h 208"/>
                <a:gd name="T32" fmla="*/ 0 w 444"/>
                <a:gd name="T33" fmla="*/ 122 h 208"/>
                <a:gd name="T34" fmla="*/ 5 w 444"/>
                <a:gd name="T35" fmla="*/ 116 h 208"/>
                <a:gd name="T36" fmla="*/ 13 w 444"/>
                <a:gd name="T37" fmla="*/ 112 h 208"/>
                <a:gd name="T38" fmla="*/ 23 w 444"/>
                <a:gd name="T39" fmla="*/ 114 h 208"/>
                <a:gd name="T40" fmla="*/ 47 w 444"/>
                <a:gd name="T41" fmla="*/ 118 h 208"/>
                <a:gd name="T42" fmla="*/ 68 w 444"/>
                <a:gd name="T43" fmla="*/ 120 h 208"/>
                <a:gd name="T44" fmla="*/ 76 w 444"/>
                <a:gd name="T45" fmla="*/ 120 h 208"/>
                <a:gd name="T46" fmla="*/ 84 w 444"/>
                <a:gd name="T47" fmla="*/ 118 h 208"/>
                <a:gd name="T48" fmla="*/ 97 w 444"/>
                <a:gd name="T49" fmla="*/ 114 h 208"/>
                <a:gd name="T50" fmla="*/ 115 w 444"/>
                <a:gd name="T51" fmla="*/ 107 h 208"/>
                <a:gd name="T52" fmla="*/ 141 w 444"/>
                <a:gd name="T53" fmla="*/ 98 h 208"/>
                <a:gd name="T54" fmla="*/ 170 w 444"/>
                <a:gd name="T55" fmla="*/ 90 h 208"/>
                <a:gd name="T56" fmla="*/ 204 w 444"/>
                <a:gd name="T57" fmla="*/ 77 h 208"/>
                <a:gd name="T58" fmla="*/ 243 w 444"/>
                <a:gd name="T59" fmla="*/ 63 h 208"/>
                <a:gd name="T60" fmla="*/ 285 w 444"/>
                <a:gd name="T61" fmla="*/ 46 h 208"/>
                <a:gd name="T62" fmla="*/ 324 w 444"/>
                <a:gd name="T63" fmla="*/ 33 h 208"/>
                <a:gd name="T64" fmla="*/ 358 w 444"/>
                <a:gd name="T65" fmla="*/ 22 h 208"/>
                <a:gd name="T66" fmla="*/ 384 w 444"/>
                <a:gd name="T67" fmla="*/ 13 h 208"/>
                <a:gd name="T68" fmla="*/ 408 w 444"/>
                <a:gd name="T69" fmla="*/ 7 h 208"/>
                <a:gd name="T70" fmla="*/ 423 w 444"/>
                <a:gd name="T71" fmla="*/ 2 h 208"/>
                <a:gd name="T72" fmla="*/ 437 w 444"/>
                <a:gd name="T73" fmla="*/ 0 h 208"/>
                <a:gd name="T74" fmla="*/ 442 w 444"/>
                <a:gd name="T75" fmla="*/ 0 h 208"/>
                <a:gd name="T76" fmla="*/ 444 w 444"/>
                <a:gd name="T77" fmla="*/ 2 h 208"/>
                <a:gd name="T78" fmla="*/ 439 w 444"/>
                <a:gd name="T79" fmla="*/ 9 h 208"/>
                <a:gd name="T80" fmla="*/ 431 w 444"/>
                <a:gd name="T81" fmla="*/ 17 h 208"/>
                <a:gd name="T82" fmla="*/ 416 w 444"/>
                <a:gd name="T83" fmla="*/ 31 h 208"/>
                <a:gd name="T84" fmla="*/ 395 w 444"/>
                <a:gd name="T85" fmla="*/ 44 h 208"/>
                <a:gd name="T86" fmla="*/ 366 w 444"/>
                <a:gd name="T87" fmla="*/ 61 h 208"/>
                <a:gd name="T88" fmla="*/ 335 w 444"/>
                <a:gd name="T89" fmla="*/ 81 h 208"/>
                <a:gd name="T90" fmla="*/ 295 w 444"/>
                <a:gd name="T91" fmla="*/ 103 h 208"/>
                <a:gd name="T92" fmla="*/ 274 w 444"/>
                <a:gd name="T93" fmla="*/ 11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4" h="208">
                  <a:moveTo>
                    <a:pt x="274" y="114"/>
                  </a:moveTo>
                  <a:lnTo>
                    <a:pt x="253" y="125"/>
                  </a:lnTo>
                  <a:lnTo>
                    <a:pt x="233" y="136"/>
                  </a:lnTo>
                  <a:lnTo>
                    <a:pt x="214" y="147"/>
                  </a:lnTo>
                  <a:lnTo>
                    <a:pt x="196" y="155"/>
                  </a:lnTo>
                  <a:lnTo>
                    <a:pt x="180" y="162"/>
                  </a:lnTo>
                  <a:lnTo>
                    <a:pt x="165" y="171"/>
                  </a:lnTo>
                  <a:lnTo>
                    <a:pt x="152" y="177"/>
                  </a:lnTo>
                  <a:lnTo>
                    <a:pt x="138" y="184"/>
                  </a:lnTo>
                  <a:lnTo>
                    <a:pt x="128" y="188"/>
                  </a:lnTo>
                  <a:lnTo>
                    <a:pt x="118" y="195"/>
                  </a:lnTo>
                  <a:lnTo>
                    <a:pt x="107" y="197"/>
                  </a:lnTo>
                  <a:lnTo>
                    <a:pt x="99" y="201"/>
                  </a:lnTo>
                  <a:lnTo>
                    <a:pt x="94" y="203"/>
                  </a:lnTo>
                  <a:lnTo>
                    <a:pt x="89" y="206"/>
                  </a:lnTo>
                  <a:lnTo>
                    <a:pt x="84" y="206"/>
                  </a:lnTo>
                  <a:lnTo>
                    <a:pt x="81" y="208"/>
                  </a:lnTo>
                  <a:lnTo>
                    <a:pt x="76" y="206"/>
                  </a:lnTo>
                  <a:lnTo>
                    <a:pt x="68" y="206"/>
                  </a:lnTo>
                  <a:lnTo>
                    <a:pt x="63" y="203"/>
                  </a:lnTo>
                  <a:lnTo>
                    <a:pt x="55" y="199"/>
                  </a:lnTo>
                  <a:lnTo>
                    <a:pt x="50" y="195"/>
                  </a:lnTo>
                  <a:lnTo>
                    <a:pt x="42" y="188"/>
                  </a:lnTo>
                  <a:lnTo>
                    <a:pt x="34" y="182"/>
                  </a:lnTo>
                  <a:lnTo>
                    <a:pt x="29" y="175"/>
                  </a:lnTo>
                  <a:lnTo>
                    <a:pt x="21" y="168"/>
                  </a:lnTo>
                  <a:lnTo>
                    <a:pt x="16" y="162"/>
                  </a:lnTo>
                  <a:lnTo>
                    <a:pt x="10" y="155"/>
                  </a:lnTo>
                  <a:lnTo>
                    <a:pt x="8" y="149"/>
                  </a:lnTo>
                  <a:lnTo>
                    <a:pt x="2" y="144"/>
                  </a:lnTo>
                  <a:lnTo>
                    <a:pt x="2" y="138"/>
                  </a:lnTo>
                  <a:lnTo>
                    <a:pt x="0" y="131"/>
                  </a:lnTo>
                  <a:lnTo>
                    <a:pt x="0" y="125"/>
                  </a:lnTo>
                  <a:lnTo>
                    <a:pt x="0" y="122"/>
                  </a:lnTo>
                  <a:lnTo>
                    <a:pt x="2" y="118"/>
                  </a:lnTo>
                  <a:lnTo>
                    <a:pt x="5" y="116"/>
                  </a:lnTo>
                  <a:lnTo>
                    <a:pt x="8" y="114"/>
                  </a:lnTo>
                  <a:lnTo>
                    <a:pt x="13" y="112"/>
                  </a:lnTo>
                  <a:lnTo>
                    <a:pt x="18" y="112"/>
                  </a:lnTo>
                  <a:lnTo>
                    <a:pt x="23" y="114"/>
                  </a:lnTo>
                  <a:lnTo>
                    <a:pt x="34" y="114"/>
                  </a:lnTo>
                  <a:lnTo>
                    <a:pt x="47" y="118"/>
                  </a:lnTo>
                  <a:lnTo>
                    <a:pt x="57" y="118"/>
                  </a:lnTo>
                  <a:lnTo>
                    <a:pt x="68" y="120"/>
                  </a:lnTo>
                  <a:lnTo>
                    <a:pt x="76" y="120"/>
                  </a:lnTo>
                  <a:lnTo>
                    <a:pt x="76" y="120"/>
                  </a:lnTo>
                  <a:lnTo>
                    <a:pt x="81" y="118"/>
                  </a:lnTo>
                  <a:lnTo>
                    <a:pt x="84" y="118"/>
                  </a:lnTo>
                  <a:lnTo>
                    <a:pt x="91" y="116"/>
                  </a:lnTo>
                  <a:lnTo>
                    <a:pt x="97" y="114"/>
                  </a:lnTo>
                  <a:lnTo>
                    <a:pt x="107" y="112"/>
                  </a:lnTo>
                  <a:lnTo>
                    <a:pt x="115" y="107"/>
                  </a:lnTo>
                  <a:lnTo>
                    <a:pt x="128" y="103"/>
                  </a:lnTo>
                  <a:lnTo>
                    <a:pt x="141" y="98"/>
                  </a:lnTo>
                  <a:lnTo>
                    <a:pt x="154" y="94"/>
                  </a:lnTo>
                  <a:lnTo>
                    <a:pt x="170" y="90"/>
                  </a:lnTo>
                  <a:lnTo>
                    <a:pt x="186" y="83"/>
                  </a:lnTo>
                  <a:lnTo>
                    <a:pt x="204" y="77"/>
                  </a:lnTo>
                  <a:lnTo>
                    <a:pt x="222" y="70"/>
                  </a:lnTo>
                  <a:lnTo>
                    <a:pt x="243" y="63"/>
                  </a:lnTo>
                  <a:lnTo>
                    <a:pt x="264" y="55"/>
                  </a:lnTo>
                  <a:lnTo>
                    <a:pt x="285" y="46"/>
                  </a:lnTo>
                  <a:lnTo>
                    <a:pt x="306" y="39"/>
                  </a:lnTo>
                  <a:lnTo>
                    <a:pt x="324" y="33"/>
                  </a:lnTo>
                  <a:lnTo>
                    <a:pt x="342" y="26"/>
                  </a:lnTo>
                  <a:lnTo>
                    <a:pt x="358" y="22"/>
                  </a:lnTo>
                  <a:lnTo>
                    <a:pt x="371" y="15"/>
                  </a:lnTo>
                  <a:lnTo>
                    <a:pt x="384" y="13"/>
                  </a:lnTo>
                  <a:lnTo>
                    <a:pt x="397" y="9"/>
                  </a:lnTo>
                  <a:lnTo>
                    <a:pt x="408" y="7"/>
                  </a:lnTo>
                  <a:lnTo>
                    <a:pt x="416" y="2"/>
                  </a:lnTo>
                  <a:lnTo>
                    <a:pt x="423" y="2"/>
                  </a:lnTo>
                  <a:lnTo>
                    <a:pt x="431" y="0"/>
                  </a:lnTo>
                  <a:lnTo>
                    <a:pt x="437" y="0"/>
                  </a:lnTo>
                  <a:lnTo>
                    <a:pt x="439" y="0"/>
                  </a:lnTo>
                  <a:lnTo>
                    <a:pt x="442" y="0"/>
                  </a:lnTo>
                  <a:lnTo>
                    <a:pt x="444" y="0"/>
                  </a:lnTo>
                  <a:lnTo>
                    <a:pt x="444" y="2"/>
                  </a:lnTo>
                  <a:lnTo>
                    <a:pt x="442" y="4"/>
                  </a:lnTo>
                  <a:lnTo>
                    <a:pt x="439" y="9"/>
                  </a:lnTo>
                  <a:lnTo>
                    <a:pt x="437" y="13"/>
                  </a:lnTo>
                  <a:lnTo>
                    <a:pt x="431" y="17"/>
                  </a:lnTo>
                  <a:lnTo>
                    <a:pt x="423" y="24"/>
                  </a:lnTo>
                  <a:lnTo>
                    <a:pt x="416" y="31"/>
                  </a:lnTo>
                  <a:lnTo>
                    <a:pt x="405" y="37"/>
                  </a:lnTo>
                  <a:lnTo>
                    <a:pt x="395" y="44"/>
                  </a:lnTo>
                  <a:lnTo>
                    <a:pt x="382" y="52"/>
                  </a:lnTo>
                  <a:lnTo>
                    <a:pt x="366" y="61"/>
                  </a:lnTo>
                  <a:lnTo>
                    <a:pt x="350" y="70"/>
                  </a:lnTo>
                  <a:lnTo>
                    <a:pt x="335" y="81"/>
                  </a:lnTo>
                  <a:lnTo>
                    <a:pt x="316" y="92"/>
                  </a:lnTo>
                  <a:lnTo>
                    <a:pt x="295" y="103"/>
                  </a:lnTo>
                  <a:lnTo>
                    <a:pt x="274" y="114"/>
                  </a:lnTo>
                  <a:lnTo>
                    <a:pt x="274" y="114"/>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3" name="Freeform 28"/>
            <p:cNvSpPr/>
            <p:nvPr/>
          </p:nvSpPr>
          <p:spPr bwMode="auto">
            <a:xfrm>
              <a:off x="5781675" y="1114425"/>
              <a:ext cx="107950" cy="719138"/>
            </a:xfrm>
            <a:custGeom>
              <a:avLst/>
              <a:gdLst>
                <a:gd name="T0" fmla="*/ 5 w 68"/>
                <a:gd name="T1" fmla="*/ 219 h 453"/>
                <a:gd name="T2" fmla="*/ 8 w 68"/>
                <a:gd name="T3" fmla="*/ 195 h 453"/>
                <a:gd name="T4" fmla="*/ 8 w 68"/>
                <a:gd name="T5" fmla="*/ 170 h 453"/>
                <a:gd name="T6" fmla="*/ 8 w 68"/>
                <a:gd name="T7" fmla="*/ 146 h 453"/>
                <a:gd name="T8" fmla="*/ 8 w 68"/>
                <a:gd name="T9" fmla="*/ 120 h 453"/>
                <a:gd name="T10" fmla="*/ 5 w 68"/>
                <a:gd name="T11" fmla="*/ 92 h 453"/>
                <a:gd name="T12" fmla="*/ 5 w 68"/>
                <a:gd name="T13" fmla="*/ 63 h 453"/>
                <a:gd name="T14" fmla="*/ 2 w 68"/>
                <a:gd name="T15" fmla="*/ 33 h 453"/>
                <a:gd name="T16" fmla="*/ 0 w 68"/>
                <a:gd name="T17" fmla="*/ 0 h 453"/>
                <a:gd name="T18" fmla="*/ 15 w 68"/>
                <a:gd name="T19" fmla="*/ 6 h 453"/>
                <a:gd name="T20" fmla="*/ 28 w 68"/>
                <a:gd name="T21" fmla="*/ 13 h 453"/>
                <a:gd name="T22" fmla="*/ 39 w 68"/>
                <a:gd name="T23" fmla="*/ 20 h 453"/>
                <a:gd name="T24" fmla="*/ 47 w 68"/>
                <a:gd name="T25" fmla="*/ 28 h 453"/>
                <a:gd name="T26" fmla="*/ 55 w 68"/>
                <a:gd name="T27" fmla="*/ 35 h 453"/>
                <a:gd name="T28" fmla="*/ 60 w 68"/>
                <a:gd name="T29" fmla="*/ 41 h 453"/>
                <a:gd name="T30" fmla="*/ 65 w 68"/>
                <a:gd name="T31" fmla="*/ 48 h 453"/>
                <a:gd name="T32" fmla="*/ 68 w 68"/>
                <a:gd name="T33" fmla="*/ 55 h 453"/>
                <a:gd name="T34" fmla="*/ 68 w 68"/>
                <a:gd name="T35" fmla="*/ 61 h 453"/>
                <a:gd name="T36" fmla="*/ 68 w 68"/>
                <a:gd name="T37" fmla="*/ 70 h 453"/>
                <a:gd name="T38" fmla="*/ 68 w 68"/>
                <a:gd name="T39" fmla="*/ 81 h 453"/>
                <a:gd name="T40" fmla="*/ 68 w 68"/>
                <a:gd name="T41" fmla="*/ 92 h 453"/>
                <a:gd name="T42" fmla="*/ 68 w 68"/>
                <a:gd name="T43" fmla="*/ 103 h 453"/>
                <a:gd name="T44" fmla="*/ 65 w 68"/>
                <a:gd name="T45" fmla="*/ 116 h 453"/>
                <a:gd name="T46" fmla="*/ 65 w 68"/>
                <a:gd name="T47" fmla="*/ 131 h 453"/>
                <a:gd name="T48" fmla="*/ 62 w 68"/>
                <a:gd name="T49" fmla="*/ 146 h 453"/>
                <a:gd name="T50" fmla="*/ 62 w 68"/>
                <a:gd name="T51" fmla="*/ 157 h 453"/>
                <a:gd name="T52" fmla="*/ 60 w 68"/>
                <a:gd name="T53" fmla="*/ 168 h 453"/>
                <a:gd name="T54" fmla="*/ 60 w 68"/>
                <a:gd name="T55" fmla="*/ 179 h 453"/>
                <a:gd name="T56" fmla="*/ 60 w 68"/>
                <a:gd name="T57" fmla="*/ 192 h 453"/>
                <a:gd name="T58" fmla="*/ 57 w 68"/>
                <a:gd name="T59" fmla="*/ 205 h 453"/>
                <a:gd name="T60" fmla="*/ 57 w 68"/>
                <a:gd name="T61" fmla="*/ 221 h 453"/>
                <a:gd name="T62" fmla="*/ 57 w 68"/>
                <a:gd name="T63" fmla="*/ 238 h 453"/>
                <a:gd name="T64" fmla="*/ 55 w 68"/>
                <a:gd name="T65" fmla="*/ 256 h 453"/>
                <a:gd name="T66" fmla="*/ 55 w 68"/>
                <a:gd name="T67" fmla="*/ 273 h 453"/>
                <a:gd name="T68" fmla="*/ 55 w 68"/>
                <a:gd name="T69" fmla="*/ 293 h 453"/>
                <a:gd name="T70" fmla="*/ 55 w 68"/>
                <a:gd name="T71" fmla="*/ 315 h 453"/>
                <a:gd name="T72" fmla="*/ 55 w 68"/>
                <a:gd name="T73" fmla="*/ 337 h 453"/>
                <a:gd name="T74" fmla="*/ 52 w 68"/>
                <a:gd name="T75" fmla="*/ 359 h 453"/>
                <a:gd name="T76" fmla="*/ 52 w 68"/>
                <a:gd name="T77" fmla="*/ 383 h 453"/>
                <a:gd name="T78" fmla="*/ 52 w 68"/>
                <a:gd name="T79" fmla="*/ 409 h 453"/>
                <a:gd name="T80" fmla="*/ 52 w 68"/>
                <a:gd name="T81" fmla="*/ 435 h 453"/>
                <a:gd name="T82" fmla="*/ 0 w 68"/>
                <a:gd name="T83" fmla="*/ 453 h 453"/>
                <a:gd name="T84" fmla="*/ 0 w 68"/>
                <a:gd name="T85" fmla="*/ 448 h 453"/>
                <a:gd name="T86" fmla="*/ 0 w 68"/>
                <a:gd name="T87" fmla="*/ 442 h 453"/>
                <a:gd name="T88" fmla="*/ 0 w 68"/>
                <a:gd name="T89" fmla="*/ 433 h 453"/>
                <a:gd name="T90" fmla="*/ 2 w 68"/>
                <a:gd name="T91" fmla="*/ 424 h 453"/>
                <a:gd name="T92" fmla="*/ 2 w 68"/>
                <a:gd name="T93" fmla="*/ 413 h 453"/>
                <a:gd name="T94" fmla="*/ 2 w 68"/>
                <a:gd name="T95" fmla="*/ 400 h 453"/>
                <a:gd name="T96" fmla="*/ 5 w 68"/>
                <a:gd name="T97" fmla="*/ 387 h 453"/>
                <a:gd name="T98" fmla="*/ 5 w 68"/>
                <a:gd name="T99" fmla="*/ 372 h 453"/>
                <a:gd name="T100" fmla="*/ 5 w 68"/>
                <a:gd name="T101" fmla="*/ 354 h 453"/>
                <a:gd name="T102" fmla="*/ 5 w 68"/>
                <a:gd name="T103" fmla="*/ 337 h 453"/>
                <a:gd name="T104" fmla="*/ 5 w 68"/>
                <a:gd name="T105" fmla="*/ 319 h 453"/>
                <a:gd name="T106" fmla="*/ 5 w 68"/>
                <a:gd name="T107" fmla="*/ 299 h 453"/>
                <a:gd name="T108" fmla="*/ 5 w 68"/>
                <a:gd name="T109" fmla="*/ 282 h 453"/>
                <a:gd name="T110" fmla="*/ 5 w 68"/>
                <a:gd name="T111" fmla="*/ 260 h 453"/>
                <a:gd name="T112" fmla="*/ 5 w 68"/>
                <a:gd name="T113" fmla="*/ 240 h 453"/>
                <a:gd name="T114" fmla="*/ 5 w 68"/>
                <a:gd name="T115" fmla="*/ 219 h 453"/>
                <a:gd name="T116" fmla="*/ 5 w 68"/>
                <a:gd name="T117" fmla="*/ 21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453">
                  <a:moveTo>
                    <a:pt x="5" y="219"/>
                  </a:moveTo>
                  <a:lnTo>
                    <a:pt x="8" y="195"/>
                  </a:lnTo>
                  <a:lnTo>
                    <a:pt x="8" y="170"/>
                  </a:lnTo>
                  <a:lnTo>
                    <a:pt x="8" y="146"/>
                  </a:lnTo>
                  <a:lnTo>
                    <a:pt x="8" y="120"/>
                  </a:lnTo>
                  <a:lnTo>
                    <a:pt x="5" y="92"/>
                  </a:lnTo>
                  <a:lnTo>
                    <a:pt x="5" y="63"/>
                  </a:lnTo>
                  <a:lnTo>
                    <a:pt x="2" y="33"/>
                  </a:lnTo>
                  <a:lnTo>
                    <a:pt x="0" y="0"/>
                  </a:lnTo>
                  <a:lnTo>
                    <a:pt x="15" y="6"/>
                  </a:lnTo>
                  <a:lnTo>
                    <a:pt x="28" y="13"/>
                  </a:lnTo>
                  <a:lnTo>
                    <a:pt x="39" y="20"/>
                  </a:lnTo>
                  <a:lnTo>
                    <a:pt x="47" y="28"/>
                  </a:lnTo>
                  <a:lnTo>
                    <a:pt x="55" y="35"/>
                  </a:lnTo>
                  <a:lnTo>
                    <a:pt x="60" y="41"/>
                  </a:lnTo>
                  <a:lnTo>
                    <a:pt x="65" y="48"/>
                  </a:lnTo>
                  <a:lnTo>
                    <a:pt x="68" y="55"/>
                  </a:lnTo>
                  <a:lnTo>
                    <a:pt x="68" y="61"/>
                  </a:lnTo>
                  <a:lnTo>
                    <a:pt x="68" y="70"/>
                  </a:lnTo>
                  <a:lnTo>
                    <a:pt x="68" y="81"/>
                  </a:lnTo>
                  <a:lnTo>
                    <a:pt x="68" y="92"/>
                  </a:lnTo>
                  <a:lnTo>
                    <a:pt x="68" y="103"/>
                  </a:lnTo>
                  <a:lnTo>
                    <a:pt x="65" y="116"/>
                  </a:lnTo>
                  <a:lnTo>
                    <a:pt x="65" y="131"/>
                  </a:lnTo>
                  <a:lnTo>
                    <a:pt x="62" y="146"/>
                  </a:lnTo>
                  <a:lnTo>
                    <a:pt x="62" y="157"/>
                  </a:lnTo>
                  <a:lnTo>
                    <a:pt x="60" y="168"/>
                  </a:lnTo>
                  <a:lnTo>
                    <a:pt x="60" y="179"/>
                  </a:lnTo>
                  <a:lnTo>
                    <a:pt x="60" y="192"/>
                  </a:lnTo>
                  <a:lnTo>
                    <a:pt x="57" y="205"/>
                  </a:lnTo>
                  <a:lnTo>
                    <a:pt x="57" y="221"/>
                  </a:lnTo>
                  <a:lnTo>
                    <a:pt x="57" y="238"/>
                  </a:lnTo>
                  <a:lnTo>
                    <a:pt x="55" y="256"/>
                  </a:lnTo>
                  <a:lnTo>
                    <a:pt x="55" y="273"/>
                  </a:lnTo>
                  <a:lnTo>
                    <a:pt x="55" y="293"/>
                  </a:lnTo>
                  <a:lnTo>
                    <a:pt x="55" y="315"/>
                  </a:lnTo>
                  <a:lnTo>
                    <a:pt x="55" y="337"/>
                  </a:lnTo>
                  <a:lnTo>
                    <a:pt x="52" y="359"/>
                  </a:lnTo>
                  <a:lnTo>
                    <a:pt x="52" y="383"/>
                  </a:lnTo>
                  <a:lnTo>
                    <a:pt x="52" y="409"/>
                  </a:lnTo>
                  <a:lnTo>
                    <a:pt x="52" y="435"/>
                  </a:lnTo>
                  <a:lnTo>
                    <a:pt x="0" y="453"/>
                  </a:lnTo>
                  <a:lnTo>
                    <a:pt x="0" y="448"/>
                  </a:lnTo>
                  <a:lnTo>
                    <a:pt x="0" y="442"/>
                  </a:lnTo>
                  <a:lnTo>
                    <a:pt x="0" y="433"/>
                  </a:lnTo>
                  <a:lnTo>
                    <a:pt x="2" y="424"/>
                  </a:lnTo>
                  <a:lnTo>
                    <a:pt x="2" y="413"/>
                  </a:lnTo>
                  <a:lnTo>
                    <a:pt x="2" y="400"/>
                  </a:lnTo>
                  <a:lnTo>
                    <a:pt x="5" y="387"/>
                  </a:lnTo>
                  <a:lnTo>
                    <a:pt x="5" y="372"/>
                  </a:lnTo>
                  <a:lnTo>
                    <a:pt x="5" y="354"/>
                  </a:lnTo>
                  <a:lnTo>
                    <a:pt x="5" y="337"/>
                  </a:lnTo>
                  <a:lnTo>
                    <a:pt x="5" y="319"/>
                  </a:lnTo>
                  <a:lnTo>
                    <a:pt x="5" y="299"/>
                  </a:lnTo>
                  <a:lnTo>
                    <a:pt x="5" y="282"/>
                  </a:lnTo>
                  <a:lnTo>
                    <a:pt x="5" y="260"/>
                  </a:lnTo>
                  <a:lnTo>
                    <a:pt x="5" y="240"/>
                  </a:lnTo>
                  <a:lnTo>
                    <a:pt x="5" y="219"/>
                  </a:lnTo>
                  <a:lnTo>
                    <a:pt x="5" y="219"/>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4" name="Freeform 29"/>
            <p:cNvSpPr/>
            <p:nvPr/>
          </p:nvSpPr>
          <p:spPr bwMode="auto">
            <a:xfrm>
              <a:off x="5818188" y="1416050"/>
              <a:ext cx="220662" cy="96838"/>
            </a:xfrm>
            <a:custGeom>
              <a:avLst/>
              <a:gdLst>
                <a:gd name="T0" fmla="*/ 58 w 139"/>
                <a:gd name="T1" fmla="*/ 11 h 61"/>
                <a:gd name="T2" fmla="*/ 68 w 139"/>
                <a:gd name="T3" fmla="*/ 7 h 61"/>
                <a:gd name="T4" fmla="*/ 76 w 139"/>
                <a:gd name="T5" fmla="*/ 5 h 61"/>
                <a:gd name="T6" fmla="*/ 84 w 139"/>
                <a:gd name="T7" fmla="*/ 2 h 61"/>
                <a:gd name="T8" fmla="*/ 92 w 139"/>
                <a:gd name="T9" fmla="*/ 0 h 61"/>
                <a:gd name="T10" fmla="*/ 94 w 139"/>
                <a:gd name="T11" fmla="*/ 0 h 61"/>
                <a:gd name="T12" fmla="*/ 102 w 139"/>
                <a:gd name="T13" fmla="*/ 2 h 61"/>
                <a:gd name="T14" fmla="*/ 110 w 139"/>
                <a:gd name="T15" fmla="*/ 2 h 61"/>
                <a:gd name="T16" fmla="*/ 121 w 139"/>
                <a:gd name="T17" fmla="*/ 7 h 61"/>
                <a:gd name="T18" fmla="*/ 126 w 139"/>
                <a:gd name="T19" fmla="*/ 9 h 61"/>
                <a:gd name="T20" fmla="*/ 128 w 139"/>
                <a:gd name="T21" fmla="*/ 11 h 61"/>
                <a:gd name="T22" fmla="*/ 131 w 139"/>
                <a:gd name="T23" fmla="*/ 13 h 61"/>
                <a:gd name="T24" fmla="*/ 134 w 139"/>
                <a:gd name="T25" fmla="*/ 18 h 61"/>
                <a:gd name="T26" fmla="*/ 136 w 139"/>
                <a:gd name="T27" fmla="*/ 20 h 61"/>
                <a:gd name="T28" fmla="*/ 139 w 139"/>
                <a:gd name="T29" fmla="*/ 24 h 61"/>
                <a:gd name="T30" fmla="*/ 139 w 139"/>
                <a:gd name="T31" fmla="*/ 29 h 61"/>
                <a:gd name="T32" fmla="*/ 139 w 139"/>
                <a:gd name="T33" fmla="*/ 33 h 61"/>
                <a:gd name="T34" fmla="*/ 136 w 139"/>
                <a:gd name="T35" fmla="*/ 35 h 61"/>
                <a:gd name="T36" fmla="*/ 134 w 139"/>
                <a:gd name="T37" fmla="*/ 37 h 61"/>
                <a:gd name="T38" fmla="*/ 131 w 139"/>
                <a:gd name="T39" fmla="*/ 42 h 61"/>
                <a:gd name="T40" fmla="*/ 128 w 139"/>
                <a:gd name="T41" fmla="*/ 44 h 61"/>
                <a:gd name="T42" fmla="*/ 123 w 139"/>
                <a:gd name="T43" fmla="*/ 46 h 61"/>
                <a:gd name="T44" fmla="*/ 118 w 139"/>
                <a:gd name="T45" fmla="*/ 48 h 61"/>
                <a:gd name="T46" fmla="*/ 110 w 139"/>
                <a:gd name="T47" fmla="*/ 50 h 61"/>
                <a:gd name="T48" fmla="*/ 100 w 139"/>
                <a:gd name="T49" fmla="*/ 53 h 61"/>
                <a:gd name="T50" fmla="*/ 92 w 139"/>
                <a:gd name="T51" fmla="*/ 55 h 61"/>
                <a:gd name="T52" fmla="*/ 79 w 139"/>
                <a:gd name="T53" fmla="*/ 55 h 61"/>
                <a:gd name="T54" fmla="*/ 66 w 139"/>
                <a:gd name="T55" fmla="*/ 57 h 61"/>
                <a:gd name="T56" fmla="*/ 53 w 139"/>
                <a:gd name="T57" fmla="*/ 59 h 61"/>
                <a:gd name="T58" fmla="*/ 37 w 139"/>
                <a:gd name="T59" fmla="*/ 59 h 61"/>
                <a:gd name="T60" fmla="*/ 21 w 139"/>
                <a:gd name="T61" fmla="*/ 61 h 61"/>
                <a:gd name="T62" fmla="*/ 0 w 139"/>
                <a:gd name="T63" fmla="*/ 61 h 61"/>
                <a:gd name="T64" fmla="*/ 0 w 139"/>
                <a:gd name="T65" fmla="*/ 18 h 61"/>
                <a:gd name="T66" fmla="*/ 19 w 139"/>
                <a:gd name="T67" fmla="*/ 18 h 61"/>
                <a:gd name="T68" fmla="*/ 34 w 139"/>
                <a:gd name="T69" fmla="*/ 18 h 61"/>
                <a:gd name="T70" fmla="*/ 47 w 139"/>
                <a:gd name="T71" fmla="*/ 15 h 61"/>
                <a:gd name="T72" fmla="*/ 58 w 139"/>
                <a:gd name="T73" fmla="*/ 11 h 61"/>
                <a:gd name="T74" fmla="*/ 58 w 139"/>
                <a:gd name="T75" fmla="*/ 1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9" h="61">
                  <a:moveTo>
                    <a:pt x="58" y="11"/>
                  </a:moveTo>
                  <a:lnTo>
                    <a:pt x="68" y="7"/>
                  </a:lnTo>
                  <a:lnTo>
                    <a:pt x="76" y="5"/>
                  </a:lnTo>
                  <a:lnTo>
                    <a:pt x="84" y="2"/>
                  </a:lnTo>
                  <a:lnTo>
                    <a:pt x="92" y="0"/>
                  </a:lnTo>
                  <a:lnTo>
                    <a:pt x="94" y="0"/>
                  </a:lnTo>
                  <a:lnTo>
                    <a:pt x="102" y="2"/>
                  </a:lnTo>
                  <a:lnTo>
                    <a:pt x="110" y="2"/>
                  </a:lnTo>
                  <a:lnTo>
                    <a:pt x="121" y="7"/>
                  </a:lnTo>
                  <a:lnTo>
                    <a:pt x="126" y="9"/>
                  </a:lnTo>
                  <a:lnTo>
                    <a:pt x="128" y="11"/>
                  </a:lnTo>
                  <a:lnTo>
                    <a:pt x="131" y="13"/>
                  </a:lnTo>
                  <a:lnTo>
                    <a:pt x="134" y="18"/>
                  </a:lnTo>
                  <a:lnTo>
                    <a:pt x="136" y="20"/>
                  </a:lnTo>
                  <a:lnTo>
                    <a:pt x="139" y="24"/>
                  </a:lnTo>
                  <a:lnTo>
                    <a:pt x="139" y="29"/>
                  </a:lnTo>
                  <a:lnTo>
                    <a:pt x="139" y="33"/>
                  </a:lnTo>
                  <a:lnTo>
                    <a:pt x="136" y="35"/>
                  </a:lnTo>
                  <a:lnTo>
                    <a:pt x="134" y="37"/>
                  </a:lnTo>
                  <a:lnTo>
                    <a:pt x="131" y="42"/>
                  </a:lnTo>
                  <a:lnTo>
                    <a:pt x="128" y="44"/>
                  </a:lnTo>
                  <a:lnTo>
                    <a:pt x="123" y="46"/>
                  </a:lnTo>
                  <a:lnTo>
                    <a:pt x="118" y="48"/>
                  </a:lnTo>
                  <a:lnTo>
                    <a:pt x="110" y="50"/>
                  </a:lnTo>
                  <a:lnTo>
                    <a:pt x="100" y="53"/>
                  </a:lnTo>
                  <a:lnTo>
                    <a:pt x="92" y="55"/>
                  </a:lnTo>
                  <a:lnTo>
                    <a:pt x="79" y="55"/>
                  </a:lnTo>
                  <a:lnTo>
                    <a:pt x="66" y="57"/>
                  </a:lnTo>
                  <a:lnTo>
                    <a:pt x="53" y="59"/>
                  </a:lnTo>
                  <a:lnTo>
                    <a:pt x="37" y="59"/>
                  </a:lnTo>
                  <a:lnTo>
                    <a:pt x="21" y="61"/>
                  </a:lnTo>
                  <a:lnTo>
                    <a:pt x="0" y="61"/>
                  </a:lnTo>
                  <a:lnTo>
                    <a:pt x="0" y="18"/>
                  </a:lnTo>
                  <a:lnTo>
                    <a:pt x="19" y="18"/>
                  </a:lnTo>
                  <a:lnTo>
                    <a:pt x="34" y="18"/>
                  </a:lnTo>
                  <a:lnTo>
                    <a:pt x="47" y="15"/>
                  </a:lnTo>
                  <a:lnTo>
                    <a:pt x="58" y="11"/>
                  </a:lnTo>
                  <a:lnTo>
                    <a:pt x="58" y="11"/>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5" name="Freeform 30"/>
            <p:cNvSpPr/>
            <p:nvPr/>
          </p:nvSpPr>
          <p:spPr bwMode="auto">
            <a:xfrm>
              <a:off x="6154738" y="696913"/>
              <a:ext cx="747712" cy="204788"/>
            </a:xfrm>
            <a:custGeom>
              <a:avLst/>
              <a:gdLst>
                <a:gd name="T0" fmla="*/ 337 w 471"/>
                <a:gd name="T1" fmla="*/ 75 h 129"/>
                <a:gd name="T2" fmla="*/ 301 w 471"/>
                <a:gd name="T3" fmla="*/ 79 h 129"/>
                <a:gd name="T4" fmla="*/ 259 w 471"/>
                <a:gd name="T5" fmla="*/ 86 h 129"/>
                <a:gd name="T6" fmla="*/ 207 w 471"/>
                <a:gd name="T7" fmla="*/ 94 h 129"/>
                <a:gd name="T8" fmla="*/ 162 w 471"/>
                <a:gd name="T9" fmla="*/ 103 h 129"/>
                <a:gd name="T10" fmla="*/ 136 w 471"/>
                <a:gd name="T11" fmla="*/ 110 h 129"/>
                <a:gd name="T12" fmla="*/ 113 w 471"/>
                <a:gd name="T13" fmla="*/ 114 h 129"/>
                <a:gd name="T14" fmla="*/ 92 w 471"/>
                <a:gd name="T15" fmla="*/ 118 h 129"/>
                <a:gd name="T16" fmla="*/ 76 w 471"/>
                <a:gd name="T17" fmla="*/ 121 h 129"/>
                <a:gd name="T18" fmla="*/ 63 w 471"/>
                <a:gd name="T19" fmla="*/ 125 h 129"/>
                <a:gd name="T20" fmla="*/ 52 w 471"/>
                <a:gd name="T21" fmla="*/ 125 h 129"/>
                <a:gd name="T22" fmla="*/ 42 w 471"/>
                <a:gd name="T23" fmla="*/ 127 h 129"/>
                <a:gd name="T24" fmla="*/ 34 w 471"/>
                <a:gd name="T25" fmla="*/ 129 h 129"/>
                <a:gd name="T26" fmla="*/ 24 w 471"/>
                <a:gd name="T27" fmla="*/ 129 h 129"/>
                <a:gd name="T28" fmla="*/ 16 w 471"/>
                <a:gd name="T29" fmla="*/ 125 h 129"/>
                <a:gd name="T30" fmla="*/ 8 w 471"/>
                <a:gd name="T31" fmla="*/ 116 h 129"/>
                <a:gd name="T32" fmla="*/ 3 w 471"/>
                <a:gd name="T33" fmla="*/ 108 h 129"/>
                <a:gd name="T34" fmla="*/ 0 w 471"/>
                <a:gd name="T35" fmla="*/ 101 h 129"/>
                <a:gd name="T36" fmla="*/ 0 w 471"/>
                <a:gd name="T37" fmla="*/ 94 h 129"/>
                <a:gd name="T38" fmla="*/ 3 w 471"/>
                <a:gd name="T39" fmla="*/ 90 h 129"/>
                <a:gd name="T40" fmla="*/ 8 w 471"/>
                <a:gd name="T41" fmla="*/ 88 h 129"/>
                <a:gd name="T42" fmla="*/ 16 w 471"/>
                <a:gd name="T43" fmla="*/ 88 h 129"/>
                <a:gd name="T44" fmla="*/ 26 w 471"/>
                <a:gd name="T45" fmla="*/ 88 h 129"/>
                <a:gd name="T46" fmla="*/ 45 w 471"/>
                <a:gd name="T47" fmla="*/ 83 h 129"/>
                <a:gd name="T48" fmla="*/ 55 w 471"/>
                <a:gd name="T49" fmla="*/ 79 h 129"/>
                <a:gd name="T50" fmla="*/ 71 w 471"/>
                <a:gd name="T51" fmla="*/ 75 h 129"/>
                <a:gd name="T52" fmla="*/ 89 w 471"/>
                <a:gd name="T53" fmla="*/ 70 h 129"/>
                <a:gd name="T54" fmla="*/ 113 w 471"/>
                <a:gd name="T55" fmla="*/ 64 h 129"/>
                <a:gd name="T56" fmla="*/ 141 w 471"/>
                <a:gd name="T57" fmla="*/ 57 h 129"/>
                <a:gd name="T58" fmla="*/ 173 w 471"/>
                <a:gd name="T59" fmla="*/ 48 h 129"/>
                <a:gd name="T60" fmla="*/ 209 w 471"/>
                <a:gd name="T61" fmla="*/ 40 h 129"/>
                <a:gd name="T62" fmla="*/ 248 w 471"/>
                <a:gd name="T63" fmla="*/ 29 h 129"/>
                <a:gd name="T64" fmla="*/ 282 w 471"/>
                <a:gd name="T65" fmla="*/ 20 h 129"/>
                <a:gd name="T66" fmla="*/ 316 w 471"/>
                <a:gd name="T67" fmla="*/ 13 h 129"/>
                <a:gd name="T68" fmla="*/ 345 w 471"/>
                <a:gd name="T69" fmla="*/ 7 h 129"/>
                <a:gd name="T70" fmla="*/ 369 w 471"/>
                <a:gd name="T71" fmla="*/ 5 h 129"/>
                <a:gd name="T72" fmla="*/ 390 w 471"/>
                <a:gd name="T73" fmla="*/ 0 h 129"/>
                <a:gd name="T74" fmla="*/ 408 w 471"/>
                <a:gd name="T75" fmla="*/ 0 h 129"/>
                <a:gd name="T76" fmla="*/ 421 w 471"/>
                <a:gd name="T77" fmla="*/ 0 h 129"/>
                <a:gd name="T78" fmla="*/ 437 w 471"/>
                <a:gd name="T79" fmla="*/ 7 h 129"/>
                <a:gd name="T80" fmla="*/ 455 w 471"/>
                <a:gd name="T81" fmla="*/ 13 h 129"/>
                <a:gd name="T82" fmla="*/ 466 w 471"/>
                <a:gd name="T83" fmla="*/ 22 h 129"/>
                <a:gd name="T84" fmla="*/ 471 w 471"/>
                <a:gd name="T85" fmla="*/ 31 h 129"/>
                <a:gd name="T86" fmla="*/ 471 w 471"/>
                <a:gd name="T87" fmla="*/ 38 h 129"/>
                <a:gd name="T88" fmla="*/ 466 w 471"/>
                <a:gd name="T89" fmla="*/ 44 h 129"/>
                <a:gd name="T90" fmla="*/ 460 w 471"/>
                <a:gd name="T91" fmla="*/ 51 h 129"/>
                <a:gd name="T92" fmla="*/ 450 w 471"/>
                <a:gd name="T93" fmla="*/ 55 h 129"/>
                <a:gd name="T94" fmla="*/ 424 w 471"/>
                <a:gd name="T95" fmla="*/ 59 h 129"/>
                <a:gd name="T96" fmla="*/ 403 w 471"/>
                <a:gd name="T97" fmla="*/ 64 h 129"/>
                <a:gd name="T98" fmla="*/ 379 w 471"/>
                <a:gd name="T99" fmla="*/ 68 h 129"/>
                <a:gd name="T100" fmla="*/ 353 w 471"/>
                <a:gd name="T101" fmla="*/ 7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1" h="129">
                  <a:moveTo>
                    <a:pt x="353" y="73"/>
                  </a:moveTo>
                  <a:lnTo>
                    <a:pt x="337" y="75"/>
                  </a:lnTo>
                  <a:lnTo>
                    <a:pt x="319" y="77"/>
                  </a:lnTo>
                  <a:lnTo>
                    <a:pt x="301" y="79"/>
                  </a:lnTo>
                  <a:lnTo>
                    <a:pt x="280" y="81"/>
                  </a:lnTo>
                  <a:lnTo>
                    <a:pt x="259" y="86"/>
                  </a:lnTo>
                  <a:lnTo>
                    <a:pt x="233" y="90"/>
                  </a:lnTo>
                  <a:lnTo>
                    <a:pt x="207" y="94"/>
                  </a:lnTo>
                  <a:lnTo>
                    <a:pt x="178" y="101"/>
                  </a:lnTo>
                  <a:lnTo>
                    <a:pt x="162" y="103"/>
                  </a:lnTo>
                  <a:lnTo>
                    <a:pt x="149" y="105"/>
                  </a:lnTo>
                  <a:lnTo>
                    <a:pt x="136" y="110"/>
                  </a:lnTo>
                  <a:lnTo>
                    <a:pt x="123" y="112"/>
                  </a:lnTo>
                  <a:lnTo>
                    <a:pt x="113" y="114"/>
                  </a:lnTo>
                  <a:lnTo>
                    <a:pt x="102" y="116"/>
                  </a:lnTo>
                  <a:lnTo>
                    <a:pt x="92" y="118"/>
                  </a:lnTo>
                  <a:lnTo>
                    <a:pt x="84" y="121"/>
                  </a:lnTo>
                  <a:lnTo>
                    <a:pt x="76" y="121"/>
                  </a:lnTo>
                  <a:lnTo>
                    <a:pt x="68" y="123"/>
                  </a:lnTo>
                  <a:lnTo>
                    <a:pt x="63" y="125"/>
                  </a:lnTo>
                  <a:lnTo>
                    <a:pt x="55" y="125"/>
                  </a:lnTo>
                  <a:lnTo>
                    <a:pt x="52" y="125"/>
                  </a:lnTo>
                  <a:lnTo>
                    <a:pt x="47" y="127"/>
                  </a:lnTo>
                  <a:lnTo>
                    <a:pt x="42" y="127"/>
                  </a:lnTo>
                  <a:lnTo>
                    <a:pt x="39" y="127"/>
                  </a:lnTo>
                  <a:lnTo>
                    <a:pt x="34" y="129"/>
                  </a:lnTo>
                  <a:lnTo>
                    <a:pt x="29" y="129"/>
                  </a:lnTo>
                  <a:lnTo>
                    <a:pt x="24" y="129"/>
                  </a:lnTo>
                  <a:lnTo>
                    <a:pt x="21" y="127"/>
                  </a:lnTo>
                  <a:lnTo>
                    <a:pt x="16" y="125"/>
                  </a:lnTo>
                  <a:lnTo>
                    <a:pt x="13" y="121"/>
                  </a:lnTo>
                  <a:lnTo>
                    <a:pt x="8" y="116"/>
                  </a:lnTo>
                  <a:lnTo>
                    <a:pt x="8" y="112"/>
                  </a:lnTo>
                  <a:lnTo>
                    <a:pt x="3" y="108"/>
                  </a:lnTo>
                  <a:lnTo>
                    <a:pt x="3" y="103"/>
                  </a:lnTo>
                  <a:lnTo>
                    <a:pt x="0" y="101"/>
                  </a:lnTo>
                  <a:lnTo>
                    <a:pt x="0" y="99"/>
                  </a:lnTo>
                  <a:lnTo>
                    <a:pt x="0" y="94"/>
                  </a:lnTo>
                  <a:lnTo>
                    <a:pt x="0" y="92"/>
                  </a:lnTo>
                  <a:lnTo>
                    <a:pt x="3" y="90"/>
                  </a:lnTo>
                  <a:lnTo>
                    <a:pt x="5" y="90"/>
                  </a:lnTo>
                  <a:lnTo>
                    <a:pt x="8" y="88"/>
                  </a:lnTo>
                  <a:lnTo>
                    <a:pt x="11" y="88"/>
                  </a:lnTo>
                  <a:lnTo>
                    <a:pt x="16" y="88"/>
                  </a:lnTo>
                  <a:lnTo>
                    <a:pt x="21" y="88"/>
                  </a:lnTo>
                  <a:lnTo>
                    <a:pt x="26" y="88"/>
                  </a:lnTo>
                  <a:lnTo>
                    <a:pt x="39" y="83"/>
                  </a:lnTo>
                  <a:lnTo>
                    <a:pt x="45" y="83"/>
                  </a:lnTo>
                  <a:lnTo>
                    <a:pt x="50" y="81"/>
                  </a:lnTo>
                  <a:lnTo>
                    <a:pt x="55" y="79"/>
                  </a:lnTo>
                  <a:lnTo>
                    <a:pt x="63" y="77"/>
                  </a:lnTo>
                  <a:lnTo>
                    <a:pt x="71" y="75"/>
                  </a:lnTo>
                  <a:lnTo>
                    <a:pt x="79" y="73"/>
                  </a:lnTo>
                  <a:lnTo>
                    <a:pt x="89" y="70"/>
                  </a:lnTo>
                  <a:lnTo>
                    <a:pt x="102" y="68"/>
                  </a:lnTo>
                  <a:lnTo>
                    <a:pt x="113" y="64"/>
                  </a:lnTo>
                  <a:lnTo>
                    <a:pt x="126" y="62"/>
                  </a:lnTo>
                  <a:lnTo>
                    <a:pt x="141" y="57"/>
                  </a:lnTo>
                  <a:lnTo>
                    <a:pt x="157" y="53"/>
                  </a:lnTo>
                  <a:lnTo>
                    <a:pt x="173" y="48"/>
                  </a:lnTo>
                  <a:lnTo>
                    <a:pt x="191" y="44"/>
                  </a:lnTo>
                  <a:lnTo>
                    <a:pt x="209" y="40"/>
                  </a:lnTo>
                  <a:lnTo>
                    <a:pt x="230" y="35"/>
                  </a:lnTo>
                  <a:lnTo>
                    <a:pt x="248" y="29"/>
                  </a:lnTo>
                  <a:lnTo>
                    <a:pt x="267" y="24"/>
                  </a:lnTo>
                  <a:lnTo>
                    <a:pt x="282" y="20"/>
                  </a:lnTo>
                  <a:lnTo>
                    <a:pt x="301" y="18"/>
                  </a:lnTo>
                  <a:lnTo>
                    <a:pt x="316" y="13"/>
                  </a:lnTo>
                  <a:lnTo>
                    <a:pt x="330" y="11"/>
                  </a:lnTo>
                  <a:lnTo>
                    <a:pt x="345" y="7"/>
                  </a:lnTo>
                  <a:lnTo>
                    <a:pt x="356" y="5"/>
                  </a:lnTo>
                  <a:lnTo>
                    <a:pt x="369" y="5"/>
                  </a:lnTo>
                  <a:lnTo>
                    <a:pt x="379" y="3"/>
                  </a:lnTo>
                  <a:lnTo>
                    <a:pt x="390" y="0"/>
                  </a:lnTo>
                  <a:lnTo>
                    <a:pt x="400" y="0"/>
                  </a:lnTo>
                  <a:lnTo>
                    <a:pt x="408" y="0"/>
                  </a:lnTo>
                  <a:lnTo>
                    <a:pt x="416" y="0"/>
                  </a:lnTo>
                  <a:lnTo>
                    <a:pt x="421" y="0"/>
                  </a:lnTo>
                  <a:lnTo>
                    <a:pt x="429" y="3"/>
                  </a:lnTo>
                  <a:lnTo>
                    <a:pt x="437" y="7"/>
                  </a:lnTo>
                  <a:lnTo>
                    <a:pt x="447" y="9"/>
                  </a:lnTo>
                  <a:lnTo>
                    <a:pt x="455" y="13"/>
                  </a:lnTo>
                  <a:lnTo>
                    <a:pt x="460" y="18"/>
                  </a:lnTo>
                  <a:lnTo>
                    <a:pt x="466" y="22"/>
                  </a:lnTo>
                  <a:lnTo>
                    <a:pt x="468" y="27"/>
                  </a:lnTo>
                  <a:lnTo>
                    <a:pt x="471" y="31"/>
                  </a:lnTo>
                  <a:lnTo>
                    <a:pt x="471" y="35"/>
                  </a:lnTo>
                  <a:lnTo>
                    <a:pt x="471" y="38"/>
                  </a:lnTo>
                  <a:lnTo>
                    <a:pt x="468" y="42"/>
                  </a:lnTo>
                  <a:lnTo>
                    <a:pt x="466" y="44"/>
                  </a:lnTo>
                  <a:lnTo>
                    <a:pt x="463" y="48"/>
                  </a:lnTo>
                  <a:lnTo>
                    <a:pt x="460" y="51"/>
                  </a:lnTo>
                  <a:lnTo>
                    <a:pt x="455" y="53"/>
                  </a:lnTo>
                  <a:lnTo>
                    <a:pt x="450" y="55"/>
                  </a:lnTo>
                  <a:lnTo>
                    <a:pt x="442" y="57"/>
                  </a:lnTo>
                  <a:lnTo>
                    <a:pt x="424" y="59"/>
                  </a:lnTo>
                  <a:lnTo>
                    <a:pt x="413" y="62"/>
                  </a:lnTo>
                  <a:lnTo>
                    <a:pt x="403" y="64"/>
                  </a:lnTo>
                  <a:lnTo>
                    <a:pt x="392" y="66"/>
                  </a:lnTo>
                  <a:lnTo>
                    <a:pt x="379" y="68"/>
                  </a:lnTo>
                  <a:lnTo>
                    <a:pt x="366" y="70"/>
                  </a:lnTo>
                  <a:lnTo>
                    <a:pt x="353" y="73"/>
                  </a:lnTo>
                  <a:lnTo>
                    <a:pt x="353" y="73"/>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6" name="Freeform 31"/>
            <p:cNvSpPr/>
            <p:nvPr/>
          </p:nvSpPr>
          <p:spPr bwMode="auto">
            <a:xfrm>
              <a:off x="5992813" y="423863"/>
              <a:ext cx="568325" cy="936625"/>
            </a:xfrm>
            <a:custGeom>
              <a:avLst/>
              <a:gdLst>
                <a:gd name="T0" fmla="*/ 262 w 358"/>
                <a:gd name="T1" fmla="*/ 24 h 590"/>
                <a:gd name="T2" fmla="*/ 259 w 358"/>
                <a:gd name="T3" fmla="*/ 13 h 590"/>
                <a:gd name="T4" fmla="*/ 259 w 358"/>
                <a:gd name="T5" fmla="*/ 4 h 590"/>
                <a:gd name="T6" fmla="*/ 264 w 358"/>
                <a:gd name="T7" fmla="*/ 0 h 590"/>
                <a:gd name="T8" fmla="*/ 275 w 358"/>
                <a:gd name="T9" fmla="*/ 0 h 590"/>
                <a:gd name="T10" fmla="*/ 285 w 358"/>
                <a:gd name="T11" fmla="*/ 2 h 590"/>
                <a:gd name="T12" fmla="*/ 298 w 358"/>
                <a:gd name="T13" fmla="*/ 8 h 590"/>
                <a:gd name="T14" fmla="*/ 314 w 358"/>
                <a:gd name="T15" fmla="*/ 15 h 590"/>
                <a:gd name="T16" fmla="*/ 330 w 358"/>
                <a:gd name="T17" fmla="*/ 28 h 590"/>
                <a:gd name="T18" fmla="*/ 345 w 358"/>
                <a:gd name="T19" fmla="*/ 39 h 590"/>
                <a:gd name="T20" fmla="*/ 353 w 358"/>
                <a:gd name="T21" fmla="*/ 48 h 590"/>
                <a:gd name="T22" fmla="*/ 358 w 358"/>
                <a:gd name="T23" fmla="*/ 56 h 590"/>
                <a:gd name="T24" fmla="*/ 358 w 358"/>
                <a:gd name="T25" fmla="*/ 67 h 590"/>
                <a:gd name="T26" fmla="*/ 358 w 358"/>
                <a:gd name="T27" fmla="*/ 83 h 590"/>
                <a:gd name="T28" fmla="*/ 353 w 358"/>
                <a:gd name="T29" fmla="*/ 105 h 590"/>
                <a:gd name="T30" fmla="*/ 345 w 358"/>
                <a:gd name="T31" fmla="*/ 131 h 590"/>
                <a:gd name="T32" fmla="*/ 330 w 358"/>
                <a:gd name="T33" fmla="*/ 183 h 590"/>
                <a:gd name="T34" fmla="*/ 301 w 358"/>
                <a:gd name="T35" fmla="*/ 260 h 590"/>
                <a:gd name="T36" fmla="*/ 275 w 358"/>
                <a:gd name="T37" fmla="*/ 319 h 590"/>
                <a:gd name="T38" fmla="*/ 254 w 358"/>
                <a:gd name="T39" fmla="*/ 358 h 590"/>
                <a:gd name="T40" fmla="*/ 228 w 358"/>
                <a:gd name="T41" fmla="*/ 395 h 590"/>
                <a:gd name="T42" fmla="*/ 199 w 358"/>
                <a:gd name="T43" fmla="*/ 430 h 590"/>
                <a:gd name="T44" fmla="*/ 170 w 358"/>
                <a:gd name="T45" fmla="*/ 463 h 590"/>
                <a:gd name="T46" fmla="*/ 139 w 358"/>
                <a:gd name="T47" fmla="*/ 496 h 590"/>
                <a:gd name="T48" fmla="*/ 110 w 358"/>
                <a:gd name="T49" fmla="*/ 522 h 590"/>
                <a:gd name="T50" fmla="*/ 81 w 358"/>
                <a:gd name="T51" fmla="*/ 544 h 590"/>
                <a:gd name="T52" fmla="*/ 52 w 358"/>
                <a:gd name="T53" fmla="*/ 564 h 590"/>
                <a:gd name="T54" fmla="*/ 29 w 358"/>
                <a:gd name="T55" fmla="*/ 579 h 590"/>
                <a:gd name="T56" fmla="*/ 13 w 358"/>
                <a:gd name="T57" fmla="*/ 588 h 590"/>
                <a:gd name="T58" fmla="*/ 3 w 358"/>
                <a:gd name="T59" fmla="*/ 590 h 590"/>
                <a:gd name="T60" fmla="*/ 0 w 358"/>
                <a:gd name="T61" fmla="*/ 586 h 590"/>
                <a:gd name="T62" fmla="*/ 5 w 358"/>
                <a:gd name="T63" fmla="*/ 577 h 590"/>
                <a:gd name="T64" fmla="*/ 18 w 358"/>
                <a:gd name="T65" fmla="*/ 562 h 590"/>
                <a:gd name="T66" fmla="*/ 39 w 358"/>
                <a:gd name="T67" fmla="*/ 542 h 590"/>
                <a:gd name="T68" fmla="*/ 65 w 358"/>
                <a:gd name="T69" fmla="*/ 516 h 590"/>
                <a:gd name="T70" fmla="*/ 92 w 358"/>
                <a:gd name="T71" fmla="*/ 485 h 590"/>
                <a:gd name="T72" fmla="*/ 123 w 358"/>
                <a:gd name="T73" fmla="*/ 448 h 590"/>
                <a:gd name="T74" fmla="*/ 154 w 358"/>
                <a:gd name="T75" fmla="*/ 404 h 590"/>
                <a:gd name="T76" fmla="*/ 186 w 358"/>
                <a:gd name="T77" fmla="*/ 356 h 590"/>
                <a:gd name="T78" fmla="*/ 215 w 358"/>
                <a:gd name="T79" fmla="*/ 306 h 590"/>
                <a:gd name="T80" fmla="*/ 238 w 358"/>
                <a:gd name="T81" fmla="*/ 251 h 590"/>
                <a:gd name="T82" fmla="*/ 254 w 358"/>
                <a:gd name="T83" fmla="*/ 196 h 590"/>
                <a:gd name="T84" fmla="*/ 264 w 358"/>
                <a:gd name="T85" fmla="*/ 144 h 590"/>
                <a:gd name="T86" fmla="*/ 269 w 358"/>
                <a:gd name="T87" fmla="*/ 120 h 590"/>
                <a:gd name="T88" fmla="*/ 272 w 358"/>
                <a:gd name="T89" fmla="*/ 98 h 590"/>
                <a:gd name="T90" fmla="*/ 272 w 358"/>
                <a:gd name="T91" fmla="*/ 80 h 590"/>
                <a:gd name="T92" fmla="*/ 275 w 358"/>
                <a:gd name="T93" fmla="*/ 63 h 590"/>
                <a:gd name="T94" fmla="*/ 272 w 358"/>
                <a:gd name="T95" fmla="*/ 50 h 590"/>
                <a:gd name="T96" fmla="*/ 269 w 358"/>
                <a:gd name="T97" fmla="*/ 39 h 590"/>
                <a:gd name="T98" fmla="*/ 264 w 358"/>
                <a:gd name="T99" fmla="*/ 32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8" h="590">
                  <a:moveTo>
                    <a:pt x="264" y="32"/>
                  </a:moveTo>
                  <a:lnTo>
                    <a:pt x="262" y="24"/>
                  </a:lnTo>
                  <a:lnTo>
                    <a:pt x="259" y="17"/>
                  </a:lnTo>
                  <a:lnTo>
                    <a:pt x="259" y="13"/>
                  </a:lnTo>
                  <a:lnTo>
                    <a:pt x="259" y="8"/>
                  </a:lnTo>
                  <a:lnTo>
                    <a:pt x="259" y="4"/>
                  </a:lnTo>
                  <a:lnTo>
                    <a:pt x="262" y="2"/>
                  </a:lnTo>
                  <a:lnTo>
                    <a:pt x="264" y="0"/>
                  </a:lnTo>
                  <a:lnTo>
                    <a:pt x="269" y="0"/>
                  </a:lnTo>
                  <a:lnTo>
                    <a:pt x="275" y="0"/>
                  </a:lnTo>
                  <a:lnTo>
                    <a:pt x="277" y="2"/>
                  </a:lnTo>
                  <a:lnTo>
                    <a:pt x="285" y="2"/>
                  </a:lnTo>
                  <a:lnTo>
                    <a:pt x="290" y="4"/>
                  </a:lnTo>
                  <a:lnTo>
                    <a:pt x="298" y="8"/>
                  </a:lnTo>
                  <a:lnTo>
                    <a:pt x="306" y="10"/>
                  </a:lnTo>
                  <a:lnTo>
                    <a:pt x="314" y="15"/>
                  </a:lnTo>
                  <a:lnTo>
                    <a:pt x="322" y="21"/>
                  </a:lnTo>
                  <a:lnTo>
                    <a:pt x="330" y="28"/>
                  </a:lnTo>
                  <a:lnTo>
                    <a:pt x="337" y="32"/>
                  </a:lnTo>
                  <a:lnTo>
                    <a:pt x="345" y="39"/>
                  </a:lnTo>
                  <a:lnTo>
                    <a:pt x="350" y="43"/>
                  </a:lnTo>
                  <a:lnTo>
                    <a:pt x="353" y="48"/>
                  </a:lnTo>
                  <a:lnTo>
                    <a:pt x="356" y="52"/>
                  </a:lnTo>
                  <a:lnTo>
                    <a:pt x="358" y="56"/>
                  </a:lnTo>
                  <a:lnTo>
                    <a:pt x="358" y="59"/>
                  </a:lnTo>
                  <a:lnTo>
                    <a:pt x="358" y="67"/>
                  </a:lnTo>
                  <a:lnTo>
                    <a:pt x="358" y="74"/>
                  </a:lnTo>
                  <a:lnTo>
                    <a:pt x="358" y="83"/>
                  </a:lnTo>
                  <a:lnTo>
                    <a:pt x="356" y="94"/>
                  </a:lnTo>
                  <a:lnTo>
                    <a:pt x="353" y="105"/>
                  </a:lnTo>
                  <a:lnTo>
                    <a:pt x="350" y="118"/>
                  </a:lnTo>
                  <a:lnTo>
                    <a:pt x="345" y="131"/>
                  </a:lnTo>
                  <a:lnTo>
                    <a:pt x="340" y="146"/>
                  </a:lnTo>
                  <a:lnTo>
                    <a:pt x="330" y="183"/>
                  </a:lnTo>
                  <a:lnTo>
                    <a:pt x="316" y="220"/>
                  </a:lnTo>
                  <a:lnTo>
                    <a:pt x="301" y="260"/>
                  </a:lnTo>
                  <a:lnTo>
                    <a:pt x="285" y="299"/>
                  </a:lnTo>
                  <a:lnTo>
                    <a:pt x="275" y="319"/>
                  </a:lnTo>
                  <a:lnTo>
                    <a:pt x="264" y="339"/>
                  </a:lnTo>
                  <a:lnTo>
                    <a:pt x="254" y="358"/>
                  </a:lnTo>
                  <a:lnTo>
                    <a:pt x="241" y="376"/>
                  </a:lnTo>
                  <a:lnTo>
                    <a:pt x="228" y="395"/>
                  </a:lnTo>
                  <a:lnTo>
                    <a:pt x="215" y="413"/>
                  </a:lnTo>
                  <a:lnTo>
                    <a:pt x="199" y="430"/>
                  </a:lnTo>
                  <a:lnTo>
                    <a:pt x="186" y="446"/>
                  </a:lnTo>
                  <a:lnTo>
                    <a:pt x="170" y="463"/>
                  </a:lnTo>
                  <a:lnTo>
                    <a:pt x="154" y="481"/>
                  </a:lnTo>
                  <a:lnTo>
                    <a:pt x="139" y="496"/>
                  </a:lnTo>
                  <a:lnTo>
                    <a:pt x="123" y="509"/>
                  </a:lnTo>
                  <a:lnTo>
                    <a:pt x="110" y="522"/>
                  </a:lnTo>
                  <a:lnTo>
                    <a:pt x="94" y="533"/>
                  </a:lnTo>
                  <a:lnTo>
                    <a:pt x="81" y="544"/>
                  </a:lnTo>
                  <a:lnTo>
                    <a:pt x="65" y="555"/>
                  </a:lnTo>
                  <a:lnTo>
                    <a:pt x="52" y="564"/>
                  </a:lnTo>
                  <a:lnTo>
                    <a:pt x="39" y="573"/>
                  </a:lnTo>
                  <a:lnTo>
                    <a:pt x="29" y="579"/>
                  </a:lnTo>
                  <a:lnTo>
                    <a:pt x="18" y="584"/>
                  </a:lnTo>
                  <a:lnTo>
                    <a:pt x="13" y="588"/>
                  </a:lnTo>
                  <a:lnTo>
                    <a:pt x="5" y="588"/>
                  </a:lnTo>
                  <a:lnTo>
                    <a:pt x="3" y="590"/>
                  </a:lnTo>
                  <a:lnTo>
                    <a:pt x="0" y="588"/>
                  </a:lnTo>
                  <a:lnTo>
                    <a:pt x="0" y="586"/>
                  </a:lnTo>
                  <a:lnTo>
                    <a:pt x="0" y="581"/>
                  </a:lnTo>
                  <a:lnTo>
                    <a:pt x="5" y="577"/>
                  </a:lnTo>
                  <a:lnTo>
                    <a:pt x="11" y="570"/>
                  </a:lnTo>
                  <a:lnTo>
                    <a:pt x="18" y="562"/>
                  </a:lnTo>
                  <a:lnTo>
                    <a:pt x="29" y="553"/>
                  </a:lnTo>
                  <a:lnTo>
                    <a:pt x="39" y="542"/>
                  </a:lnTo>
                  <a:lnTo>
                    <a:pt x="52" y="529"/>
                  </a:lnTo>
                  <a:lnTo>
                    <a:pt x="65" y="516"/>
                  </a:lnTo>
                  <a:lnTo>
                    <a:pt x="79" y="500"/>
                  </a:lnTo>
                  <a:lnTo>
                    <a:pt x="92" y="485"/>
                  </a:lnTo>
                  <a:lnTo>
                    <a:pt x="107" y="468"/>
                  </a:lnTo>
                  <a:lnTo>
                    <a:pt x="123" y="448"/>
                  </a:lnTo>
                  <a:lnTo>
                    <a:pt x="139" y="426"/>
                  </a:lnTo>
                  <a:lnTo>
                    <a:pt x="154" y="404"/>
                  </a:lnTo>
                  <a:lnTo>
                    <a:pt x="170" y="380"/>
                  </a:lnTo>
                  <a:lnTo>
                    <a:pt x="186" y="356"/>
                  </a:lnTo>
                  <a:lnTo>
                    <a:pt x="201" y="330"/>
                  </a:lnTo>
                  <a:lnTo>
                    <a:pt x="215" y="306"/>
                  </a:lnTo>
                  <a:lnTo>
                    <a:pt x="225" y="280"/>
                  </a:lnTo>
                  <a:lnTo>
                    <a:pt x="238" y="251"/>
                  </a:lnTo>
                  <a:lnTo>
                    <a:pt x="246" y="225"/>
                  </a:lnTo>
                  <a:lnTo>
                    <a:pt x="254" y="196"/>
                  </a:lnTo>
                  <a:lnTo>
                    <a:pt x="262" y="168"/>
                  </a:lnTo>
                  <a:lnTo>
                    <a:pt x="264" y="144"/>
                  </a:lnTo>
                  <a:lnTo>
                    <a:pt x="267" y="131"/>
                  </a:lnTo>
                  <a:lnTo>
                    <a:pt x="269" y="120"/>
                  </a:lnTo>
                  <a:lnTo>
                    <a:pt x="269" y="109"/>
                  </a:lnTo>
                  <a:lnTo>
                    <a:pt x="272" y="98"/>
                  </a:lnTo>
                  <a:lnTo>
                    <a:pt x="272" y="89"/>
                  </a:lnTo>
                  <a:lnTo>
                    <a:pt x="272" y="80"/>
                  </a:lnTo>
                  <a:lnTo>
                    <a:pt x="275" y="72"/>
                  </a:lnTo>
                  <a:lnTo>
                    <a:pt x="275" y="63"/>
                  </a:lnTo>
                  <a:lnTo>
                    <a:pt x="272" y="56"/>
                  </a:lnTo>
                  <a:lnTo>
                    <a:pt x="272" y="50"/>
                  </a:lnTo>
                  <a:lnTo>
                    <a:pt x="272" y="45"/>
                  </a:lnTo>
                  <a:lnTo>
                    <a:pt x="269" y="39"/>
                  </a:lnTo>
                  <a:lnTo>
                    <a:pt x="267" y="37"/>
                  </a:lnTo>
                  <a:lnTo>
                    <a:pt x="264" y="32"/>
                  </a:lnTo>
                  <a:lnTo>
                    <a:pt x="264" y="32"/>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7" name="Freeform 32"/>
            <p:cNvSpPr/>
            <p:nvPr/>
          </p:nvSpPr>
          <p:spPr bwMode="auto">
            <a:xfrm>
              <a:off x="6503988" y="777875"/>
              <a:ext cx="750887" cy="544513"/>
            </a:xfrm>
            <a:custGeom>
              <a:avLst/>
              <a:gdLst>
                <a:gd name="T0" fmla="*/ 52 w 473"/>
                <a:gd name="T1" fmla="*/ 26 h 343"/>
                <a:gd name="T2" fmla="*/ 96 w 473"/>
                <a:gd name="T3" fmla="*/ 72 h 343"/>
                <a:gd name="T4" fmla="*/ 141 w 473"/>
                <a:gd name="T5" fmla="*/ 111 h 343"/>
                <a:gd name="T6" fmla="*/ 183 w 473"/>
                <a:gd name="T7" fmla="*/ 148 h 343"/>
                <a:gd name="T8" fmla="*/ 225 w 473"/>
                <a:gd name="T9" fmla="*/ 179 h 343"/>
                <a:gd name="T10" fmla="*/ 264 w 473"/>
                <a:gd name="T11" fmla="*/ 205 h 343"/>
                <a:gd name="T12" fmla="*/ 300 w 473"/>
                <a:gd name="T13" fmla="*/ 227 h 343"/>
                <a:gd name="T14" fmla="*/ 334 w 473"/>
                <a:gd name="T15" fmla="*/ 245 h 343"/>
                <a:gd name="T16" fmla="*/ 363 w 473"/>
                <a:gd name="T17" fmla="*/ 258 h 343"/>
                <a:gd name="T18" fmla="*/ 392 w 473"/>
                <a:gd name="T19" fmla="*/ 271 h 343"/>
                <a:gd name="T20" fmla="*/ 413 w 473"/>
                <a:gd name="T21" fmla="*/ 282 h 343"/>
                <a:gd name="T22" fmla="*/ 434 w 473"/>
                <a:gd name="T23" fmla="*/ 293 h 343"/>
                <a:gd name="T24" fmla="*/ 449 w 473"/>
                <a:gd name="T25" fmla="*/ 299 h 343"/>
                <a:gd name="T26" fmla="*/ 460 w 473"/>
                <a:gd name="T27" fmla="*/ 308 h 343"/>
                <a:gd name="T28" fmla="*/ 468 w 473"/>
                <a:gd name="T29" fmla="*/ 315 h 343"/>
                <a:gd name="T30" fmla="*/ 473 w 473"/>
                <a:gd name="T31" fmla="*/ 319 h 343"/>
                <a:gd name="T32" fmla="*/ 470 w 473"/>
                <a:gd name="T33" fmla="*/ 326 h 343"/>
                <a:gd name="T34" fmla="*/ 463 w 473"/>
                <a:gd name="T35" fmla="*/ 332 h 343"/>
                <a:gd name="T36" fmla="*/ 444 w 473"/>
                <a:gd name="T37" fmla="*/ 334 h 343"/>
                <a:gd name="T38" fmla="*/ 418 w 473"/>
                <a:gd name="T39" fmla="*/ 337 h 343"/>
                <a:gd name="T40" fmla="*/ 384 w 473"/>
                <a:gd name="T41" fmla="*/ 339 h 343"/>
                <a:gd name="T42" fmla="*/ 355 w 473"/>
                <a:gd name="T43" fmla="*/ 341 h 343"/>
                <a:gd name="T44" fmla="*/ 329 w 473"/>
                <a:gd name="T45" fmla="*/ 343 h 343"/>
                <a:gd name="T46" fmla="*/ 308 w 473"/>
                <a:gd name="T47" fmla="*/ 343 h 343"/>
                <a:gd name="T48" fmla="*/ 290 w 473"/>
                <a:gd name="T49" fmla="*/ 343 h 343"/>
                <a:gd name="T50" fmla="*/ 272 w 473"/>
                <a:gd name="T51" fmla="*/ 337 h 343"/>
                <a:gd name="T52" fmla="*/ 256 w 473"/>
                <a:gd name="T53" fmla="*/ 323 h 343"/>
                <a:gd name="T54" fmla="*/ 240 w 473"/>
                <a:gd name="T55" fmla="*/ 306 h 343"/>
                <a:gd name="T56" fmla="*/ 227 w 473"/>
                <a:gd name="T57" fmla="*/ 286 h 343"/>
                <a:gd name="T58" fmla="*/ 212 w 473"/>
                <a:gd name="T59" fmla="*/ 269 h 343"/>
                <a:gd name="T60" fmla="*/ 193 w 473"/>
                <a:gd name="T61" fmla="*/ 247 h 343"/>
                <a:gd name="T62" fmla="*/ 170 w 473"/>
                <a:gd name="T63" fmla="*/ 216 h 343"/>
                <a:gd name="T64" fmla="*/ 141 w 473"/>
                <a:gd name="T65" fmla="*/ 181 h 343"/>
                <a:gd name="T66" fmla="*/ 107 w 473"/>
                <a:gd name="T67" fmla="*/ 140 h 343"/>
                <a:gd name="T68" fmla="*/ 68 w 473"/>
                <a:gd name="T69" fmla="*/ 94 h 343"/>
                <a:gd name="T70" fmla="*/ 23 w 473"/>
                <a:gd name="T71" fmla="*/ 39 h 343"/>
                <a:gd name="T72" fmla="*/ 28 w 473"/>
                <a:gd name="T7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3" h="343">
                  <a:moveTo>
                    <a:pt x="28" y="0"/>
                  </a:moveTo>
                  <a:lnTo>
                    <a:pt x="52" y="26"/>
                  </a:lnTo>
                  <a:lnTo>
                    <a:pt x="76" y="48"/>
                  </a:lnTo>
                  <a:lnTo>
                    <a:pt x="96" y="72"/>
                  </a:lnTo>
                  <a:lnTo>
                    <a:pt x="120" y="92"/>
                  </a:lnTo>
                  <a:lnTo>
                    <a:pt x="141" y="111"/>
                  </a:lnTo>
                  <a:lnTo>
                    <a:pt x="162" y="131"/>
                  </a:lnTo>
                  <a:lnTo>
                    <a:pt x="183" y="148"/>
                  </a:lnTo>
                  <a:lnTo>
                    <a:pt x="204" y="164"/>
                  </a:lnTo>
                  <a:lnTo>
                    <a:pt x="225" y="179"/>
                  </a:lnTo>
                  <a:lnTo>
                    <a:pt x="243" y="192"/>
                  </a:lnTo>
                  <a:lnTo>
                    <a:pt x="264" y="205"/>
                  </a:lnTo>
                  <a:lnTo>
                    <a:pt x="282" y="216"/>
                  </a:lnTo>
                  <a:lnTo>
                    <a:pt x="300" y="227"/>
                  </a:lnTo>
                  <a:lnTo>
                    <a:pt x="316" y="236"/>
                  </a:lnTo>
                  <a:lnTo>
                    <a:pt x="334" y="245"/>
                  </a:lnTo>
                  <a:lnTo>
                    <a:pt x="350" y="251"/>
                  </a:lnTo>
                  <a:lnTo>
                    <a:pt x="363" y="258"/>
                  </a:lnTo>
                  <a:lnTo>
                    <a:pt x="379" y="264"/>
                  </a:lnTo>
                  <a:lnTo>
                    <a:pt x="392" y="271"/>
                  </a:lnTo>
                  <a:lnTo>
                    <a:pt x="402" y="275"/>
                  </a:lnTo>
                  <a:lnTo>
                    <a:pt x="413" y="282"/>
                  </a:lnTo>
                  <a:lnTo>
                    <a:pt x="423" y="286"/>
                  </a:lnTo>
                  <a:lnTo>
                    <a:pt x="434" y="293"/>
                  </a:lnTo>
                  <a:lnTo>
                    <a:pt x="442" y="297"/>
                  </a:lnTo>
                  <a:lnTo>
                    <a:pt x="449" y="299"/>
                  </a:lnTo>
                  <a:lnTo>
                    <a:pt x="455" y="304"/>
                  </a:lnTo>
                  <a:lnTo>
                    <a:pt x="460" y="308"/>
                  </a:lnTo>
                  <a:lnTo>
                    <a:pt x="465" y="310"/>
                  </a:lnTo>
                  <a:lnTo>
                    <a:pt x="468" y="315"/>
                  </a:lnTo>
                  <a:lnTo>
                    <a:pt x="470" y="317"/>
                  </a:lnTo>
                  <a:lnTo>
                    <a:pt x="473" y="319"/>
                  </a:lnTo>
                  <a:lnTo>
                    <a:pt x="473" y="321"/>
                  </a:lnTo>
                  <a:lnTo>
                    <a:pt x="470" y="326"/>
                  </a:lnTo>
                  <a:lnTo>
                    <a:pt x="468" y="328"/>
                  </a:lnTo>
                  <a:lnTo>
                    <a:pt x="463" y="332"/>
                  </a:lnTo>
                  <a:lnTo>
                    <a:pt x="455" y="334"/>
                  </a:lnTo>
                  <a:lnTo>
                    <a:pt x="444" y="334"/>
                  </a:lnTo>
                  <a:lnTo>
                    <a:pt x="434" y="337"/>
                  </a:lnTo>
                  <a:lnTo>
                    <a:pt x="418" y="337"/>
                  </a:lnTo>
                  <a:lnTo>
                    <a:pt x="402" y="337"/>
                  </a:lnTo>
                  <a:lnTo>
                    <a:pt x="384" y="339"/>
                  </a:lnTo>
                  <a:lnTo>
                    <a:pt x="368" y="341"/>
                  </a:lnTo>
                  <a:lnTo>
                    <a:pt x="355" y="341"/>
                  </a:lnTo>
                  <a:lnTo>
                    <a:pt x="342" y="343"/>
                  </a:lnTo>
                  <a:lnTo>
                    <a:pt x="329" y="343"/>
                  </a:lnTo>
                  <a:lnTo>
                    <a:pt x="316" y="343"/>
                  </a:lnTo>
                  <a:lnTo>
                    <a:pt x="308" y="343"/>
                  </a:lnTo>
                  <a:lnTo>
                    <a:pt x="298" y="343"/>
                  </a:lnTo>
                  <a:lnTo>
                    <a:pt x="290" y="343"/>
                  </a:lnTo>
                  <a:lnTo>
                    <a:pt x="280" y="341"/>
                  </a:lnTo>
                  <a:lnTo>
                    <a:pt x="272" y="337"/>
                  </a:lnTo>
                  <a:lnTo>
                    <a:pt x="264" y="330"/>
                  </a:lnTo>
                  <a:lnTo>
                    <a:pt x="256" y="323"/>
                  </a:lnTo>
                  <a:lnTo>
                    <a:pt x="248" y="315"/>
                  </a:lnTo>
                  <a:lnTo>
                    <a:pt x="240" y="306"/>
                  </a:lnTo>
                  <a:lnTo>
                    <a:pt x="232" y="295"/>
                  </a:lnTo>
                  <a:lnTo>
                    <a:pt x="227" y="286"/>
                  </a:lnTo>
                  <a:lnTo>
                    <a:pt x="219" y="280"/>
                  </a:lnTo>
                  <a:lnTo>
                    <a:pt x="212" y="269"/>
                  </a:lnTo>
                  <a:lnTo>
                    <a:pt x="204" y="258"/>
                  </a:lnTo>
                  <a:lnTo>
                    <a:pt x="193" y="247"/>
                  </a:lnTo>
                  <a:lnTo>
                    <a:pt x="183" y="232"/>
                  </a:lnTo>
                  <a:lnTo>
                    <a:pt x="170" y="216"/>
                  </a:lnTo>
                  <a:lnTo>
                    <a:pt x="157" y="199"/>
                  </a:lnTo>
                  <a:lnTo>
                    <a:pt x="141" y="181"/>
                  </a:lnTo>
                  <a:lnTo>
                    <a:pt x="125" y="162"/>
                  </a:lnTo>
                  <a:lnTo>
                    <a:pt x="107" y="140"/>
                  </a:lnTo>
                  <a:lnTo>
                    <a:pt x="89" y="118"/>
                  </a:lnTo>
                  <a:lnTo>
                    <a:pt x="68" y="94"/>
                  </a:lnTo>
                  <a:lnTo>
                    <a:pt x="47" y="67"/>
                  </a:lnTo>
                  <a:lnTo>
                    <a:pt x="23" y="39"/>
                  </a:lnTo>
                  <a:lnTo>
                    <a:pt x="0" y="11"/>
                  </a:lnTo>
                  <a:lnTo>
                    <a:pt x="28" y="0"/>
                  </a:lnTo>
                  <a:lnTo>
                    <a:pt x="28" y="0"/>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8" name="Freeform 33"/>
            <p:cNvSpPr/>
            <p:nvPr/>
          </p:nvSpPr>
          <p:spPr bwMode="auto">
            <a:xfrm>
              <a:off x="6249988" y="1166813"/>
              <a:ext cx="411162" cy="141288"/>
            </a:xfrm>
            <a:custGeom>
              <a:avLst/>
              <a:gdLst>
                <a:gd name="T0" fmla="*/ 0 w 259"/>
                <a:gd name="T1" fmla="*/ 61 h 89"/>
                <a:gd name="T2" fmla="*/ 24 w 259"/>
                <a:gd name="T3" fmla="*/ 52 h 89"/>
                <a:gd name="T4" fmla="*/ 47 w 259"/>
                <a:gd name="T5" fmla="*/ 46 h 89"/>
                <a:gd name="T6" fmla="*/ 68 w 259"/>
                <a:gd name="T7" fmla="*/ 39 h 89"/>
                <a:gd name="T8" fmla="*/ 89 w 259"/>
                <a:gd name="T9" fmla="*/ 35 h 89"/>
                <a:gd name="T10" fmla="*/ 110 w 259"/>
                <a:gd name="T11" fmla="*/ 28 h 89"/>
                <a:gd name="T12" fmla="*/ 126 w 259"/>
                <a:gd name="T13" fmla="*/ 24 h 89"/>
                <a:gd name="T14" fmla="*/ 144 w 259"/>
                <a:gd name="T15" fmla="*/ 19 h 89"/>
                <a:gd name="T16" fmla="*/ 157 w 259"/>
                <a:gd name="T17" fmla="*/ 15 h 89"/>
                <a:gd name="T18" fmla="*/ 170 w 259"/>
                <a:gd name="T19" fmla="*/ 13 h 89"/>
                <a:gd name="T20" fmla="*/ 181 w 259"/>
                <a:gd name="T21" fmla="*/ 8 h 89"/>
                <a:gd name="T22" fmla="*/ 191 w 259"/>
                <a:gd name="T23" fmla="*/ 6 h 89"/>
                <a:gd name="T24" fmla="*/ 199 w 259"/>
                <a:gd name="T25" fmla="*/ 4 h 89"/>
                <a:gd name="T26" fmla="*/ 207 w 259"/>
                <a:gd name="T27" fmla="*/ 2 h 89"/>
                <a:gd name="T28" fmla="*/ 212 w 259"/>
                <a:gd name="T29" fmla="*/ 2 h 89"/>
                <a:gd name="T30" fmla="*/ 215 w 259"/>
                <a:gd name="T31" fmla="*/ 0 h 89"/>
                <a:gd name="T32" fmla="*/ 217 w 259"/>
                <a:gd name="T33" fmla="*/ 0 h 89"/>
                <a:gd name="T34" fmla="*/ 220 w 259"/>
                <a:gd name="T35" fmla="*/ 0 h 89"/>
                <a:gd name="T36" fmla="*/ 225 w 259"/>
                <a:gd name="T37" fmla="*/ 0 h 89"/>
                <a:gd name="T38" fmla="*/ 230 w 259"/>
                <a:gd name="T39" fmla="*/ 2 h 89"/>
                <a:gd name="T40" fmla="*/ 236 w 259"/>
                <a:gd name="T41" fmla="*/ 4 h 89"/>
                <a:gd name="T42" fmla="*/ 241 w 259"/>
                <a:gd name="T43" fmla="*/ 6 h 89"/>
                <a:gd name="T44" fmla="*/ 246 w 259"/>
                <a:gd name="T45" fmla="*/ 8 h 89"/>
                <a:gd name="T46" fmla="*/ 249 w 259"/>
                <a:gd name="T47" fmla="*/ 11 h 89"/>
                <a:gd name="T48" fmla="*/ 251 w 259"/>
                <a:gd name="T49" fmla="*/ 13 h 89"/>
                <a:gd name="T50" fmla="*/ 254 w 259"/>
                <a:gd name="T51" fmla="*/ 17 h 89"/>
                <a:gd name="T52" fmla="*/ 256 w 259"/>
                <a:gd name="T53" fmla="*/ 19 h 89"/>
                <a:gd name="T54" fmla="*/ 259 w 259"/>
                <a:gd name="T55" fmla="*/ 22 h 89"/>
                <a:gd name="T56" fmla="*/ 259 w 259"/>
                <a:gd name="T57" fmla="*/ 28 h 89"/>
                <a:gd name="T58" fmla="*/ 259 w 259"/>
                <a:gd name="T59" fmla="*/ 30 h 89"/>
                <a:gd name="T60" fmla="*/ 256 w 259"/>
                <a:gd name="T61" fmla="*/ 35 h 89"/>
                <a:gd name="T62" fmla="*/ 251 w 259"/>
                <a:gd name="T63" fmla="*/ 39 h 89"/>
                <a:gd name="T64" fmla="*/ 246 w 259"/>
                <a:gd name="T65" fmla="*/ 43 h 89"/>
                <a:gd name="T66" fmla="*/ 238 w 259"/>
                <a:gd name="T67" fmla="*/ 50 h 89"/>
                <a:gd name="T68" fmla="*/ 228 w 259"/>
                <a:gd name="T69" fmla="*/ 54 h 89"/>
                <a:gd name="T70" fmla="*/ 215 w 259"/>
                <a:gd name="T71" fmla="*/ 59 h 89"/>
                <a:gd name="T72" fmla="*/ 202 w 259"/>
                <a:gd name="T73" fmla="*/ 65 h 89"/>
                <a:gd name="T74" fmla="*/ 188 w 259"/>
                <a:gd name="T75" fmla="*/ 72 h 89"/>
                <a:gd name="T76" fmla="*/ 173 w 259"/>
                <a:gd name="T77" fmla="*/ 76 h 89"/>
                <a:gd name="T78" fmla="*/ 160 w 259"/>
                <a:gd name="T79" fmla="*/ 81 h 89"/>
                <a:gd name="T80" fmla="*/ 147 w 259"/>
                <a:gd name="T81" fmla="*/ 83 h 89"/>
                <a:gd name="T82" fmla="*/ 131 w 259"/>
                <a:gd name="T83" fmla="*/ 85 h 89"/>
                <a:gd name="T84" fmla="*/ 118 w 259"/>
                <a:gd name="T85" fmla="*/ 87 h 89"/>
                <a:gd name="T86" fmla="*/ 102 w 259"/>
                <a:gd name="T87" fmla="*/ 87 h 89"/>
                <a:gd name="T88" fmla="*/ 89 w 259"/>
                <a:gd name="T89" fmla="*/ 87 h 89"/>
                <a:gd name="T90" fmla="*/ 73 w 259"/>
                <a:gd name="T91" fmla="*/ 89 h 89"/>
                <a:gd name="T92" fmla="*/ 60 w 259"/>
                <a:gd name="T93" fmla="*/ 89 h 89"/>
                <a:gd name="T94" fmla="*/ 47 w 259"/>
                <a:gd name="T95" fmla="*/ 87 h 89"/>
                <a:gd name="T96" fmla="*/ 34 w 259"/>
                <a:gd name="T97" fmla="*/ 83 h 89"/>
                <a:gd name="T98" fmla="*/ 24 w 259"/>
                <a:gd name="T99" fmla="*/ 81 h 89"/>
                <a:gd name="T100" fmla="*/ 16 w 259"/>
                <a:gd name="T101" fmla="*/ 74 h 89"/>
                <a:gd name="T102" fmla="*/ 5 w 259"/>
                <a:gd name="T103" fmla="*/ 67 h 89"/>
                <a:gd name="T104" fmla="*/ 0 w 259"/>
                <a:gd name="T105" fmla="*/ 61 h 89"/>
                <a:gd name="T106" fmla="*/ 0 w 259"/>
                <a:gd name="T107" fmla="*/ 6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89">
                  <a:moveTo>
                    <a:pt x="0" y="61"/>
                  </a:moveTo>
                  <a:lnTo>
                    <a:pt x="24" y="52"/>
                  </a:lnTo>
                  <a:lnTo>
                    <a:pt x="47" y="46"/>
                  </a:lnTo>
                  <a:lnTo>
                    <a:pt x="68" y="39"/>
                  </a:lnTo>
                  <a:lnTo>
                    <a:pt x="89" y="35"/>
                  </a:lnTo>
                  <a:lnTo>
                    <a:pt x="110" y="28"/>
                  </a:lnTo>
                  <a:lnTo>
                    <a:pt x="126" y="24"/>
                  </a:lnTo>
                  <a:lnTo>
                    <a:pt x="144" y="19"/>
                  </a:lnTo>
                  <a:lnTo>
                    <a:pt x="157" y="15"/>
                  </a:lnTo>
                  <a:lnTo>
                    <a:pt x="170" y="13"/>
                  </a:lnTo>
                  <a:lnTo>
                    <a:pt x="181" y="8"/>
                  </a:lnTo>
                  <a:lnTo>
                    <a:pt x="191" y="6"/>
                  </a:lnTo>
                  <a:lnTo>
                    <a:pt x="199" y="4"/>
                  </a:lnTo>
                  <a:lnTo>
                    <a:pt x="207" y="2"/>
                  </a:lnTo>
                  <a:lnTo>
                    <a:pt x="212" y="2"/>
                  </a:lnTo>
                  <a:lnTo>
                    <a:pt x="215" y="0"/>
                  </a:lnTo>
                  <a:lnTo>
                    <a:pt x="217" y="0"/>
                  </a:lnTo>
                  <a:lnTo>
                    <a:pt x="220" y="0"/>
                  </a:lnTo>
                  <a:lnTo>
                    <a:pt x="225" y="0"/>
                  </a:lnTo>
                  <a:lnTo>
                    <a:pt x="230" y="2"/>
                  </a:lnTo>
                  <a:lnTo>
                    <a:pt x="236" y="4"/>
                  </a:lnTo>
                  <a:lnTo>
                    <a:pt x="241" y="6"/>
                  </a:lnTo>
                  <a:lnTo>
                    <a:pt x="246" y="8"/>
                  </a:lnTo>
                  <a:lnTo>
                    <a:pt x="249" y="11"/>
                  </a:lnTo>
                  <a:lnTo>
                    <a:pt x="251" y="13"/>
                  </a:lnTo>
                  <a:lnTo>
                    <a:pt x="254" y="17"/>
                  </a:lnTo>
                  <a:lnTo>
                    <a:pt x="256" y="19"/>
                  </a:lnTo>
                  <a:lnTo>
                    <a:pt x="259" y="22"/>
                  </a:lnTo>
                  <a:lnTo>
                    <a:pt x="259" y="28"/>
                  </a:lnTo>
                  <a:lnTo>
                    <a:pt x="259" y="30"/>
                  </a:lnTo>
                  <a:lnTo>
                    <a:pt x="256" y="35"/>
                  </a:lnTo>
                  <a:lnTo>
                    <a:pt x="251" y="39"/>
                  </a:lnTo>
                  <a:lnTo>
                    <a:pt x="246" y="43"/>
                  </a:lnTo>
                  <a:lnTo>
                    <a:pt x="238" y="50"/>
                  </a:lnTo>
                  <a:lnTo>
                    <a:pt x="228" y="54"/>
                  </a:lnTo>
                  <a:lnTo>
                    <a:pt x="215" y="59"/>
                  </a:lnTo>
                  <a:lnTo>
                    <a:pt x="202" y="65"/>
                  </a:lnTo>
                  <a:lnTo>
                    <a:pt x="188" y="72"/>
                  </a:lnTo>
                  <a:lnTo>
                    <a:pt x="173" y="76"/>
                  </a:lnTo>
                  <a:lnTo>
                    <a:pt x="160" y="81"/>
                  </a:lnTo>
                  <a:lnTo>
                    <a:pt x="147" y="83"/>
                  </a:lnTo>
                  <a:lnTo>
                    <a:pt x="131" y="85"/>
                  </a:lnTo>
                  <a:lnTo>
                    <a:pt x="118" y="87"/>
                  </a:lnTo>
                  <a:lnTo>
                    <a:pt x="102" y="87"/>
                  </a:lnTo>
                  <a:lnTo>
                    <a:pt x="89" y="87"/>
                  </a:lnTo>
                  <a:lnTo>
                    <a:pt x="73" y="89"/>
                  </a:lnTo>
                  <a:lnTo>
                    <a:pt x="60" y="89"/>
                  </a:lnTo>
                  <a:lnTo>
                    <a:pt x="47" y="87"/>
                  </a:lnTo>
                  <a:lnTo>
                    <a:pt x="34" y="83"/>
                  </a:lnTo>
                  <a:lnTo>
                    <a:pt x="24" y="81"/>
                  </a:lnTo>
                  <a:lnTo>
                    <a:pt x="16" y="74"/>
                  </a:lnTo>
                  <a:lnTo>
                    <a:pt x="5" y="67"/>
                  </a:lnTo>
                  <a:lnTo>
                    <a:pt x="0" y="61"/>
                  </a:lnTo>
                  <a:lnTo>
                    <a:pt x="0" y="61"/>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39" name="Freeform 34"/>
            <p:cNvSpPr/>
            <p:nvPr/>
          </p:nvSpPr>
          <p:spPr bwMode="auto">
            <a:xfrm>
              <a:off x="6096000" y="1401763"/>
              <a:ext cx="842962" cy="198438"/>
            </a:xfrm>
            <a:custGeom>
              <a:avLst/>
              <a:gdLst>
                <a:gd name="T0" fmla="*/ 14 w 531"/>
                <a:gd name="T1" fmla="*/ 110 h 125"/>
                <a:gd name="T2" fmla="*/ 6 w 531"/>
                <a:gd name="T3" fmla="*/ 101 h 125"/>
                <a:gd name="T4" fmla="*/ 0 w 531"/>
                <a:gd name="T5" fmla="*/ 94 h 125"/>
                <a:gd name="T6" fmla="*/ 3 w 531"/>
                <a:gd name="T7" fmla="*/ 88 h 125"/>
                <a:gd name="T8" fmla="*/ 11 w 531"/>
                <a:gd name="T9" fmla="*/ 83 h 125"/>
                <a:gd name="T10" fmla="*/ 24 w 531"/>
                <a:gd name="T11" fmla="*/ 81 h 125"/>
                <a:gd name="T12" fmla="*/ 34 w 531"/>
                <a:gd name="T13" fmla="*/ 81 h 125"/>
                <a:gd name="T14" fmla="*/ 50 w 531"/>
                <a:gd name="T15" fmla="*/ 79 h 125"/>
                <a:gd name="T16" fmla="*/ 76 w 531"/>
                <a:gd name="T17" fmla="*/ 73 h 125"/>
                <a:gd name="T18" fmla="*/ 113 w 531"/>
                <a:gd name="T19" fmla="*/ 64 h 125"/>
                <a:gd name="T20" fmla="*/ 134 w 531"/>
                <a:gd name="T21" fmla="*/ 59 h 125"/>
                <a:gd name="T22" fmla="*/ 228 w 531"/>
                <a:gd name="T23" fmla="*/ 40 h 125"/>
                <a:gd name="T24" fmla="*/ 301 w 531"/>
                <a:gd name="T25" fmla="*/ 22 h 125"/>
                <a:gd name="T26" fmla="*/ 353 w 531"/>
                <a:gd name="T27" fmla="*/ 9 h 125"/>
                <a:gd name="T28" fmla="*/ 398 w 531"/>
                <a:gd name="T29" fmla="*/ 3 h 125"/>
                <a:gd name="T30" fmla="*/ 435 w 531"/>
                <a:gd name="T31" fmla="*/ 0 h 125"/>
                <a:gd name="T32" fmla="*/ 466 w 531"/>
                <a:gd name="T33" fmla="*/ 3 h 125"/>
                <a:gd name="T34" fmla="*/ 489 w 531"/>
                <a:gd name="T35" fmla="*/ 9 h 125"/>
                <a:gd name="T36" fmla="*/ 508 w 531"/>
                <a:gd name="T37" fmla="*/ 16 h 125"/>
                <a:gd name="T38" fmla="*/ 521 w 531"/>
                <a:gd name="T39" fmla="*/ 24 h 125"/>
                <a:gd name="T40" fmla="*/ 529 w 531"/>
                <a:gd name="T41" fmla="*/ 33 h 125"/>
                <a:gd name="T42" fmla="*/ 531 w 531"/>
                <a:gd name="T43" fmla="*/ 42 h 125"/>
                <a:gd name="T44" fmla="*/ 529 w 531"/>
                <a:gd name="T45" fmla="*/ 46 h 125"/>
                <a:gd name="T46" fmla="*/ 518 w 531"/>
                <a:gd name="T47" fmla="*/ 53 h 125"/>
                <a:gd name="T48" fmla="*/ 503 w 531"/>
                <a:gd name="T49" fmla="*/ 57 h 125"/>
                <a:gd name="T50" fmla="*/ 482 w 531"/>
                <a:gd name="T51" fmla="*/ 62 h 125"/>
                <a:gd name="T52" fmla="*/ 461 w 531"/>
                <a:gd name="T53" fmla="*/ 64 h 125"/>
                <a:gd name="T54" fmla="*/ 442 w 531"/>
                <a:gd name="T55" fmla="*/ 64 h 125"/>
                <a:gd name="T56" fmla="*/ 419 w 531"/>
                <a:gd name="T57" fmla="*/ 64 h 125"/>
                <a:gd name="T58" fmla="*/ 395 w 531"/>
                <a:gd name="T59" fmla="*/ 66 h 125"/>
                <a:gd name="T60" fmla="*/ 369 w 531"/>
                <a:gd name="T61" fmla="*/ 68 h 125"/>
                <a:gd name="T62" fmla="*/ 333 w 531"/>
                <a:gd name="T63" fmla="*/ 73 h 125"/>
                <a:gd name="T64" fmla="*/ 291 w 531"/>
                <a:gd name="T65" fmla="*/ 81 h 125"/>
                <a:gd name="T66" fmla="*/ 246 w 531"/>
                <a:gd name="T67" fmla="*/ 88 h 125"/>
                <a:gd name="T68" fmla="*/ 204 w 531"/>
                <a:gd name="T69" fmla="*/ 97 h 125"/>
                <a:gd name="T70" fmla="*/ 170 w 531"/>
                <a:gd name="T71" fmla="*/ 103 h 125"/>
                <a:gd name="T72" fmla="*/ 139 w 531"/>
                <a:gd name="T73" fmla="*/ 108 h 125"/>
                <a:gd name="T74" fmla="*/ 113 w 531"/>
                <a:gd name="T75" fmla="*/ 114 h 125"/>
                <a:gd name="T76" fmla="*/ 92 w 531"/>
                <a:gd name="T77" fmla="*/ 121 h 125"/>
                <a:gd name="T78" fmla="*/ 76 w 531"/>
                <a:gd name="T79" fmla="*/ 123 h 125"/>
                <a:gd name="T80" fmla="*/ 68 w 531"/>
                <a:gd name="T81" fmla="*/ 125 h 125"/>
                <a:gd name="T82" fmla="*/ 45 w 531"/>
                <a:gd name="T83" fmla="*/ 121 h 125"/>
                <a:gd name="T84" fmla="*/ 21 w 531"/>
                <a:gd name="T8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1" h="125">
                  <a:moveTo>
                    <a:pt x="21" y="114"/>
                  </a:moveTo>
                  <a:lnTo>
                    <a:pt x="14" y="110"/>
                  </a:lnTo>
                  <a:lnTo>
                    <a:pt x="8" y="105"/>
                  </a:lnTo>
                  <a:lnTo>
                    <a:pt x="6" y="101"/>
                  </a:lnTo>
                  <a:lnTo>
                    <a:pt x="3" y="97"/>
                  </a:lnTo>
                  <a:lnTo>
                    <a:pt x="0" y="94"/>
                  </a:lnTo>
                  <a:lnTo>
                    <a:pt x="0" y="92"/>
                  </a:lnTo>
                  <a:lnTo>
                    <a:pt x="3" y="88"/>
                  </a:lnTo>
                  <a:lnTo>
                    <a:pt x="6" y="86"/>
                  </a:lnTo>
                  <a:lnTo>
                    <a:pt x="11" y="83"/>
                  </a:lnTo>
                  <a:lnTo>
                    <a:pt x="16" y="81"/>
                  </a:lnTo>
                  <a:lnTo>
                    <a:pt x="24" y="81"/>
                  </a:lnTo>
                  <a:lnTo>
                    <a:pt x="29" y="81"/>
                  </a:lnTo>
                  <a:lnTo>
                    <a:pt x="34" y="81"/>
                  </a:lnTo>
                  <a:lnTo>
                    <a:pt x="42" y="79"/>
                  </a:lnTo>
                  <a:lnTo>
                    <a:pt x="50" y="79"/>
                  </a:lnTo>
                  <a:lnTo>
                    <a:pt x="63" y="77"/>
                  </a:lnTo>
                  <a:lnTo>
                    <a:pt x="76" y="73"/>
                  </a:lnTo>
                  <a:lnTo>
                    <a:pt x="92" y="70"/>
                  </a:lnTo>
                  <a:lnTo>
                    <a:pt x="113" y="64"/>
                  </a:lnTo>
                  <a:lnTo>
                    <a:pt x="123" y="62"/>
                  </a:lnTo>
                  <a:lnTo>
                    <a:pt x="134" y="59"/>
                  </a:lnTo>
                  <a:lnTo>
                    <a:pt x="181" y="51"/>
                  </a:lnTo>
                  <a:lnTo>
                    <a:pt x="228" y="40"/>
                  </a:lnTo>
                  <a:lnTo>
                    <a:pt x="275" y="27"/>
                  </a:lnTo>
                  <a:lnTo>
                    <a:pt x="301" y="22"/>
                  </a:lnTo>
                  <a:lnTo>
                    <a:pt x="327" y="16"/>
                  </a:lnTo>
                  <a:lnTo>
                    <a:pt x="353" y="9"/>
                  </a:lnTo>
                  <a:lnTo>
                    <a:pt x="377" y="7"/>
                  </a:lnTo>
                  <a:lnTo>
                    <a:pt x="398" y="3"/>
                  </a:lnTo>
                  <a:lnTo>
                    <a:pt x="419" y="3"/>
                  </a:lnTo>
                  <a:lnTo>
                    <a:pt x="435" y="0"/>
                  </a:lnTo>
                  <a:lnTo>
                    <a:pt x="450" y="3"/>
                  </a:lnTo>
                  <a:lnTo>
                    <a:pt x="466" y="3"/>
                  </a:lnTo>
                  <a:lnTo>
                    <a:pt x="479" y="5"/>
                  </a:lnTo>
                  <a:lnTo>
                    <a:pt x="489" y="9"/>
                  </a:lnTo>
                  <a:lnTo>
                    <a:pt x="497" y="14"/>
                  </a:lnTo>
                  <a:lnTo>
                    <a:pt x="508" y="16"/>
                  </a:lnTo>
                  <a:lnTo>
                    <a:pt x="513" y="20"/>
                  </a:lnTo>
                  <a:lnTo>
                    <a:pt x="521" y="24"/>
                  </a:lnTo>
                  <a:lnTo>
                    <a:pt x="526" y="29"/>
                  </a:lnTo>
                  <a:lnTo>
                    <a:pt x="529" y="33"/>
                  </a:lnTo>
                  <a:lnTo>
                    <a:pt x="531" y="38"/>
                  </a:lnTo>
                  <a:lnTo>
                    <a:pt x="531" y="42"/>
                  </a:lnTo>
                  <a:lnTo>
                    <a:pt x="531" y="44"/>
                  </a:lnTo>
                  <a:lnTo>
                    <a:pt x="529" y="46"/>
                  </a:lnTo>
                  <a:lnTo>
                    <a:pt x="523" y="51"/>
                  </a:lnTo>
                  <a:lnTo>
                    <a:pt x="518" y="53"/>
                  </a:lnTo>
                  <a:lnTo>
                    <a:pt x="513" y="55"/>
                  </a:lnTo>
                  <a:lnTo>
                    <a:pt x="503" y="57"/>
                  </a:lnTo>
                  <a:lnTo>
                    <a:pt x="492" y="59"/>
                  </a:lnTo>
                  <a:lnTo>
                    <a:pt x="482" y="62"/>
                  </a:lnTo>
                  <a:lnTo>
                    <a:pt x="471" y="62"/>
                  </a:lnTo>
                  <a:lnTo>
                    <a:pt x="461" y="64"/>
                  </a:lnTo>
                  <a:lnTo>
                    <a:pt x="450" y="64"/>
                  </a:lnTo>
                  <a:lnTo>
                    <a:pt x="442" y="64"/>
                  </a:lnTo>
                  <a:lnTo>
                    <a:pt x="432" y="64"/>
                  </a:lnTo>
                  <a:lnTo>
                    <a:pt x="419" y="64"/>
                  </a:lnTo>
                  <a:lnTo>
                    <a:pt x="408" y="64"/>
                  </a:lnTo>
                  <a:lnTo>
                    <a:pt x="395" y="66"/>
                  </a:lnTo>
                  <a:lnTo>
                    <a:pt x="382" y="66"/>
                  </a:lnTo>
                  <a:lnTo>
                    <a:pt x="369" y="68"/>
                  </a:lnTo>
                  <a:lnTo>
                    <a:pt x="351" y="70"/>
                  </a:lnTo>
                  <a:lnTo>
                    <a:pt x="333" y="73"/>
                  </a:lnTo>
                  <a:lnTo>
                    <a:pt x="312" y="77"/>
                  </a:lnTo>
                  <a:lnTo>
                    <a:pt x="291" y="81"/>
                  </a:lnTo>
                  <a:lnTo>
                    <a:pt x="267" y="86"/>
                  </a:lnTo>
                  <a:lnTo>
                    <a:pt x="246" y="88"/>
                  </a:lnTo>
                  <a:lnTo>
                    <a:pt x="225" y="92"/>
                  </a:lnTo>
                  <a:lnTo>
                    <a:pt x="204" y="97"/>
                  </a:lnTo>
                  <a:lnTo>
                    <a:pt x="186" y="99"/>
                  </a:lnTo>
                  <a:lnTo>
                    <a:pt x="170" y="103"/>
                  </a:lnTo>
                  <a:lnTo>
                    <a:pt x="152" y="105"/>
                  </a:lnTo>
                  <a:lnTo>
                    <a:pt x="139" y="108"/>
                  </a:lnTo>
                  <a:lnTo>
                    <a:pt x="126" y="112"/>
                  </a:lnTo>
                  <a:lnTo>
                    <a:pt x="113" y="114"/>
                  </a:lnTo>
                  <a:lnTo>
                    <a:pt x="102" y="118"/>
                  </a:lnTo>
                  <a:lnTo>
                    <a:pt x="92" y="121"/>
                  </a:lnTo>
                  <a:lnTo>
                    <a:pt x="84" y="123"/>
                  </a:lnTo>
                  <a:lnTo>
                    <a:pt x="76" y="123"/>
                  </a:lnTo>
                  <a:lnTo>
                    <a:pt x="71" y="125"/>
                  </a:lnTo>
                  <a:lnTo>
                    <a:pt x="68" y="125"/>
                  </a:lnTo>
                  <a:lnTo>
                    <a:pt x="58" y="123"/>
                  </a:lnTo>
                  <a:lnTo>
                    <a:pt x="45" y="121"/>
                  </a:lnTo>
                  <a:lnTo>
                    <a:pt x="34" y="118"/>
                  </a:lnTo>
                  <a:lnTo>
                    <a:pt x="21" y="114"/>
                  </a:lnTo>
                  <a:lnTo>
                    <a:pt x="21" y="114"/>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40" name="Freeform 35"/>
            <p:cNvSpPr/>
            <p:nvPr/>
          </p:nvSpPr>
          <p:spPr bwMode="auto">
            <a:xfrm>
              <a:off x="6208713" y="1530350"/>
              <a:ext cx="619125" cy="969963"/>
            </a:xfrm>
            <a:custGeom>
              <a:avLst/>
              <a:gdLst>
                <a:gd name="T0" fmla="*/ 110 w 390"/>
                <a:gd name="T1" fmla="*/ 475 h 611"/>
                <a:gd name="T2" fmla="*/ 99 w 390"/>
                <a:gd name="T3" fmla="*/ 455 h 611"/>
                <a:gd name="T4" fmla="*/ 110 w 390"/>
                <a:gd name="T5" fmla="*/ 449 h 611"/>
                <a:gd name="T6" fmla="*/ 139 w 390"/>
                <a:gd name="T7" fmla="*/ 453 h 611"/>
                <a:gd name="T8" fmla="*/ 175 w 390"/>
                <a:gd name="T9" fmla="*/ 468 h 611"/>
                <a:gd name="T10" fmla="*/ 201 w 390"/>
                <a:gd name="T11" fmla="*/ 477 h 611"/>
                <a:gd name="T12" fmla="*/ 214 w 390"/>
                <a:gd name="T13" fmla="*/ 477 h 611"/>
                <a:gd name="T14" fmla="*/ 230 w 390"/>
                <a:gd name="T15" fmla="*/ 462 h 611"/>
                <a:gd name="T16" fmla="*/ 243 w 390"/>
                <a:gd name="T17" fmla="*/ 436 h 611"/>
                <a:gd name="T18" fmla="*/ 251 w 390"/>
                <a:gd name="T19" fmla="*/ 407 h 611"/>
                <a:gd name="T20" fmla="*/ 259 w 390"/>
                <a:gd name="T21" fmla="*/ 372 h 611"/>
                <a:gd name="T22" fmla="*/ 272 w 390"/>
                <a:gd name="T23" fmla="*/ 315 h 611"/>
                <a:gd name="T24" fmla="*/ 282 w 390"/>
                <a:gd name="T25" fmla="*/ 250 h 611"/>
                <a:gd name="T26" fmla="*/ 285 w 390"/>
                <a:gd name="T27" fmla="*/ 212 h 611"/>
                <a:gd name="T28" fmla="*/ 272 w 390"/>
                <a:gd name="T29" fmla="*/ 182 h 611"/>
                <a:gd name="T30" fmla="*/ 248 w 390"/>
                <a:gd name="T31" fmla="*/ 175 h 611"/>
                <a:gd name="T32" fmla="*/ 201 w 390"/>
                <a:gd name="T33" fmla="*/ 175 h 611"/>
                <a:gd name="T34" fmla="*/ 141 w 390"/>
                <a:gd name="T35" fmla="*/ 193 h 611"/>
                <a:gd name="T36" fmla="*/ 86 w 390"/>
                <a:gd name="T37" fmla="*/ 217 h 611"/>
                <a:gd name="T38" fmla="*/ 31 w 390"/>
                <a:gd name="T39" fmla="*/ 241 h 611"/>
                <a:gd name="T40" fmla="*/ 13 w 390"/>
                <a:gd name="T41" fmla="*/ 245 h 611"/>
                <a:gd name="T42" fmla="*/ 8 w 390"/>
                <a:gd name="T43" fmla="*/ 234 h 611"/>
                <a:gd name="T44" fmla="*/ 0 w 390"/>
                <a:gd name="T45" fmla="*/ 210 h 611"/>
                <a:gd name="T46" fmla="*/ 13 w 390"/>
                <a:gd name="T47" fmla="*/ 177 h 611"/>
                <a:gd name="T48" fmla="*/ 42 w 390"/>
                <a:gd name="T49" fmla="*/ 136 h 611"/>
                <a:gd name="T50" fmla="*/ 73 w 390"/>
                <a:gd name="T51" fmla="*/ 70 h 611"/>
                <a:gd name="T52" fmla="*/ 102 w 390"/>
                <a:gd name="T53" fmla="*/ 9 h 611"/>
                <a:gd name="T54" fmla="*/ 139 w 390"/>
                <a:gd name="T55" fmla="*/ 42 h 611"/>
                <a:gd name="T56" fmla="*/ 146 w 390"/>
                <a:gd name="T57" fmla="*/ 59 h 611"/>
                <a:gd name="T58" fmla="*/ 133 w 390"/>
                <a:gd name="T59" fmla="*/ 81 h 611"/>
                <a:gd name="T60" fmla="*/ 115 w 390"/>
                <a:gd name="T61" fmla="*/ 118 h 611"/>
                <a:gd name="T62" fmla="*/ 105 w 390"/>
                <a:gd name="T63" fmla="*/ 142 h 611"/>
                <a:gd name="T64" fmla="*/ 110 w 390"/>
                <a:gd name="T65" fmla="*/ 156 h 611"/>
                <a:gd name="T66" fmla="*/ 123 w 390"/>
                <a:gd name="T67" fmla="*/ 153 h 611"/>
                <a:gd name="T68" fmla="*/ 149 w 390"/>
                <a:gd name="T69" fmla="*/ 147 h 611"/>
                <a:gd name="T70" fmla="*/ 191 w 390"/>
                <a:gd name="T71" fmla="*/ 138 h 611"/>
                <a:gd name="T72" fmla="*/ 238 w 390"/>
                <a:gd name="T73" fmla="*/ 127 h 611"/>
                <a:gd name="T74" fmla="*/ 267 w 390"/>
                <a:gd name="T75" fmla="*/ 116 h 611"/>
                <a:gd name="T76" fmla="*/ 290 w 390"/>
                <a:gd name="T77" fmla="*/ 103 h 611"/>
                <a:gd name="T78" fmla="*/ 303 w 390"/>
                <a:gd name="T79" fmla="*/ 107 h 611"/>
                <a:gd name="T80" fmla="*/ 335 w 390"/>
                <a:gd name="T81" fmla="*/ 127 h 611"/>
                <a:gd name="T82" fmla="*/ 371 w 390"/>
                <a:gd name="T83" fmla="*/ 162 h 611"/>
                <a:gd name="T84" fmla="*/ 390 w 390"/>
                <a:gd name="T85" fmla="*/ 186 h 611"/>
                <a:gd name="T86" fmla="*/ 382 w 390"/>
                <a:gd name="T87" fmla="*/ 208 h 611"/>
                <a:gd name="T88" fmla="*/ 369 w 390"/>
                <a:gd name="T89" fmla="*/ 219 h 611"/>
                <a:gd name="T90" fmla="*/ 364 w 390"/>
                <a:gd name="T91" fmla="*/ 234 h 611"/>
                <a:gd name="T92" fmla="*/ 356 w 390"/>
                <a:gd name="T93" fmla="*/ 261 h 611"/>
                <a:gd name="T94" fmla="*/ 348 w 390"/>
                <a:gd name="T95" fmla="*/ 326 h 611"/>
                <a:gd name="T96" fmla="*/ 324 w 390"/>
                <a:gd name="T97" fmla="*/ 425 h 611"/>
                <a:gd name="T98" fmla="*/ 293 w 390"/>
                <a:gd name="T99" fmla="*/ 512 h 611"/>
                <a:gd name="T100" fmla="*/ 262 w 390"/>
                <a:gd name="T101" fmla="*/ 560 h 611"/>
                <a:gd name="T102" fmla="*/ 225 w 390"/>
                <a:gd name="T103" fmla="*/ 595 h 611"/>
                <a:gd name="T104" fmla="*/ 196 w 390"/>
                <a:gd name="T105" fmla="*/ 608 h 611"/>
                <a:gd name="T106" fmla="*/ 178 w 390"/>
                <a:gd name="T107" fmla="*/ 604 h 611"/>
                <a:gd name="T108" fmla="*/ 175 w 390"/>
                <a:gd name="T109" fmla="*/ 584 h 611"/>
                <a:gd name="T110" fmla="*/ 173 w 390"/>
                <a:gd name="T111" fmla="*/ 547 h 611"/>
                <a:gd name="T112" fmla="*/ 146 w 390"/>
                <a:gd name="T113" fmla="*/ 51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0" h="611">
                  <a:moveTo>
                    <a:pt x="133" y="501"/>
                  </a:moveTo>
                  <a:lnTo>
                    <a:pt x="123" y="490"/>
                  </a:lnTo>
                  <a:lnTo>
                    <a:pt x="115" y="482"/>
                  </a:lnTo>
                  <a:lnTo>
                    <a:pt x="110" y="475"/>
                  </a:lnTo>
                  <a:lnTo>
                    <a:pt x="105" y="468"/>
                  </a:lnTo>
                  <a:lnTo>
                    <a:pt x="102" y="462"/>
                  </a:lnTo>
                  <a:lnTo>
                    <a:pt x="99" y="457"/>
                  </a:lnTo>
                  <a:lnTo>
                    <a:pt x="99" y="455"/>
                  </a:lnTo>
                  <a:lnTo>
                    <a:pt x="99" y="451"/>
                  </a:lnTo>
                  <a:lnTo>
                    <a:pt x="102" y="451"/>
                  </a:lnTo>
                  <a:lnTo>
                    <a:pt x="107" y="449"/>
                  </a:lnTo>
                  <a:lnTo>
                    <a:pt x="110" y="449"/>
                  </a:lnTo>
                  <a:lnTo>
                    <a:pt x="115" y="449"/>
                  </a:lnTo>
                  <a:lnTo>
                    <a:pt x="123" y="449"/>
                  </a:lnTo>
                  <a:lnTo>
                    <a:pt x="128" y="451"/>
                  </a:lnTo>
                  <a:lnTo>
                    <a:pt x="139" y="453"/>
                  </a:lnTo>
                  <a:lnTo>
                    <a:pt x="149" y="457"/>
                  </a:lnTo>
                  <a:lnTo>
                    <a:pt x="157" y="462"/>
                  </a:lnTo>
                  <a:lnTo>
                    <a:pt x="167" y="464"/>
                  </a:lnTo>
                  <a:lnTo>
                    <a:pt x="175" y="468"/>
                  </a:lnTo>
                  <a:lnTo>
                    <a:pt x="183" y="471"/>
                  </a:lnTo>
                  <a:lnTo>
                    <a:pt x="191" y="473"/>
                  </a:lnTo>
                  <a:lnTo>
                    <a:pt x="196" y="475"/>
                  </a:lnTo>
                  <a:lnTo>
                    <a:pt x="201" y="477"/>
                  </a:lnTo>
                  <a:lnTo>
                    <a:pt x="204" y="479"/>
                  </a:lnTo>
                  <a:lnTo>
                    <a:pt x="209" y="479"/>
                  </a:lnTo>
                  <a:lnTo>
                    <a:pt x="212" y="477"/>
                  </a:lnTo>
                  <a:lnTo>
                    <a:pt x="214" y="477"/>
                  </a:lnTo>
                  <a:lnTo>
                    <a:pt x="220" y="475"/>
                  </a:lnTo>
                  <a:lnTo>
                    <a:pt x="222" y="471"/>
                  </a:lnTo>
                  <a:lnTo>
                    <a:pt x="225" y="468"/>
                  </a:lnTo>
                  <a:lnTo>
                    <a:pt x="230" y="462"/>
                  </a:lnTo>
                  <a:lnTo>
                    <a:pt x="233" y="457"/>
                  </a:lnTo>
                  <a:lnTo>
                    <a:pt x="235" y="451"/>
                  </a:lnTo>
                  <a:lnTo>
                    <a:pt x="241" y="440"/>
                  </a:lnTo>
                  <a:lnTo>
                    <a:pt x="243" y="436"/>
                  </a:lnTo>
                  <a:lnTo>
                    <a:pt x="243" y="429"/>
                  </a:lnTo>
                  <a:lnTo>
                    <a:pt x="246" y="422"/>
                  </a:lnTo>
                  <a:lnTo>
                    <a:pt x="248" y="416"/>
                  </a:lnTo>
                  <a:lnTo>
                    <a:pt x="251" y="407"/>
                  </a:lnTo>
                  <a:lnTo>
                    <a:pt x="251" y="401"/>
                  </a:lnTo>
                  <a:lnTo>
                    <a:pt x="254" y="392"/>
                  </a:lnTo>
                  <a:lnTo>
                    <a:pt x="256" y="381"/>
                  </a:lnTo>
                  <a:lnTo>
                    <a:pt x="259" y="372"/>
                  </a:lnTo>
                  <a:lnTo>
                    <a:pt x="262" y="361"/>
                  </a:lnTo>
                  <a:lnTo>
                    <a:pt x="264" y="350"/>
                  </a:lnTo>
                  <a:lnTo>
                    <a:pt x="267" y="337"/>
                  </a:lnTo>
                  <a:lnTo>
                    <a:pt x="272" y="315"/>
                  </a:lnTo>
                  <a:lnTo>
                    <a:pt x="275" y="296"/>
                  </a:lnTo>
                  <a:lnTo>
                    <a:pt x="277" y="278"/>
                  </a:lnTo>
                  <a:lnTo>
                    <a:pt x="280" y="263"/>
                  </a:lnTo>
                  <a:lnTo>
                    <a:pt x="282" y="250"/>
                  </a:lnTo>
                  <a:lnTo>
                    <a:pt x="285" y="239"/>
                  </a:lnTo>
                  <a:lnTo>
                    <a:pt x="285" y="230"/>
                  </a:lnTo>
                  <a:lnTo>
                    <a:pt x="285" y="223"/>
                  </a:lnTo>
                  <a:lnTo>
                    <a:pt x="285" y="212"/>
                  </a:lnTo>
                  <a:lnTo>
                    <a:pt x="282" y="202"/>
                  </a:lnTo>
                  <a:lnTo>
                    <a:pt x="280" y="193"/>
                  </a:lnTo>
                  <a:lnTo>
                    <a:pt x="275" y="184"/>
                  </a:lnTo>
                  <a:lnTo>
                    <a:pt x="272" y="182"/>
                  </a:lnTo>
                  <a:lnTo>
                    <a:pt x="267" y="182"/>
                  </a:lnTo>
                  <a:lnTo>
                    <a:pt x="262" y="180"/>
                  </a:lnTo>
                  <a:lnTo>
                    <a:pt x="254" y="177"/>
                  </a:lnTo>
                  <a:lnTo>
                    <a:pt x="248" y="175"/>
                  </a:lnTo>
                  <a:lnTo>
                    <a:pt x="241" y="175"/>
                  </a:lnTo>
                  <a:lnTo>
                    <a:pt x="222" y="173"/>
                  </a:lnTo>
                  <a:lnTo>
                    <a:pt x="214" y="175"/>
                  </a:lnTo>
                  <a:lnTo>
                    <a:pt x="201" y="175"/>
                  </a:lnTo>
                  <a:lnTo>
                    <a:pt x="188" y="177"/>
                  </a:lnTo>
                  <a:lnTo>
                    <a:pt x="175" y="182"/>
                  </a:lnTo>
                  <a:lnTo>
                    <a:pt x="160" y="186"/>
                  </a:lnTo>
                  <a:lnTo>
                    <a:pt x="141" y="193"/>
                  </a:lnTo>
                  <a:lnTo>
                    <a:pt x="126" y="199"/>
                  </a:lnTo>
                  <a:lnTo>
                    <a:pt x="105" y="206"/>
                  </a:lnTo>
                  <a:lnTo>
                    <a:pt x="94" y="212"/>
                  </a:lnTo>
                  <a:lnTo>
                    <a:pt x="86" y="217"/>
                  </a:lnTo>
                  <a:lnTo>
                    <a:pt x="68" y="223"/>
                  </a:lnTo>
                  <a:lnTo>
                    <a:pt x="52" y="230"/>
                  </a:lnTo>
                  <a:lnTo>
                    <a:pt x="42" y="237"/>
                  </a:lnTo>
                  <a:lnTo>
                    <a:pt x="31" y="241"/>
                  </a:lnTo>
                  <a:lnTo>
                    <a:pt x="24" y="243"/>
                  </a:lnTo>
                  <a:lnTo>
                    <a:pt x="18" y="245"/>
                  </a:lnTo>
                  <a:lnTo>
                    <a:pt x="16" y="245"/>
                  </a:lnTo>
                  <a:lnTo>
                    <a:pt x="13" y="245"/>
                  </a:lnTo>
                  <a:lnTo>
                    <a:pt x="13" y="243"/>
                  </a:lnTo>
                  <a:lnTo>
                    <a:pt x="11" y="241"/>
                  </a:lnTo>
                  <a:lnTo>
                    <a:pt x="8" y="237"/>
                  </a:lnTo>
                  <a:lnTo>
                    <a:pt x="8" y="234"/>
                  </a:lnTo>
                  <a:lnTo>
                    <a:pt x="5" y="228"/>
                  </a:lnTo>
                  <a:lnTo>
                    <a:pt x="3" y="223"/>
                  </a:lnTo>
                  <a:lnTo>
                    <a:pt x="0" y="217"/>
                  </a:lnTo>
                  <a:lnTo>
                    <a:pt x="0" y="210"/>
                  </a:lnTo>
                  <a:lnTo>
                    <a:pt x="0" y="204"/>
                  </a:lnTo>
                  <a:lnTo>
                    <a:pt x="3" y="195"/>
                  </a:lnTo>
                  <a:lnTo>
                    <a:pt x="8" y="186"/>
                  </a:lnTo>
                  <a:lnTo>
                    <a:pt x="13" y="177"/>
                  </a:lnTo>
                  <a:lnTo>
                    <a:pt x="18" y="167"/>
                  </a:lnTo>
                  <a:lnTo>
                    <a:pt x="26" y="158"/>
                  </a:lnTo>
                  <a:lnTo>
                    <a:pt x="34" y="147"/>
                  </a:lnTo>
                  <a:lnTo>
                    <a:pt x="42" y="136"/>
                  </a:lnTo>
                  <a:lnTo>
                    <a:pt x="52" y="123"/>
                  </a:lnTo>
                  <a:lnTo>
                    <a:pt x="58" y="107"/>
                  </a:lnTo>
                  <a:lnTo>
                    <a:pt x="65" y="90"/>
                  </a:lnTo>
                  <a:lnTo>
                    <a:pt x="73" y="70"/>
                  </a:lnTo>
                  <a:lnTo>
                    <a:pt x="79" y="48"/>
                  </a:lnTo>
                  <a:lnTo>
                    <a:pt x="84" y="24"/>
                  </a:lnTo>
                  <a:lnTo>
                    <a:pt x="86" y="0"/>
                  </a:lnTo>
                  <a:lnTo>
                    <a:pt x="102" y="9"/>
                  </a:lnTo>
                  <a:lnTo>
                    <a:pt x="115" y="20"/>
                  </a:lnTo>
                  <a:lnTo>
                    <a:pt x="126" y="27"/>
                  </a:lnTo>
                  <a:lnTo>
                    <a:pt x="133" y="35"/>
                  </a:lnTo>
                  <a:lnTo>
                    <a:pt x="139" y="42"/>
                  </a:lnTo>
                  <a:lnTo>
                    <a:pt x="144" y="46"/>
                  </a:lnTo>
                  <a:lnTo>
                    <a:pt x="146" y="51"/>
                  </a:lnTo>
                  <a:lnTo>
                    <a:pt x="149" y="55"/>
                  </a:lnTo>
                  <a:lnTo>
                    <a:pt x="146" y="59"/>
                  </a:lnTo>
                  <a:lnTo>
                    <a:pt x="144" y="64"/>
                  </a:lnTo>
                  <a:lnTo>
                    <a:pt x="141" y="68"/>
                  </a:lnTo>
                  <a:lnTo>
                    <a:pt x="136" y="75"/>
                  </a:lnTo>
                  <a:lnTo>
                    <a:pt x="133" y="81"/>
                  </a:lnTo>
                  <a:lnTo>
                    <a:pt x="128" y="90"/>
                  </a:lnTo>
                  <a:lnTo>
                    <a:pt x="126" y="99"/>
                  </a:lnTo>
                  <a:lnTo>
                    <a:pt x="120" y="110"/>
                  </a:lnTo>
                  <a:lnTo>
                    <a:pt x="115" y="118"/>
                  </a:lnTo>
                  <a:lnTo>
                    <a:pt x="110" y="127"/>
                  </a:lnTo>
                  <a:lnTo>
                    <a:pt x="107" y="134"/>
                  </a:lnTo>
                  <a:lnTo>
                    <a:pt x="105" y="138"/>
                  </a:lnTo>
                  <a:lnTo>
                    <a:pt x="105" y="142"/>
                  </a:lnTo>
                  <a:lnTo>
                    <a:pt x="105" y="147"/>
                  </a:lnTo>
                  <a:lnTo>
                    <a:pt x="105" y="149"/>
                  </a:lnTo>
                  <a:lnTo>
                    <a:pt x="105" y="151"/>
                  </a:lnTo>
                  <a:lnTo>
                    <a:pt x="110" y="156"/>
                  </a:lnTo>
                  <a:lnTo>
                    <a:pt x="112" y="156"/>
                  </a:lnTo>
                  <a:lnTo>
                    <a:pt x="118" y="156"/>
                  </a:lnTo>
                  <a:lnTo>
                    <a:pt x="120" y="156"/>
                  </a:lnTo>
                  <a:lnTo>
                    <a:pt x="123" y="153"/>
                  </a:lnTo>
                  <a:lnTo>
                    <a:pt x="128" y="151"/>
                  </a:lnTo>
                  <a:lnTo>
                    <a:pt x="136" y="149"/>
                  </a:lnTo>
                  <a:lnTo>
                    <a:pt x="141" y="149"/>
                  </a:lnTo>
                  <a:lnTo>
                    <a:pt x="149" y="147"/>
                  </a:lnTo>
                  <a:lnTo>
                    <a:pt x="157" y="145"/>
                  </a:lnTo>
                  <a:lnTo>
                    <a:pt x="167" y="142"/>
                  </a:lnTo>
                  <a:lnTo>
                    <a:pt x="178" y="140"/>
                  </a:lnTo>
                  <a:lnTo>
                    <a:pt x="191" y="138"/>
                  </a:lnTo>
                  <a:lnTo>
                    <a:pt x="204" y="136"/>
                  </a:lnTo>
                  <a:lnTo>
                    <a:pt x="217" y="134"/>
                  </a:lnTo>
                  <a:lnTo>
                    <a:pt x="228" y="132"/>
                  </a:lnTo>
                  <a:lnTo>
                    <a:pt x="238" y="127"/>
                  </a:lnTo>
                  <a:lnTo>
                    <a:pt x="246" y="125"/>
                  </a:lnTo>
                  <a:lnTo>
                    <a:pt x="254" y="123"/>
                  </a:lnTo>
                  <a:lnTo>
                    <a:pt x="262" y="118"/>
                  </a:lnTo>
                  <a:lnTo>
                    <a:pt x="267" y="116"/>
                  </a:lnTo>
                  <a:lnTo>
                    <a:pt x="272" y="114"/>
                  </a:lnTo>
                  <a:lnTo>
                    <a:pt x="277" y="110"/>
                  </a:lnTo>
                  <a:lnTo>
                    <a:pt x="285" y="107"/>
                  </a:lnTo>
                  <a:lnTo>
                    <a:pt x="290" y="103"/>
                  </a:lnTo>
                  <a:lnTo>
                    <a:pt x="296" y="103"/>
                  </a:lnTo>
                  <a:lnTo>
                    <a:pt x="298" y="103"/>
                  </a:lnTo>
                  <a:lnTo>
                    <a:pt x="301" y="105"/>
                  </a:lnTo>
                  <a:lnTo>
                    <a:pt x="303" y="107"/>
                  </a:lnTo>
                  <a:lnTo>
                    <a:pt x="311" y="112"/>
                  </a:lnTo>
                  <a:lnTo>
                    <a:pt x="316" y="116"/>
                  </a:lnTo>
                  <a:lnTo>
                    <a:pt x="324" y="121"/>
                  </a:lnTo>
                  <a:lnTo>
                    <a:pt x="335" y="127"/>
                  </a:lnTo>
                  <a:lnTo>
                    <a:pt x="348" y="136"/>
                  </a:lnTo>
                  <a:lnTo>
                    <a:pt x="356" y="145"/>
                  </a:lnTo>
                  <a:lnTo>
                    <a:pt x="366" y="153"/>
                  </a:lnTo>
                  <a:lnTo>
                    <a:pt x="371" y="162"/>
                  </a:lnTo>
                  <a:lnTo>
                    <a:pt x="379" y="169"/>
                  </a:lnTo>
                  <a:lnTo>
                    <a:pt x="382" y="175"/>
                  </a:lnTo>
                  <a:lnTo>
                    <a:pt x="387" y="182"/>
                  </a:lnTo>
                  <a:lnTo>
                    <a:pt x="390" y="186"/>
                  </a:lnTo>
                  <a:lnTo>
                    <a:pt x="390" y="191"/>
                  </a:lnTo>
                  <a:lnTo>
                    <a:pt x="387" y="197"/>
                  </a:lnTo>
                  <a:lnTo>
                    <a:pt x="384" y="204"/>
                  </a:lnTo>
                  <a:lnTo>
                    <a:pt x="382" y="208"/>
                  </a:lnTo>
                  <a:lnTo>
                    <a:pt x="374" y="212"/>
                  </a:lnTo>
                  <a:lnTo>
                    <a:pt x="374" y="212"/>
                  </a:lnTo>
                  <a:lnTo>
                    <a:pt x="371" y="215"/>
                  </a:lnTo>
                  <a:lnTo>
                    <a:pt x="369" y="219"/>
                  </a:lnTo>
                  <a:lnTo>
                    <a:pt x="369" y="221"/>
                  </a:lnTo>
                  <a:lnTo>
                    <a:pt x="366" y="226"/>
                  </a:lnTo>
                  <a:lnTo>
                    <a:pt x="364" y="230"/>
                  </a:lnTo>
                  <a:lnTo>
                    <a:pt x="364" y="234"/>
                  </a:lnTo>
                  <a:lnTo>
                    <a:pt x="361" y="241"/>
                  </a:lnTo>
                  <a:lnTo>
                    <a:pt x="361" y="245"/>
                  </a:lnTo>
                  <a:lnTo>
                    <a:pt x="358" y="252"/>
                  </a:lnTo>
                  <a:lnTo>
                    <a:pt x="356" y="261"/>
                  </a:lnTo>
                  <a:lnTo>
                    <a:pt x="356" y="267"/>
                  </a:lnTo>
                  <a:lnTo>
                    <a:pt x="353" y="285"/>
                  </a:lnTo>
                  <a:lnTo>
                    <a:pt x="350" y="304"/>
                  </a:lnTo>
                  <a:lnTo>
                    <a:pt x="348" y="326"/>
                  </a:lnTo>
                  <a:lnTo>
                    <a:pt x="343" y="348"/>
                  </a:lnTo>
                  <a:lnTo>
                    <a:pt x="340" y="368"/>
                  </a:lnTo>
                  <a:lnTo>
                    <a:pt x="335" y="387"/>
                  </a:lnTo>
                  <a:lnTo>
                    <a:pt x="324" y="425"/>
                  </a:lnTo>
                  <a:lnTo>
                    <a:pt x="314" y="462"/>
                  </a:lnTo>
                  <a:lnTo>
                    <a:pt x="309" y="479"/>
                  </a:lnTo>
                  <a:lnTo>
                    <a:pt x="301" y="497"/>
                  </a:lnTo>
                  <a:lnTo>
                    <a:pt x="293" y="512"/>
                  </a:lnTo>
                  <a:lnTo>
                    <a:pt x="285" y="525"/>
                  </a:lnTo>
                  <a:lnTo>
                    <a:pt x="277" y="538"/>
                  </a:lnTo>
                  <a:lnTo>
                    <a:pt x="269" y="549"/>
                  </a:lnTo>
                  <a:lnTo>
                    <a:pt x="262" y="560"/>
                  </a:lnTo>
                  <a:lnTo>
                    <a:pt x="251" y="571"/>
                  </a:lnTo>
                  <a:lnTo>
                    <a:pt x="241" y="582"/>
                  </a:lnTo>
                  <a:lnTo>
                    <a:pt x="233" y="589"/>
                  </a:lnTo>
                  <a:lnTo>
                    <a:pt x="225" y="595"/>
                  </a:lnTo>
                  <a:lnTo>
                    <a:pt x="217" y="602"/>
                  </a:lnTo>
                  <a:lnTo>
                    <a:pt x="209" y="604"/>
                  </a:lnTo>
                  <a:lnTo>
                    <a:pt x="201" y="608"/>
                  </a:lnTo>
                  <a:lnTo>
                    <a:pt x="196" y="608"/>
                  </a:lnTo>
                  <a:lnTo>
                    <a:pt x="191" y="611"/>
                  </a:lnTo>
                  <a:lnTo>
                    <a:pt x="186" y="608"/>
                  </a:lnTo>
                  <a:lnTo>
                    <a:pt x="180" y="608"/>
                  </a:lnTo>
                  <a:lnTo>
                    <a:pt x="178" y="604"/>
                  </a:lnTo>
                  <a:lnTo>
                    <a:pt x="175" y="602"/>
                  </a:lnTo>
                  <a:lnTo>
                    <a:pt x="175" y="597"/>
                  </a:lnTo>
                  <a:lnTo>
                    <a:pt x="175" y="591"/>
                  </a:lnTo>
                  <a:lnTo>
                    <a:pt x="175" y="584"/>
                  </a:lnTo>
                  <a:lnTo>
                    <a:pt x="175" y="578"/>
                  </a:lnTo>
                  <a:lnTo>
                    <a:pt x="178" y="567"/>
                  </a:lnTo>
                  <a:lnTo>
                    <a:pt x="175" y="558"/>
                  </a:lnTo>
                  <a:lnTo>
                    <a:pt x="173" y="547"/>
                  </a:lnTo>
                  <a:lnTo>
                    <a:pt x="170" y="538"/>
                  </a:lnTo>
                  <a:lnTo>
                    <a:pt x="162" y="530"/>
                  </a:lnTo>
                  <a:lnTo>
                    <a:pt x="154" y="521"/>
                  </a:lnTo>
                  <a:lnTo>
                    <a:pt x="146" y="510"/>
                  </a:lnTo>
                  <a:lnTo>
                    <a:pt x="133" y="501"/>
                  </a:lnTo>
                  <a:lnTo>
                    <a:pt x="133" y="501"/>
                  </a:lnTo>
                </a:path>
              </a:pathLst>
            </a:custGeom>
            <a:grpFill/>
            <a:ln w="25400">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grpSp>
      <p:grpSp>
        <p:nvGrpSpPr>
          <p:cNvPr id="5" name="组合 60"/>
          <p:cNvGrpSpPr/>
          <p:nvPr/>
        </p:nvGrpSpPr>
        <p:grpSpPr>
          <a:xfrm>
            <a:off x="1514698" y="2685540"/>
            <a:ext cx="2313345" cy="2400330"/>
            <a:chOff x="3036888" y="419100"/>
            <a:chExt cx="1984376" cy="2058988"/>
          </a:xfrm>
          <a:solidFill>
            <a:schemeClr val="tx1"/>
          </a:solidFill>
        </p:grpSpPr>
        <p:sp>
          <p:nvSpPr>
            <p:cNvPr id="45" name="Freeform 41"/>
            <p:cNvSpPr/>
            <p:nvPr/>
          </p:nvSpPr>
          <p:spPr bwMode="auto">
            <a:xfrm>
              <a:off x="3459163" y="465138"/>
              <a:ext cx="271463" cy="219075"/>
            </a:xfrm>
            <a:custGeom>
              <a:avLst/>
              <a:gdLst>
                <a:gd name="T0" fmla="*/ 140 w 171"/>
                <a:gd name="T1" fmla="*/ 36 h 138"/>
                <a:gd name="T2" fmla="*/ 148 w 171"/>
                <a:gd name="T3" fmla="*/ 43 h 138"/>
                <a:gd name="T4" fmla="*/ 153 w 171"/>
                <a:gd name="T5" fmla="*/ 49 h 138"/>
                <a:gd name="T6" fmla="*/ 158 w 171"/>
                <a:gd name="T7" fmla="*/ 56 h 138"/>
                <a:gd name="T8" fmla="*/ 163 w 171"/>
                <a:gd name="T9" fmla="*/ 65 h 138"/>
                <a:gd name="T10" fmla="*/ 168 w 171"/>
                <a:gd name="T11" fmla="*/ 71 h 138"/>
                <a:gd name="T12" fmla="*/ 171 w 171"/>
                <a:gd name="T13" fmla="*/ 80 h 138"/>
                <a:gd name="T14" fmla="*/ 171 w 171"/>
                <a:gd name="T15" fmla="*/ 86 h 138"/>
                <a:gd name="T16" fmla="*/ 171 w 171"/>
                <a:gd name="T17" fmla="*/ 93 h 138"/>
                <a:gd name="T18" fmla="*/ 171 w 171"/>
                <a:gd name="T19" fmla="*/ 106 h 138"/>
                <a:gd name="T20" fmla="*/ 171 w 171"/>
                <a:gd name="T21" fmla="*/ 114 h 138"/>
                <a:gd name="T22" fmla="*/ 168 w 171"/>
                <a:gd name="T23" fmla="*/ 123 h 138"/>
                <a:gd name="T24" fmla="*/ 165 w 171"/>
                <a:gd name="T25" fmla="*/ 127 h 138"/>
                <a:gd name="T26" fmla="*/ 160 w 171"/>
                <a:gd name="T27" fmla="*/ 132 h 138"/>
                <a:gd name="T28" fmla="*/ 155 w 171"/>
                <a:gd name="T29" fmla="*/ 136 h 138"/>
                <a:gd name="T30" fmla="*/ 150 w 171"/>
                <a:gd name="T31" fmla="*/ 138 h 138"/>
                <a:gd name="T32" fmla="*/ 145 w 171"/>
                <a:gd name="T33" fmla="*/ 138 h 138"/>
                <a:gd name="T34" fmla="*/ 140 w 171"/>
                <a:gd name="T35" fmla="*/ 138 h 138"/>
                <a:gd name="T36" fmla="*/ 132 w 171"/>
                <a:gd name="T37" fmla="*/ 136 h 138"/>
                <a:gd name="T38" fmla="*/ 125 w 171"/>
                <a:gd name="T39" fmla="*/ 132 h 138"/>
                <a:gd name="T40" fmla="*/ 117 w 171"/>
                <a:gd name="T41" fmla="*/ 125 h 138"/>
                <a:gd name="T42" fmla="*/ 105 w 171"/>
                <a:gd name="T43" fmla="*/ 119 h 138"/>
                <a:gd name="T44" fmla="*/ 94 w 171"/>
                <a:gd name="T45" fmla="*/ 110 h 138"/>
                <a:gd name="T46" fmla="*/ 79 w 171"/>
                <a:gd name="T47" fmla="*/ 99 h 138"/>
                <a:gd name="T48" fmla="*/ 64 w 171"/>
                <a:gd name="T49" fmla="*/ 86 h 138"/>
                <a:gd name="T50" fmla="*/ 49 w 171"/>
                <a:gd name="T51" fmla="*/ 75 h 138"/>
                <a:gd name="T52" fmla="*/ 36 w 171"/>
                <a:gd name="T53" fmla="*/ 62 h 138"/>
                <a:gd name="T54" fmla="*/ 26 w 171"/>
                <a:gd name="T55" fmla="*/ 54 h 138"/>
                <a:gd name="T56" fmla="*/ 16 w 171"/>
                <a:gd name="T57" fmla="*/ 45 h 138"/>
                <a:gd name="T58" fmla="*/ 11 w 171"/>
                <a:gd name="T59" fmla="*/ 36 h 138"/>
                <a:gd name="T60" fmla="*/ 5 w 171"/>
                <a:gd name="T61" fmla="*/ 32 h 138"/>
                <a:gd name="T62" fmla="*/ 0 w 171"/>
                <a:gd name="T63" fmla="*/ 28 h 138"/>
                <a:gd name="T64" fmla="*/ 0 w 171"/>
                <a:gd name="T65" fmla="*/ 23 h 138"/>
                <a:gd name="T66" fmla="*/ 0 w 171"/>
                <a:gd name="T67" fmla="*/ 19 h 138"/>
                <a:gd name="T68" fmla="*/ 5 w 171"/>
                <a:gd name="T69" fmla="*/ 15 h 138"/>
                <a:gd name="T70" fmla="*/ 11 w 171"/>
                <a:gd name="T71" fmla="*/ 10 h 138"/>
                <a:gd name="T72" fmla="*/ 16 w 171"/>
                <a:gd name="T73" fmla="*/ 6 h 138"/>
                <a:gd name="T74" fmla="*/ 18 w 171"/>
                <a:gd name="T75" fmla="*/ 4 h 138"/>
                <a:gd name="T76" fmla="*/ 23 w 171"/>
                <a:gd name="T77" fmla="*/ 2 h 138"/>
                <a:gd name="T78" fmla="*/ 28 w 171"/>
                <a:gd name="T79" fmla="*/ 2 h 138"/>
                <a:gd name="T80" fmla="*/ 36 w 171"/>
                <a:gd name="T81" fmla="*/ 0 h 138"/>
                <a:gd name="T82" fmla="*/ 44 w 171"/>
                <a:gd name="T83" fmla="*/ 0 h 138"/>
                <a:gd name="T84" fmla="*/ 51 w 171"/>
                <a:gd name="T85" fmla="*/ 0 h 138"/>
                <a:gd name="T86" fmla="*/ 61 w 171"/>
                <a:gd name="T87" fmla="*/ 0 h 138"/>
                <a:gd name="T88" fmla="*/ 69 w 171"/>
                <a:gd name="T89" fmla="*/ 2 h 138"/>
                <a:gd name="T90" fmla="*/ 89 w 171"/>
                <a:gd name="T91" fmla="*/ 6 h 138"/>
                <a:gd name="T92" fmla="*/ 110 w 171"/>
                <a:gd name="T93" fmla="*/ 15 h 138"/>
                <a:gd name="T94" fmla="*/ 117 w 171"/>
                <a:gd name="T95" fmla="*/ 19 h 138"/>
                <a:gd name="T96" fmla="*/ 125 w 171"/>
                <a:gd name="T97" fmla="*/ 23 h 138"/>
                <a:gd name="T98" fmla="*/ 132 w 171"/>
                <a:gd name="T99" fmla="*/ 30 h 138"/>
                <a:gd name="T100" fmla="*/ 140 w 171"/>
                <a:gd name="T101" fmla="*/ 36 h 138"/>
                <a:gd name="T102" fmla="*/ 140 w 171"/>
                <a:gd name="T103" fmla="*/ 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38">
                  <a:moveTo>
                    <a:pt x="140" y="36"/>
                  </a:moveTo>
                  <a:lnTo>
                    <a:pt x="148" y="43"/>
                  </a:lnTo>
                  <a:lnTo>
                    <a:pt x="153" y="49"/>
                  </a:lnTo>
                  <a:lnTo>
                    <a:pt x="158" y="56"/>
                  </a:lnTo>
                  <a:lnTo>
                    <a:pt x="163" y="65"/>
                  </a:lnTo>
                  <a:lnTo>
                    <a:pt x="168" y="71"/>
                  </a:lnTo>
                  <a:lnTo>
                    <a:pt x="171" y="80"/>
                  </a:lnTo>
                  <a:lnTo>
                    <a:pt x="171" y="86"/>
                  </a:lnTo>
                  <a:lnTo>
                    <a:pt x="171" y="93"/>
                  </a:lnTo>
                  <a:lnTo>
                    <a:pt x="171" y="106"/>
                  </a:lnTo>
                  <a:lnTo>
                    <a:pt x="171" y="114"/>
                  </a:lnTo>
                  <a:lnTo>
                    <a:pt x="168" y="123"/>
                  </a:lnTo>
                  <a:lnTo>
                    <a:pt x="165" y="127"/>
                  </a:lnTo>
                  <a:lnTo>
                    <a:pt x="160" y="132"/>
                  </a:lnTo>
                  <a:lnTo>
                    <a:pt x="155" y="136"/>
                  </a:lnTo>
                  <a:lnTo>
                    <a:pt x="150" y="138"/>
                  </a:lnTo>
                  <a:lnTo>
                    <a:pt x="145" y="138"/>
                  </a:lnTo>
                  <a:lnTo>
                    <a:pt x="140" y="138"/>
                  </a:lnTo>
                  <a:lnTo>
                    <a:pt x="132" y="136"/>
                  </a:lnTo>
                  <a:lnTo>
                    <a:pt x="125" y="132"/>
                  </a:lnTo>
                  <a:lnTo>
                    <a:pt x="117" y="125"/>
                  </a:lnTo>
                  <a:lnTo>
                    <a:pt x="105" y="119"/>
                  </a:lnTo>
                  <a:lnTo>
                    <a:pt x="94" y="110"/>
                  </a:lnTo>
                  <a:lnTo>
                    <a:pt x="79" y="99"/>
                  </a:lnTo>
                  <a:lnTo>
                    <a:pt x="64" y="86"/>
                  </a:lnTo>
                  <a:lnTo>
                    <a:pt x="49" y="75"/>
                  </a:lnTo>
                  <a:lnTo>
                    <a:pt x="36" y="62"/>
                  </a:lnTo>
                  <a:lnTo>
                    <a:pt x="26" y="54"/>
                  </a:lnTo>
                  <a:lnTo>
                    <a:pt x="16" y="45"/>
                  </a:lnTo>
                  <a:lnTo>
                    <a:pt x="11" y="36"/>
                  </a:lnTo>
                  <a:lnTo>
                    <a:pt x="5" y="32"/>
                  </a:lnTo>
                  <a:lnTo>
                    <a:pt x="0" y="28"/>
                  </a:lnTo>
                  <a:lnTo>
                    <a:pt x="0" y="23"/>
                  </a:lnTo>
                  <a:lnTo>
                    <a:pt x="0" y="19"/>
                  </a:lnTo>
                  <a:lnTo>
                    <a:pt x="5" y="15"/>
                  </a:lnTo>
                  <a:lnTo>
                    <a:pt x="11" y="10"/>
                  </a:lnTo>
                  <a:lnTo>
                    <a:pt x="16" y="6"/>
                  </a:lnTo>
                  <a:lnTo>
                    <a:pt x="18" y="4"/>
                  </a:lnTo>
                  <a:lnTo>
                    <a:pt x="23" y="2"/>
                  </a:lnTo>
                  <a:lnTo>
                    <a:pt x="28" y="2"/>
                  </a:lnTo>
                  <a:lnTo>
                    <a:pt x="36" y="0"/>
                  </a:lnTo>
                  <a:lnTo>
                    <a:pt x="44" y="0"/>
                  </a:lnTo>
                  <a:lnTo>
                    <a:pt x="51" y="0"/>
                  </a:lnTo>
                  <a:lnTo>
                    <a:pt x="61" y="0"/>
                  </a:lnTo>
                  <a:lnTo>
                    <a:pt x="69" y="2"/>
                  </a:lnTo>
                  <a:lnTo>
                    <a:pt x="89" y="6"/>
                  </a:lnTo>
                  <a:lnTo>
                    <a:pt x="110" y="15"/>
                  </a:lnTo>
                  <a:lnTo>
                    <a:pt x="117" y="19"/>
                  </a:lnTo>
                  <a:lnTo>
                    <a:pt x="125" y="23"/>
                  </a:lnTo>
                  <a:lnTo>
                    <a:pt x="132" y="30"/>
                  </a:lnTo>
                  <a:lnTo>
                    <a:pt x="140" y="36"/>
                  </a:lnTo>
                  <a:lnTo>
                    <a:pt x="140" y="36"/>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46" name="Freeform 42"/>
            <p:cNvSpPr/>
            <p:nvPr/>
          </p:nvSpPr>
          <p:spPr bwMode="auto">
            <a:xfrm>
              <a:off x="3262313" y="787400"/>
              <a:ext cx="604838" cy="144463"/>
            </a:xfrm>
            <a:custGeom>
              <a:avLst/>
              <a:gdLst>
                <a:gd name="T0" fmla="*/ 168 w 381"/>
                <a:gd name="T1" fmla="*/ 15 h 91"/>
                <a:gd name="T2" fmla="*/ 226 w 381"/>
                <a:gd name="T3" fmla="*/ 7 h 91"/>
                <a:gd name="T4" fmla="*/ 274 w 381"/>
                <a:gd name="T5" fmla="*/ 2 h 91"/>
                <a:gd name="T6" fmla="*/ 312 w 381"/>
                <a:gd name="T7" fmla="*/ 0 h 91"/>
                <a:gd name="T8" fmla="*/ 340 w 381"/>
                <a:gd name="T9" fmla="*/ 0 h 91"/>
                <a:gd name="T10" fmla="*/ 361 w 381"/>
                <a:gd name="T11" fmla="*/ 2 h 91"/>
                <a:gd name="T12" fmla="*/ 373 w 381"/>
                <a:gd name="T13" fmla="*/ 5 h 91"/>
                <a:gd name="T14" fmla="*/ 381 w 381"/>
                <a:gd name="T15" fmla="*/ 9 h 91"/>
                <a:gd name="T16" fmla="*/ 381 w 381"/>
                <a:gd name="T17" fmla="*/ 20 h 91"/>
                <a:gd name="T18" fmla="*/ 376 w 381"/>
                <a:gd name="T19" fmla="*/ 28 h 91"/>
                <a:gd name="T20" fmla="*/ 371 w 381"/>
                <a:gd name="T21" fmla="*/ 37 h 91"/>
                <a:gd name="T22" fmla="*/ 361 w 381"/>
                <a:gd name="T23" fmla="*/ 46 h 91"/>
                <a:gd name="T24" fmla="*/ 343 w 381"/>
                <a:gd name="T25" fmla="*/ 54 h 91"/>
                <a:gd name="T26" fmla="*/ 315 w 381"/>
                <a:gd name="T27" fmla="*/ 61 h 91"/>
                <a:gd name="T28" fmla="*/ 279 w 381"/>
                <a:gd name="T29" fmla="*/ 70 h 91"/>
                <a:gd name="T30" fmla="*/ 231 w 381"/>
                <a:gd name="T31" fmla="*/ 74 h 91"/>
                <a:gd name="T32" fmla="*/ 183 w 381"/>
                <a:gd name="T33" fmla="*/ 83 h 91"/>
                <a:gd name="T34" fmla="*/ 145 w 381"/>
                <a:gd name="T35" fmla="*/ 87 h 91"/>
                <a:gd name="T36" fmla="*/ 114 w 381"/>
                <a:gd name="T37" fmla="*/ 91 h 91"/>
                <a:gd name="T38" fmla="*/ 91 w 381"/>
                <a:gd name="T39" fmla="*/ 91 h 91"/>
                <a:gd name="T40" fmla="*/ 63 w 381"/>
                <a:gd name="T41" fmla="*/ 89 h 91"/>
                <a:gd name="T42" fmla="*/ 48 w 381"/>
                <a:gd name="T43" fmla="*/ 85 h 91"/>
                <a:gd name="T44" fmla="*/ 35 w 381"/>
                <a:gd name="T45" fmla="*/ 78 h 91"/>
                <a:gd name="T46" fmla="*/ 20 w 381"/>
                <a:gd name="T47" fmla="*/ 72 h 91"/>
                <a:gd name="T48" fmla="*/ 10 w 381"/>
                <a:gd name="T49" fmla="*/ 65 h 91"/>
                <a:gd name="T50" fmla="*/ 2 w 381"/>
                <a:gd name="T51" fmla="*/ 59 h 91"/>
                <a:gd name="T52" fmla="*/ 0 w 381"/>
                <a:gd name="T53" fmla="*/ 54 h 91"/>
                <a:gd name="T54" fmla="*/ 2 w 381"/>
                <a:gd name="T55" fmla="*/ 50 h 91"/>
                <a:gd name="T56" fmla="*/ 8 w 381"/>
                <a:gd name="T57" fmla="*/ 48 h 91"/>
                <a:gd name="T58" fmla="*/ 18 w 381"/>
                <a:gd name="T59" fmla="*/ 46 h 91"/>
                <a:gd name="T60" fmla="*/ 30 w 381"/>
                <a:gd name="T61" fmla="*/ 44 h 91"/>
                <a:gd name="T62" fmla="*/ 48 w 381"/>
                <a:gd name="T63" fmla="*/ 39 h 91"/>
                <a:gd name="T64" fmla="*/ 68 w 381"/>
                <a:gd name="T65" fmla="*/ 35 h 91"/>
                <a:gd name="T66" fmla="*/ 91 w 381"/>
                <a:gd name="T67" fmla="*/ 31 h 91"/>
                <a:gd name="T68" fmla="*/ 119 w 381"/>
                <a:gd name="T69" fmla="*/ 26 h 91"/>
                <a:gd name="T70" fmla="*/ 135 w 381"/>
                <a:gd name="T71" fmla="*/ 2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1" h="91">
                  <a:moveTo>
                    <a:pt x="135" y="22"/>
                  </a:moveTo>
                  <a:lnTo>
                    <a:pt x="168" y="15"/>
                  </a:lnTo>
                  <a:lnTo>
                    <a:pt x="198" y="11"/>
                  </a:lnTo>
                  <a:lnTo>
                    <a:pt x="226" y="7"/>
                  </a:lnTo>
                  <a:lnTo>
                    <a:pt x="251" y="5"/>
                  </a:lnTo>
                  <a:lnTo>
                    <a:pt x="274" y="2"/>
                  </a:lnTo>
                  <a:lnTo>
                    <a:pt x="295" y="0"/>
                  </a:lnTo>
                  <a:lnTo>
                    <a:pt x="312" y="0"/>
                  </a:lnTo>
                  <a:lnTo>
                    <a:pt x="328" y="0"/>
                  </a:lnTo>
                  <a:lnTo>
                    <a:pt x="340" y="0"/>
                  </a:lnTo>
                  <a:lnTo>
                    <a:pt x="353" y="0"/>
                  </a:lnTo>
                  <a:lnTo>
                    <a:pt x="361" y="2"/>
                  </a:lnTo>
                  <a:lnTo>
                    <a:pt x="368" y="2"/>
                  </a:lnTo>
                  <a:lnTo>
                    <a:pt x="373" y="5"/>
                  </a:lnTo>
                  <a:lnTo>
                    <a:pt x="378" y="7"/>
                  </a:lnTo>
                  <a:lnTo>
                    <a:pt x="381" y="9"/>
                  </a:lnTo>
                  <a:lnTo>
                    <a:pt x="381" y="11"/>
                  </a:lnTo>
                  <a:lnTo>
                    <a:pt x="381" y="20"/>
                  </a:lnTo>
                  <a:lnTo>
                    <a:pt x="378" y="24"/>
                  </a:lnTo>
                  <a:lnTo>
                    <a:pt x="376" y="28"/>
                  </a:lnTo>
                  <a:lnTo>
                    <a:pt x="373" y="33"/>
                  </a:lnTo>
                  <a:lnTo>
                    <a:pt x="371" y="37"/>
                  </a:lnTo>
                  <a:lnTo>
                    <a:pt x="366" y="41"/>
                  </a:lnTo>
                  <a:lnTo>
                    <a:pt x="361" y="46"/>
                  </a:lnTo>
                  <a:lnTo>
                    <a:pt x="353" y="50"/>
                  </a:lnTo>
                  <a:lnTo>
                    <a:pt x="343" y="54"/>
                  </a:lnTo>
                  <a:lnTo>
                    <a:pt x="330" y="59"/>
                  </a:lnTo>
                  <a:lnTo>
                    <a:pt x="315" y="61"/>
                  </a:lnTo>
                  <a:lnTo>
                    <a:pt x="297" y="65"/>
                  </a:lnTo>
                  <a:lnTo>
                    <a:pt x="279" y="70"/>
                  </a:lnTo>
                  <a:lnTo>
                    <a:pt x="256" y="72"/>
                  </a:lnTo>
                  <a:lnTo>
                    <a:pt x="231" y="74"/>
                  </a:lnTo>
                  <a:lnTo>
                    <a:pt x="206" y="78"/>
                  </a:lnTo>
                  <a:lnTo>
                    <a:pt x="183" y="83"/>
                  </a:lnTo>
                  <a:lnTo>
                    <a:pt x="162" y="85"/>
                  </a:lnTo>
                  <a:lnTo>
                    <a:pt x="145" y="87"/>
                  </a:lnTo>
                  <a:lnTo>
                    <a:pt x="127" y="89"/>
                  </a:lnTo>
                  <a:lnTo>
                    <a:pt x="114" y="91"/>
                  </a:lnTo>
                  <a:lnTo>
                    <a:pt x="102" y="91"/>
                  </a:lnTo>
                  <a:lnTo>
                    <a:pt x="91" y="91"/>
                  </a:lnTo>
                  <a:lnTo>
                    <a:pt x="74" y="91"/>
                  </a:lnTo>
                  <a:lnTo>
                    <a:pt x="63" y="89"/>
                  </a:lnTo>
                  <a:lnTo>
                    <a:pt x="56" y="87"/>
                  </a:lnTo>
                  <a:lnTo>
                    <a:pt x="48" y="85"/>
                  </a:lnTo>
                  <a:lnTo>
                    <a:pt x="41" y="83"/>
                  </a:lnTo>
                  <a:lnTo>
                    <a:pt x="35" y="78"/>
                  </a:lnTo>
                  <a:lnTo>
                    <a:pt x="28" y="74"/>
                  </a:lnTo>
                  <a:lnTo>
                    <a:pt x="20" y="72"/>
                  </a:lnTo>
                  <a:lnTo>
                    <a:pt x="15" y="70"/>
                  </a:lnTo>
                  <a:lnTo>
                    <a:pt x="10" y="65"/>
                  </a:lnTo>
                  <a:lnTo>
                    <a:pt x="5" y="63"/>
                  </a:lnTo>
                  <a:lnTo>
                    <a:pt x="2" y="59"/>
                  </a:lnTo>
                  <a:lnTo>
                    <a:pt x="0" y="57"/>
                  </a:lnTo>
                  <a:lnTo>
                    <a:pt x="0" y="54"/>
                  </a:lnTo>
                  <a:lnTo>
                    <a:pt x="2" y="50"/>
                  </a:lnTo>
                  <a:lnTo>
                    <a:pt x="2" y="50"/>
                  </a:lnTo>
                  <a:lnTo>
                    <a:pt x="5" y="48"/>
                  </a:lnTo>
                  <a:lnTo>
                    <a:pt x="8" y="48"/>
                  </a:lnTo>
                  <a:lnTo>
                    <a:pt x="13" y="46"/>
                  </a:lnTo>
                  <a:lnTo>
                    <a:pt x="18" y="46"/>
                  </a:lnTo>
                  <a:lnTo>
                    <a:pt x="23" y="44"/>
                  </a:lnTo>
                  <a:lnTo>
                    <a:pt x="30" y="44"/>
                  </a:lnTo>
                  <a:lnTo>
                    <a:pt x="38" y="41"/>
                  </a:lnTo>
                  <a:lnTo>
                    <a:pt x="48" y="39"/>
                  </a:lnTo>
                  <a:lnTo>
                    <a:pt x="56" y="37"/>
                  </a:lnTo>
                  <a:lnTo>
                    <a:pt x="68" y="35"/>
                  </a:lnTo>
                  <a:lnTo>
                    <a:pt x="79" y="33"/>
                  </a:lnTo>
                  <a:lnTo>
                    <a:pt x="91" y="31"/>
                  </a:lnTo>
                  <a:lnTo>
                    <a:pt x="104" y="28"/>
                  </a:lnTo>
                  <a:lnTo>
                    <a:pt x="119" y="26"/>
                  </a:lnTo>
                  <a:lnTo>
                    <a:pt x="135" y="22"/>
                  </a:lnTo>
                  <a:lnTo>
                    <a:pt x="135" y="22"/>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47" name="Freeform 43"/>
            <p:cNvSpPr/>
            <p:nvPr/>
          </p:nvSpPr>
          <p:spPr bwMode="auto">
            <a:xfrm>
              <a:off x="3338513" y="1052513"/>
              <a:ext cx="165100" cy="188913"/>
            </a:xfrm>
            <a:custGeom>
              <a:avLst/>
              <a:gdLst>
                <a:gd name="T0" fmla="*/ 33 w 104"/>
                <a:gd name="T1" fmla="*/ 0 h 119"/>
                <a:gd name="T2" fmla="*/ 43 w 104"/>
                <a:gd name="T3" fmla="*/ 0 h 119"/>
                <a:gd name="T4" fmla="*/ 51 w 104"/>
                <a:gd name="T5" fmla="*/ 2 h 119"/>
                <a:gd name="T6" fmla="*/ 61 w 104"/>
                <a:gd name="T7" fmla="*/ 5 h 119"/>
                <a:gd name="T8" fmla="*/ 66 w 104"/>
                <a:gd name="T9" fmla="*/ 7 h 119"/>
                <a:gd name="T10" fmla="*/ 74 w 104"/>
                <a:gd name="T11" fmla="*/ 11 h 119"/>
                <a:gd name="T12" fmla="*/ 81 w 104"/>
                <a:gd name="T13" fmla="*/ 15 h 119"/>
                <a:gd name="T14" fmla="*/ 87 w 104"/>
                <a:gd name="T15" fmla="*/ 22 h 119"/>
                <a:gd name="T16" fmla="*/ 92 w 104"/>
                <a:gd name="T17" fmla="*/ 28 h 119"/>
                <a:gd name="T18" fmla="*/ 97 w 104"/>
                <a:gd name="T19" fmla="*/ 35 h 119"/>
                <a:gd name="T20" fmla="*/ 102 w 104"/>
                <a:gd name="T21" fmla="*/ 41 h 119"/>
                <a:gd name="T22" fmla="*/ 104 w 104"/>
                <a:gd name="T23" fmla="*/ 50 h 119"/>
                <a:gd name="T24" fmla="*/ 104 w 104"/>
                <a:gd name="T25" fmla="*/ 57 h 119"/>
                <a:gd name="T26" fmla="*/ 104 w 104"/>
                <a:gd name="T27" fmla="*/ 65 h 119"/>
                <a:gd name="T28" fmla="*/ 104 w 104"/>
                <a:gd name="T29" fmla="*/ 72 h 119"/>
                <a:gd name="T30" fmla="*/ 102 w 104"/>
                <a:gd name="T31" fmla="*/ 78 h 119"/>
                <a:gd name="T32" fmla="*/ 97 w 104"/>
                <a:gd name="T33" fmla="*/ 85 h 119"/>
                <a:gd name="T34" fmla="*/ 92 w 104"/>
                <a:gd name="T35" fmla="*/ 93 h 119"/>
                <a:gd name="T36" fmla="*/ 87 w 104"/>
                <a:gd name="T37" fmla="*/ 100 h 119"/>
                <a:gd name="T38" fmla="*/ 81 w 104"/>
                <a:gd name="T39" fmla="*/ 106 h 119"/>
                <a:gd name="T40" fmla="*/ 79 w 104"/>
                <a:gd name="T41" fmla="*/ 111 h 119"/>
                <a:gd name="T42" fmla="*/ 74 w 104"/>
                <a:gd name="T43" fmla="*/ 115 h 119"/>
                <a:gd name="T44" fmla="*/ 71 w 104"/>
                <a:gd name="T45" fmla="*/ 117 h 119"/>
                <a:gd name="T46" fmla="*/ 69 w 104"/>
                <a:gd name="T47" fmla="*/ 119 h 119"/>
                <a:gd name="T48" fmla="*/ 66 w 104"/>
                <a:gd name="T49" fmla="*/ 119 h 119"/>
                <a:gd name="T50" fmla="*/ 64 w 104"/>
                <a:gd name="T51" fmla="*/ 119 h 119"/>
                <a:gd name="T52" fmla="*/ 61 w 104"/>
                <a:gd name="T53" fmla="*/ 117 h 119"/>
                <a:gd name="T54" fmla="*/ 56 w 104"/>
                <a:gd name="T55" fmla="*/ 113 h 119"/>
                <a:gd name="T56" fmla="*/ 51 w 104"/>
                <a:gd name="T57" fmla="*/ 106 h 119"/>
                <a:gd name="T58" fmla="*/ 46 w 104"/>
                <a:gd name="T59" fmla="*/ 100 h 119"/>
                <a:gd name="T60" fmla="*/ 41 w 104"/>
                <a:gd name="T61" fmla="*/ 91 h 119"/>
                <a:gd name="T62" fmla="*/ 33 w 104"/>
                <a:gd name="T63" fmla="*/ 80 h 119"/>
                <a:gd name="T64" fmla="*/ 28 w 104"/>
                <a:gd name="T65" fmla="*/ 67 h 119"/>
                <a:gd name="T66" fmla="*/ 20 w 104"/>
                <a:gd name="T67" fmla="*/ 57 h 119"/>
                <a:gd name="T68" fmla="*/ 15 w 104"/>
                <a:gd name="T69" fmla="*/ 44 h 119"/>
                <a:gd name="T70" fmla="*/ 10 w 104"/>
                <a:gd name="T71" fmla="*/ 35 h 119"/>
                <a:gd name="T72" fmla="*/ 5 w 104"/>
                <a:gd name="T73" fmla="*/ 26 h 119"/>
                <a:gd name="T74" fmla="*/ 3 w 104"/>
                <a:gd name="T75" fmla="*/ 18 h 119"/>
                <a:gd name="T76" fmla="*/ 0 w 104"/>
                <a:gd name="T77" fmla="*/ 13 h 119"/>
                <a:gd name="T78" fmla="*/ 0 w 104"/>
                <a:gd name="T79" fmla="*/ 9 h 119"/>
                <a:gd name="T80" fmla="*/ 3 w 104"/>
                <a:gd name="T81" fmla="*/ 5 h 119"/>
                <a:gd name="T82" fmla="*/ 3 w 104"/>
                <a:gd name="T83" fmla="*/ 2 h 119"/>
                <a:gd name="T84" fmla="*/ 3 w 104"/>
                <a:gd name="T85" fmla="*/ 2 h 119"/>
                <a:gd name="T86" fmla="*/ 5 w 104"/>
                <a:gd name="T87" fmla="*/ 0 h 119"/>
                <a:gd name="T88" fmla="*/ 10 w 104"/>
                <a:gd name="T89" fmla="*/ 0 h 119"/>
                <a:gd name="T90" fmla="*/ 15 w 104"/>
                <a:gd name="T91" fmla="*/ 0 h 119"/>
                <a:gd name="T92" fmla="*/ 20 w 104"/>
                <a:gd name="T93" fmla="*/ 0 h 119"/>
                <a:gd name="T94" fmla="*/ 26 w 104"/>
                <a:gd name="T95" fmla="*/ 0 h 119"/>
                <a:gd name="T96" fmla="*/ 33 w 104"/>
                <a:gd name="T97" fmla="*/ 0 h 119"/>
                <a:gd name="T98" fmla="*/ 33 w 104"/>
                <a:gd name="T9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33" y="0"/>
                  </a:moveTo>
                  <a:lnTo>
                    <a:pt x="43" y="0"/>
                  </a:lnTo>
                  <a:lnTo>
                    <a:pt x="51" y="2"/>
                  </a:lnTo>
                  <a:lnTo>
                    <a:pt x="61" y="5"/>
                  </a:lnTo>
                  <a:lnTo>
                    <a:pt x="66" y="7"/>
                  </a:lnTo>
                  <a:lnTo>
                    <a:pt x="74" y="11"/>
                  </a:lnTo>
                  <a:lnTo>
                    <a:pt x="81" y="15"/>
                  </a:lnTo>
                  <a:lnTo>
                    <a:pt x="87" y="22"/>
                  </a:lnTo>
                  <a:lnTo>
                    <a:pt x="92" y="28"/>
                  </a:lnTo>
                  <a:lnTo>
                    <a:pt x="97" y="35"/>
                  </a:lnTo>
                  <a:lnTo>
                    <a:pt x="102" y="41"/>
                  </a:lnTo>
                  <a:lnTo>
                    <a:pt x="104" y="50"/>
                  </a:lnTo>
                  <a:lnTo>
                    <a:pt x="104" y="57"/>
                  </a:lnTo>
                  <a:lnTo>
                    <a:pt x="104" y="65"/>
                  </a:lnTo>
                  <a:lnTo>
                    <a:pt x="104" y="72"/>
                  </a:lnTo>
                  <a:lnTo>
                    <a:pt x="102" y="78"/>
                  </a:lnTo>
                  <a:lnTo>
                    <a:pt x="97" y="85"/>
                  </a:lnTo>
                  <a:lnTo>
                    <a:pt x="92" y="93"/>
                  </a:lnTo>
                  <a:lnTo>
                    <a:pt x="87" y="100"/>
                  </a:lnTo>
                  <a:lnTo>
                    <a:pt x="81" y="106"/>
                  </a:lnTo>
                  <a:lnTo>
                    <a:pt x="79" y="111"/>
                  </a:lnTo>
                  <a:lnTo>
                    <a:pt x="74" y="115"/>
                  </a:lnTo>
                  <a:lnTo>
                    <a:pt x="71" y="117"/>
                  </a:lnTo>
                  <a:lnTo>
                    <a:pt x="69" y="119"/>
                  </a:lnTo>
                  <a:lnTo>
                    <a:pt x="66" y="119"/>
                  </a:lnTo>
                  <a:lnTo>
                    <a:pt x="64" y="119"/>
                  </a:lnTo>
                  <a:lnTo>
                    <a:pt x="61" y="117"/>
                  </a:lnTo>
                  <a:lnTo>
                    <a:pt x="56" y="113"/>
                  </a:lnTo>
                  <a:lnTo>
                    <a:pt x="51" y="106"/>
                  </a:lnTo>
                  <a:lnTo>
                    <a:pt x="46" y="100"/>
                  </a:lnTo>
                  <a:lnTo>
                    <a:pt x="41" y="91"/>
                  </a:lnTo>
                  <a:lnTo>
                    <a:pt x="33" y="80"/>
                  </a:lnTo>
                  <a:lnTo>
                    <a:pt x="28" y="67"/>
                  </a:lnTo>
                  <a:lnTo>
                    <a:pt x="20" y="57"/>
                  </a:lnTo>
                  <a:lnTo>
                    <a:pt x="15" y="44"/>
                  </a:lnTo>
                  <a:lnTo>
                    <a:pt x="10" y="35"/>
                  </a:lnTo>
                  <a:lnTo>
                    <a:pt x="5" y="26"/>
                  </a:lnTo>
                  <a:lnTo>
                    <a:pt x="3" y="18"/>
                  </a:lnTo>
                  <a:lnTo>
                    <a:pt x="0" y="13"/>
                  </a:lnTo>
                  <a:lnTo>
                    <a:pt x="0" y="9"/>
                  </a:lnTo>
                  <a:lnTo>
                    <a:pt x="3" y="5"/>
                  </a:lnTo>
                  <a:lnTo>
                    <a:pt x="3" y="2"/>
                  </a:lnTo>
                  <a:lnTo>
                    <a:pt x="3" y="2"/>
                  </a:lnTo>
                  <a:lnTo>
                    <a:pt x="5" y="0"/>
                  </a:lnTo>
                  <a:lnTo>
                    <a:pt x="10" y="0"/>
                  </a:lnTo>
                  <a:lnTo>
                    <a:pt x="15" y="0"/>
                  </a:lnTo>
                  <a:lnTo>
                    <a:pt x="20" y="0"/>
                  </a:lnTo>
                  <a:lnTo>
                    <a:pt x="26" y="0"/>
                  </a:lnTo>
                  <a:lnTo>
                    <a:pt x="33" y="0"/>
                  </a:lnTo>
                  <a:lnTo>
                    <a:pt x="33" y="0"/>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48" name="Freeform 44"/>
            <p:cNvSpPr/>
            <p:nvPr/>
          </p:nvSpPr>
          <p:spPr bwMode="auto">
            <a:xfrm>
              <a:off x="3846513" y="1055688"/>
              <a:ext cx="133350" cy="214313"/>
            </a:xfrm>
            <a:custGeom>
              <a:avLst/>
              <a:gdLst>
                <a:gd name="T0" fmla="*/ 13 w 84"/>
                <a:gd name="T1" fmla="*/ 78 h 135"/>
                <a:gd name="T2" fmla="*/ 10 w 84"/>
                <a:gd name="T3" fmla="*/ 63 h 135"/>
                <a:gd name="T4" fmla="*/ 5 w 84"/>
                <a:gd name="T5" fmla="*/ 50 h 135"/>
                <a:gd name="T6" fmla="*/ 3 w 84"/>
                <a:gd name="T7" fmla="*/ 37 h 135"/>
                <a:gd name="T8" fmla="*/ 3 w 84"/>
                <a:gd name="T9" fmla="*/ 29 h 135"/>
                <a:gd name="T10" fmla="*/ 0 w 84"/>
                <a:gd name="T11" fmla="*/ 18 h 135"/>
                <a:gd name="T12" fmla="*/ 0 w 84"/>
                <a:gd name="T13" fmla="*/ 11 h 135"/>
                <a:gd name="T14" fmla="*/ 0 w 84"/>
                <a:gd name="T15" fmla="*/ 7 h 135"/>
                <a:gd name="T16" fmla="*/ 3 w 84"/>
                <a:gd name="T17" fmla="*/ 3 h 135"/>
                <a:gd name="T18" fmla="*/ 5 w 84"/>
                <a:gd name="T19" fmla="*/ 0 h 135"/>
                <a:gd name="T20" fmla="*/ 8 w 84"/>
                <a:gd name="T21" fmla="*/ 0 h 135"/>
                <a:gd name="T22" fmla="*/ 13 w 84"/>
                <a:gd name="T23" fmla="*/ 0 h 135"/>
                <a:gd name="T24" fmla="*/ 18 w 84"/>
                <a:gd name="T25" fmla="*/ 3 h 135"/>
                <a:gd name="T26" fmla="*/ 26 w 84"/>
                <a:gd name="T27" fmla="*/ 5 h 135"/>
                <a:gd name="T28" fmla="*/ 33 w 84"/>
                <a:gd name="T29" fmla="*/ 9 h 135"/>
                <a:gd name="T30" fmla="*/ 41 w 84"/>
                <a:gd name="T31" fmla="*/ 13 h 135"/>
                <a:gd name="T32" fmla="*/ 51 w 84"/>
                <a:gd name="T33" fmla="*/ 20 h 135"/>
                <a:gd name="T34" fmla="*/ 59 w 84"/>
                <a:gd name="T35" fmla="*/ 26 h 135"/>
                <a:gd name="T36" fmla="*/ 66 w 84"/>
                <a:gd name="T37" fmla="*/ 35 h 135"/>
                <a:gd name="T38" fmla="*/ 74 w 84"/>
                <a:gd name="T39" fmla="*/ 42 h 135"/>
                <a:gd name="T40" fmla="*/ 79 w 84"/>
                <a:gd name="T41" fmla="*/ 50 h 135"/>
                <a:gd name="T42" fmla="*/ 82 w 84"/>
                <a:gd name="T43" fmla="*/ 59 h 135"/>
                <a:gd name="T44" fmla="*/ 84 w 84"/>
                <a:gd name="T45" fmla="*/ 70 h 135"/>
                <a:gd name="T46" fmla="*/ 84 w 84"/>
                <a:gd name="T47" fmla="*/ 78 h 135"/>
                <a:gd name="T48" fmla="*/ 82 w 84"/>
                <a:gd name="T49" fmla="*/ 89 h 135"/>
                <a:gd name="T50" fmla="*/ 82 w 84"/>
                <a:gd name="T51" fmla="*/ 100 h 135"/>
                <a:gd name="T52" fmla="*/ 76 w 84"/>
                <a:gd name="T53" fmla="*/ 109 h 135"/>
                <a:gd name="T54" fmla="*/ 74 w 84"/>
                <a:gd name="T55" fmla="*/ 117 h 135"/>
                <a:gd name="T56" fmla="*/ 71 w 84"/>
                <a:gd name="T57" fmla="*/ 124 h 135"/>
                <a:gd name="T58" fmla="*/ 69 w 84"/>
                <a:gd name="T59" fmla="*/ 128 h 135"/>
                <a:gd name="T60" fmla="*/ 64 w 84"/>
                <a:gd name="T61" fmla="*/ 133 h 135"/>
                <a:gd name="T62" fmla="*/ 59 w 84"/>
                <a:gd name="T63" fmla="*/ 135 h 135"/>
                <a:gd name="T64" fmla="*/ 56 w 84"/>
                <a:gd name="T65" fmla="*/ 135 h 135"/>
                <a:gd name="T66" fmla="*/ 51 w 84"/>
                <a:gd name="T67" fmla="*/ 135 h 135"/>
                <a:gd name="T68" fmla="*/ 43 w 84"/>
                <a:gd name="T69" fmla="*/ 133 h 135"/>
                <a:gd name="T70" fmla="*/ 38 w 84"/>
                <a:gd name="T71" fmla="*/ 128 h 135"/>
                <a:gd name="T72" fmla="*/ 33 w 84"/>
                <a:gd name="T73" fmla="*/ 122 h 135"/>
                <a:gd name="T74" fmla="*/ 28 w 84"/>
                <a:gd name="T75" fmla="*/ 113 h 135"/>
                <a:gd name="T76" fmla="*/ 23 w 84"/>
                <a:gd name="T77" fmla="*/ 104 h 135"/>
                <a:gd name="T78" fmla="*/ 18 w 84"/>
                <a:gd name="T79" fmla="*/ 91 h 135"/>
                <a:gd name="T80" fmla="*/ 15 w 84"/>
                <a:gd name="T81" fmla="*/ 85 h 135"/>
                <a:gd name="T82" fmla="*/ 13 w 84"/>
                <a:gd name="T83" fmla="*/ 78 h 135"/>
                <a:gd name="T84" fmla="*/ 13 w 84"/>
                <a:gd name="T85" fmla="*/ 7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35">
                  <a:moveTo>
                    <a:pt x="13" y="78"/>
                  </a:moveTo>
                  <a:lnTo>
                    <a:pt x="10" y="63"/>
                  </a:lnTo>
                  <a:lnTo>
                    <a:pt x="5" y="50"/>
                  </a:lnTo>
                  <a:lnTo>
                    <a:pt x="3" y="37"/>
                  </a:lnTo>
                  <a:lnTo>
                    <a:pt x="3" y="29"/>
                  </a:lnTo>
                  <a:lnTo>
                    <a:pt x="0" y="18"/>
                  </a:lnTo>
                  <a:lnTo>
                    <a:pt x="0" y="11"/>
                  </a:lnTo>
                  <a:lnTo>
                    <a:pt x="0" y="7"/>
                  </a:lnTo>
                  <a:lnTo>
                    <a:pt x="3" y="3"/>
                  </a:lnTo>
                  <a:lnTo>
                    <a:pt x="5" y="0"/>
                  </a:lnTo>
                  <a:lnTo>
                    <a:pt x="8" y="0"/>
                  </a:lnTo>
                  <a:lnTo>
                    <a:pt x="13" y="0"/>
                  </a:lnTo>
                  <a:lnTo>
                    <a:pt x="18" y="3"/>
                  </a:lnTo>
                  <a:lnTo>
                    <a:pt x="26" y="5"/>
                  </a:lnTo>
                  <a:lnTo>
                    <a:pt x="33" y="9"/>
                  </a:lnTo>
                  <a:lnTo>
                    <a:pt x="41" y="13"/>
                  </a:lnTo>
                  <a:lnTo>
                    <a:pt x="51" y="20"/>
                  </a:lnTo>
                  <a:lnTo>
                    <a:pt x="59" y="26"/>
                  </a:lnTo>
                  <a:lnTo>
                    <a:pt x="66" y="35"/>
                  </a:lnTo>
                  <a:lnTo>
                    <a:pt x="74" y="42"/>
                  </a:lnTo>
                  <a:lnTo>
                    <a:pt x="79" y="50"/>
                  </a:lnTo>
                  <a:lnTo>
                    <a:pt x="82" y="59"/>
                  </a:lnTo>
                  <a:lnTo>
                    <a:pt x="84" y="70"/>
                  </a:lnTo>
                  <a:lnTo>
                    <a:pt x="84" y="78"/>
                  </a:lnTo>
                  <a:lnTo>
                    <a:pt x="82" y="89"/>
                  </a:lnTo>
                  <a:lnTo>
                    <a:pt x="82" y="100"/>
                  </a:lnTo>
                  <a:lnTo>
                    <a:pt x="76" y="109"/>
                  </a:lnTo>
                  <a:lnTo>
                    <a:pt x="74" y="117"/>
                  </a:lnTo>
                  <a:lnTo>
                    <a:pt x="71" y="124"/>
                  </a:lnTo>
                  <a:lnTo>
                    <a:pt x="69" y="128"/>
                  </a:lnTo>
                  <a:lnTo>
                    <a:pt x="64" y="133"/>
                  </a:lnTo>
                  <a:lnTo>
                    <a:pt x="59" y="135"/>
                  </a:lnTo>
                  <a:lnTo>
                    <a:pt x="56" y="135"/>
                  </a:lnTo>
                  <a:lnTo>
                    <a:pt x="51" y="135"/>
                  </a:lnTo>
                  <a:lnTo>
                    <a:pt x="43" y="133"/>
                  </a:lnTo>
                  <a:lnTo>
                    <a:pt x="38" y="128"/>
                  </a:lnTo>
                  <a:lnTo>
                    <a:pt x="33" y="122"/>
                  </a:lnTo>
                  <a:lnTo>
                    <a:pt x="28" y="113"/>
                  </a:lnTo>
                  <a:lnTo>
                    <a:pt x="23" y="104"/>
                  </a:lnTo>
                  <a:lnTo>
                    <a:pt x="18" y="91"/>
                  </a:lnTo>
                  <a:lnTo>
                    <a:pt x="15" y="85"/>
                  </a:lnTo>
                  <a:lnTo>
                    <a:pt x="13" y="78"/>
                  </a:lnTo>
                  <a:lnTo>
                    <a:pt x="13" y="78"/>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49" name="Freeform 45"/>
            <p:cNvSpPr/>
            <p:nvPr/>
          </p:nvSpPr>
          <p:spPr bwMode="auto">
            <a:xfrm>
              <a:off x="3652838" y="657225"/>
              <a:ext cx="528638" cy="1400175"/>
            </a:xfrm>
            <a:custGeom>
              <a:avLst/>
              <a:gdLst>
                <a:gd name="T0" fmla="*/ 257 w 333"/>
                <a:gd name="T1" fmla="*/ 67 h 882"/>
                <a:gd name="T2" fmla="*/ 252 w 333"/>
                <a:gd name="T3" fmla="*/ 48 h 882"/>
                <a:gd name="T4" fmla="*/ 242 w 333"/>
                <a:gd name="T5" fmla="*/ 35 h 882"/>
                <a:gd name="T6" fmla="*/ 231 w 333"/>
                <a:gd name="T7" fmla="*/ 26 h 882"/>
                <a:gd name="T8" fmla="*/ 229 w 333"/>
                <a:gd name="T9" fmla="*/ 17 h 882"/>
                <a:gd name="T10" fmla="*/ 242 w 333"/>
                <a:gd name="T11" fmla="*/ 4 h 882"/>
                <a:gd name="T12" fmla="*/ 252 w 333"/>
                <a:gd name="T13" fmla="*/ 2 h 882"/>
                <a:gd name="T14" fmla="*/ 277 w 333"/>
                <a:gd name="T15" fmla="*/ 4 h 882"/>
                <a:gd name="T16" fmla="*/ 295 w 333"/>
                <a:gd name="T17" fmla="*/ 11 h 882"/>
                <a:gd name="T18" fmla="*/ 313 w 333"/>
                <a:gd name="T19" fmla="*/ 24 h 882"/>
                <a:gd name="T20" fmla="*/ 325 w 333"/>
                <a:gd name="T21" fmla="*/ 41 h 882"/>
                <a:gd name="T22" fmla="*/ 333 w 333"/>
                <a:gd name="T23" fmla="*/ 54 h 882"/>
                <a:gd name="T24" fmla="*/ 333 w 333"/>
                <a:gd name="T25" fmla="*/ 65 h 882"/>
                <a:gd name="T26" fmla="*/ 333 w 333"/>
                <a:gd name="T27" fmla="*/ 78 h 882"/>
                <a:gd name="T28" fmla="*/ 333 w 333"/>
                <a:gd name="T29" fmla="*/ 97 h 882"/>
                <a:gd name="T30" fmla="*/ 331 w 333"/>
                <a:gd name="T31" fmla="*/ 126 h 882"/>
                <a:gd name="T32" fmla="*/ 331 w 333"/>
                <a:gd name="T33" fmla="*/ 158 h 882"/>
                <a:gd name="T34" fmla="*/ 323 w 333"/>
                <a:gd name="T35" fmla="*/ 241 h 882"/>
                <a:gd name="T36" fmla="*/ 313 w 333"/>
                <a:gd name="T37" fmla="*/ 358 h 882"/>
                <a:gd name="T38" fmla="*/ 300 w 333"/>
                <a:gd name="T39" fmla="*/ 453 h 882"/>
                <a:gd name="T40" fmla="*/ 277 w 333"/>
                <a:gd name="T41" fmla="*/ 542 h 882"/>
                <a:gd name="T42" fmla="*/ 252 w 333"/>
                <a:gd name="T43" fmla="*/ 622 h 882"/>
                <a:gd name="T44" fmla="*/ 216 w 333"/>
                <a:gd name="T45" fmla="*/ 691 h 882"/>
                <a:gd name="T46" fmla="*/ 165 w 333"/>
                <a:gd name="T47" fmla="*/ 756 h 882"/>
                <a:gd name="T48" fmla="*/ 102 w 333"/>
                <a:gd name="T49" fmla="*/ 817 h 882"/>
                <a:gd name="T50" fmla="*/ 71 w 333"/>
                <a:gd name="T51" fmla="*/ 843 h 882"/>
                <a:gd name="T52" fmla="*/ 43 w 333"/>
                <a:gd name="T53" fmla="*/ 863 h 882"/>
                <a:gd name="T54" fmla="*/ 23 w 333"/>
                <a:gd name="T55" fmla="*/ 876 h 882"/>
                <a:gd name="T56" fmla="*/ 10 w 333"/>
                <a:gd name="T57" fmla="*/ 882 h 882"/>
                <a:gd name="T58" fmla="*/ 3 w 333"/>
                <a:gd name="T59" fmla="*/ 882 h 882"/>
                <a:gd name="T60" fmla="*/ 0 w 333"/>
                <a:gd name="T61" fmla="*/ 876 h 882"/>
                <a:gd name="T62" fmla="*/ 13 w 333"/>
                <a:gd name="T63" fmla="*/ 861 h 882"/>
                <a:gd name="T64" fmla="*/ 38 w 333"/>
                <a:gd name="T65" fmla="*/ 834 h 882"/>
                <a:gd name="T66" fmla="*/ 69 w 333"/>
                <a:gd name="T67" fmla="*/ 806 h 882"/>
                <a:gd name="T68" fmla="*/ 99 w 333"/>
                <a:gd name="T69" fmla="*/ 772 h 882"/>
                <a:gd name="T70" fmla="*/ 140 w 333"/>
                <a:gd name="T71" fmla="*/ 715 h 882"/>
                <a:gd name="T72" fmla="*/ 178 w 333"/>
                <a:gd name="T73" fmla="*/ 657 h 882"/>
                <a:gd name="T74" fmla="*/ 206 w 333"/>
                <a:gd name="T75" fmla="*/ 587 h 882"/>
                <a:gd name="T76" fmla="*/ 231 w 333"/>
                <a:gd name="T77" fmla="*/ 488 h 882"/>
                <a:gd name="T78" fmla="*/ 244 w 333"/>
                <a:gd name="T79" fmla="*/ 420 h 882"/>
                <a:gd name="T80" fmla="*/ 252 w 333"/>
                <a:gd name="T81" fmla="*/ 340 h 882"/>
                <a:gd name="T82" fmla="*/ 257 w 333"/>
                <a:gd name="T83" fmla="*/ 249 h 882"/>
                <a:gd name="T84" fmla="*/ 259 w 333"/>
                <a:gd name="T85" fmla="*/ 204 h 882"/>
                <a:gd name="T86" fmla="*/ 262 w 333"/>
                <a:gd name="T87" fmla="*/ 165 h 882"/>
                <a:gd name="T88" fmla="*/ 262 w 333"/>
                <a:gd name="T89" fmla="*/ 134 h 882"/>
                <a:gd name="T90" fmla="*/ 262 w 333"/>
                <a:gd name="T91" fmla="*/ 110 h 882"/>
                <a:gd name="T92" fmla="*/ 259 w 333"/>
                <a:gd name="T93" fmla="*/ 91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3" h="882">
                  <a:moveTo>
                    <a:pt x="257" y="87"/>
                  </a:moveTo>
                  <a:lnTo>
                    <a:pt x="257" y="78"/>
                  </a:lnTo>
                  <a:lnTo>
                    <a:pt x="257" y="67"/>
                  </a:lnTo>
                  <a:lnTo>
                    <a:pt x="257" y="61"/>
                  </a:lnTo>
                  <a:lnTo>
                    <a:pt x="254" y="52"/>
                  </a:lnTo>
                  <a:lnTo>
                    <a:pt x="252" y="48"/>
                  </a:lnTo>
                  <a:lnTo>
                    <a:pt x="249" y="41"/>
                  </a:lnTo>
                  <a:lnTo>
                    <a:pt x="247" y="39"/>
                  </a:lnTo>
                  <a:lnTo>
                    <a:pt x="242" y="35"/>
                  </a:lnTo>
                  <a:lnTo>
                    <a:pt x="234" y="30"/>
                  </a:lnTo>
                  <a:lnTo>
                    <a:pt x="231" y="28"/>
                  </a:lnTo>
                  <a:lnTo>
                    <a:pt x="231" y="26"/>
                  </a:lnTo>
                  <a:lnTo>
                    <a:pt x="229" y="24"/>
                  </a:lnTo>
                  <a:lnTo>
                    <a:pt x="229" y="19"/>
                  </a:lnTo>
                  <a:lnTo>
                    <a:pt x="229" y="17"/>
                  </a:lnTo>
                  <a:lnTo>
                    <a:pt x="231" y="13"/>
                  </a:lnTo>
                  <a:lnTo>
                    <a:pt x="237" y="9"/>
                  </a:lnTo>
                  <a:lnTo>
                    <a:pt x="242" y="4"/>
                  </a:lnTo>
                  <a:lnTo>
                    <a:pt x="244" y="2"/>
                  </a:lnTo>
                  <a:lnTo>
                    <a:pt x="247" y="2"/>
                  </a:lnTo>
                  <a:lnTo>
                    <a:pt x="252" y="2"/>
                  </a:lnTo>
                  <a:lnTo>
                    <a:pt x="257" y="0"/>
                  </a:lnTo>
                  <a:lnTo>
                    <a:pt x="270" y="2"/>
                  </a:lnTo>
                  <a:lnTo>
                    <a:pt x="277" y="4"/>
                  </a:lnTo>
                  <a:lnTo>
                    <a:pt x="282" y="4"/>
                  </a:lnTo>
                  <a:lnTo>
                    <a:pt x="287" y="9"/>
                  </a:lnTo>
                  <a:lnTo>
                    <a:pt x="295" y="11"/>
                  </a:lnTo>
                  <a:lnTo>
                    <a:pt x="300" y="15"/>
                  </a:lnTo>
                  <a:lnTo>
                    <a:pt x="305" y="17"/>
                  </a:lnTo>
                  <a:lnTo>
                    <a:pt x="313" y="24"/>
                  </a:lnTo>
                  <a:lnTo>
                    <a:pt x="318" y="30"/>
                  </a:lnTo>
                  <a:lnTo>
                    <a:pt x="320" y="35"/>
                  </a:lnTo>
                  <a:lnTo>
                    <a:pt x="325" y="41"/>
                  </a:lnTo>
                  <a:lnTo>
                    <a:pt x="328" y="45"/>
                  </a:lnTo>
                  <a:lnTo>
                    <a:pt x="331" y="50"/>
                  </a:lnTo>
                  <a:lnTo>
                    <a:pt x="333" y="54"/>
                  </a:lnTo>
                  <a:lnTo>
                    <a:pt x="333" y="58"/>
                  </a:lnTo>
                  <a:lnTo>
                    <a:pt x="333" y="61"/>
                  </a:lnTo>
                  <a:lnTo>
                    <a:pt x="333" y="65"/>
                  </a:lnTo>
                  <a:lnTo>
                    <a:pt x="333" y="67"/>
                  </a:lnTo>
                  <a:lnTo>
                    <a:pt x="333" y="71"/>
                  </a:lnTo>
                  <a:lnTo>
                    <a:pt x="333" y="78"/>
                  </a:lnTo>
                  <a:lnTo>
                    <a:pt x="333" y="84"/>
                  </a:lnTo>
                  <a:lnTo>
                    <a:pt x="333" y="91"/>
                  </a:lnTo>
                  <a:lnTo>
                    <a:pt x="333" y="97"/>
                  </a:lnTo>
                  <a:lnTo>
                    <a:pt x="333" y="106"/>
                  </a:lnTo>
                  <a:lnTo>
                    <a:pt x="331" y="115"/>
                  </a:lnTo>
                  <a:lnTo>
                    <a:pt x="331" y="126"/>
                  </a:lnTo>
                  <a:lnTo>
                    <a:pt x="331" y="134"/>
                  </a:lnTo>
                  <a:lnTo>
                    <a:pt x="331" y="147"/>
                  </a:lnTo>
                  <a:lnTo>
                    <a:pt x="331" y="158"/>
                  </a:lnTo>
                  <a:lnTo>
                    <a:pt x="328" y="171"/>
                  </a:lnTo>
                  <a:lnTo>
                    <a:pt x="328" y="184"/>
                  </a:lnTo>
                  <a:lnTo>
                    <a:pt x="323" y="241"/>
                  </a:lnTo>
                  <a:lnTo>
                    <a:pt x="318" y="299"/>
                  </a:lnTo>
                  <a:lnTo>
                    <a:pt x="315" y="327"/>
                  </a:lnTo>
                  <a:lnTo>
                    <a:pt x="313" y="358"/>
                  </a:lnTo>
                  <a:lnTo>
                    <a:pt x="310" y="390"/>
                  </a:lnTo>
                  <a:lnTo>
                    <a:pt x="305" y="420"/>
                  </a:lnTo>
                  <a:lnTo>
                    <a:pt x="300" y="453"/>
                  </a:lnTo>
                  <a:lnTo>
                    <a:pt x="292" y="483"/>
                  </a:lnTo>
                  <a:lnTo>
                    <a:pt x="285" y="514"/>
                  </a:lnTo>
                  <a:lnTo>
                    <a:pt x="277" y="542"/>
                  </a:lnTo>
                  <a:lnTo>
                    <a:pt x="270" y="570"/>
                  </a:lnTo>
                  <a:lnTo>
                    <a:pt x="262" y="596"/>
                  </a:lnTo>
                  <a:lnTo>
                    <a:pt x="252" y="622"/>
                  </a:lnTo>
                  <a:lnTo>
                    <a:pt x="242" y="646"/>
                  </a:lnTo>
                  <a:lnTo>
                    <a:pt x="229" y="670"/>
                  </a:lnTo>
                  <a:lnTo>
                    <a:pt x="216" y="691"/>
                  </a:lnTo>
                  <a:lnTo>
                    <a:pt x="198" y="713"/>
                  </a:lnTo>
                  <a:lnTo>
                    <a:pt x="183" y="737"/>
                  </a:lnTo>
                  <a:lnTo>
                    <a:pt x="165" y="756"/>
                  </a:lnTo>
                  <a:lnTo>
                    <a:pt x="145" y="778"/>
                  </a:lnTo>
                  <a:lnTo>
                    <a:pt x="125" y="798"/>
                  </a:lnTo>
                  <a:lnTo>
                    <a:pt x="102" y="817"/>
                  </a:lnTo>
                  <a:lnTo>
                    <a:pt x="92" y="828"/>
                  </a:lnTo>
                  <a:lnTo>
                    <a:pt x="82" y="837"/>
                  </a:lnTo>
                  <a:lnTo>
                    <a:pt x="71" y="843"/>
                  </a:lnTo>
                  <a:lnTo>
                    <a:pt x="61" y="852"/>
                  </a:lnTo>
                  <a:lnTo>
                    <a:pt x="51" y="856"/>
                  </a:lnTo>
                  <a:lnTo>
                    <a:pt x="43" y="863"/>
                  </a:lnTo>
                  <a:lnTo>
                    <a:pt x="36" y="867"/>
                  </a:lnTo>
                  <a:lnTo>
                    <a:pt x="31" y="871"/>
                  </a:lnTo>
                  <a:lnTo>
                    <a:pt x="23" y="876"/>
                  </a:lnTo>
                  <a:lnTo>
                    <a:pt x="18" y="878"/>
                  </a:lnTo>
                  <a:lnTo>
                    <a:pt x="16" y="880"/>
                  </a:lnTo>
                  <a:lnTo>
                    <a:pt x="10" y="882"/>
                  </a:lnTo>
                  <a:lnTo>
                    <a:pt x="8" y="882"/>
                  </a:lnTo>
                  <a:lnTo>
                    <a:pt x="5" y="882"/>
                  </a:lnTo>
                  <a:lnTo>
                    <a:pt x="3" y="882"/>
                  </a:lnTo>
                  <a:lnTo>
                    <a:pt x="0" y="882"/>
                  </a:lnTo>
                  <a:lnTo>
                    <a:pt x="0" y="878"/>
                  </a:lnTo>
                  <a:lnTo>
                    <a:pt x="0" y="876"/>
                  </a:lnTo>
                  <a:lnTo>
                    <a:pt x="3" y="871"/>
                  </a:lnTo>
                  <a:lnTo>
                    <a:pt x="8" y="867"/>
                  </a:lnTo>
                  <a:lnTo>
                    <a:pt x="13" y="861"/>
                  </a:lnTo>
                  <a:lnTo>
                    <a:pt x="21" y="854"/>
                  </a:lnTo>
                  <a:lnTo>
                    <a:pt x="28" y="845"/>
                  </a:lnTo>
                  <a:lnTo>
                    <a:pt x="38" y="834"/>
                  </a:lnTo>
                  <a:lnTo>
                    <a:pt x="49" y="826"/>
                  </a:lnTo>
                  <a:lnTo>
                    <a:pt x="59" y="817"/>
                  </a:lnTo>
                  <a:lnTo>
                    <a:pt x="69" y="806"/>
                  </a:lnTo>
                  <a:lnTo>
                    <a:pt x="79" y="795"/>
                  </a:lnTo>
                  <a:lnTo>
                    <a:pt x="89" y="785"/>
                  </a:lnTo>
                  <a:lnTo>
                    <a:pt x="99" y="772"/>
                  </a:lnTo>
                  <a:lnTo>
                    <a:pt x="110" y="759"/>
                  </a:lnTo>
                  <a:lnTo>
                    <a:pt x="120" y="743"/>
                  </a:lnTo>
                  <a:lnTo>
                    <a:pt x="140" y="715"/>
                  </a:lnTo>
                  <a:lnTo>
                    <a:pt x="158" y="687"/>
                  </a:lnTo>
                  <a:lnTo>
                    <a:pt x="168" y="672"/>
                  </a:lnTo>
                  <a:lnTo>
                    <a:pt x="178" y="657"/>
                  </a:lnTo>
                  <a:lnTo>
                    <a:pt x="186" y="639"/>
                  </a:lnTo>
                  <a:lnTo>
                    <a:pt x="193" y="622"/>
                  </a:lnTo>
                  <a:lnTo>
                    <a:pt x="206" y="587"/>
                  </a:lnTo>
                  <a:lnTo>
                    <a:pt x="216" y="548"/>
                  </a:lnTo>
                  <a:lnTo>
                    <a:pt x="229" y="509"/>
                  </a:lnTo>
                  <a:lnTo>
                    <a:pt x="231" y="488"/>
                  </a:lnTo>
                  <a:lnTo>
                    <a:pt x="237" y="466"/>
                  </a:lnTo>
                  <a:lnTo>
                    <a:pt x="239" y="444"/>
                  </a:lnTo>
                  <a:lnTo>
                    <a:pt x="244" y="420"/>
                  </a:lnTo>
                  <a:lnTo>
                    <a:pt x="247" y="394"/>
                  </a:lnTo>
                  <a:lnTo>
                    <a:pt x="249" y="368"/>
                  </a:lnTo>
                  <a:lnTo>
                    <a:pt x="252" y="340"/>
                  </a:lnTo>
                  <a:lnTo>
                    <a:pt x="254" y="310"/>
                  </a:lnTo>
                  <a:lnTo>
                    <a:pt x="257" y="280"/>
                  </a:lnTo>
                  <a:lnTo>
                    <a:pt x="257" y="249"/>
                  </a:lnTo>
                  <a:lnTo>
                    <a:pt x="259" y="232"/>
                  </a:lnTo>
                  <a:lnTo>
                    <a:pt x="259" y="217"/>
                  </a:lnTo>
                  <a:lnTo>
                    <a:pt x="259" y="204"/>
                  </a:lnTo>
                  <a:lnTo>
                    <a:pt x="262" y="191"/>
                  </a:lnTo>
                  <a:lnTo>
                    <a:pt x="262" y="178"/>
                  </a:lnTo>
                  <a:lnTo>
                    <a:pt x="262" y="165"/>
                  </a:lnTo>
                  <a:lnTo>
                    <a:pt x="262" y="154"/>
                  </a:lnTo>
                  <a:lnTo>
                    <a:pt x="262" y="143"/>
                  </a:lnTo>
                  <a:lnTo>
                    <a:pt x="262" y="134"/>
                  </a:lnTo>
                  <a:lnTo>
                    <a:pt x="262" y="126"/>
                  </a:lnTo>
                  <a:lnTo>
                    <a:pt x="262" y="117"/>
                  </a:lnTo>
                  <a:lnTo>
                    <a:pt x="262" y="110"/>
                  </a:lnTo>
                  <a:lnTo>
                    <a:pt x="259" y="104"/>
                  </a:lnTo>
                  <a:lnTo>
                    <a:pt x="259" y="97"/>
                  </a:lnTo>
                  <a:lnTo>
                    <a:pt x="259" y="91"/>
                  </a:lnTo>
                  <a:lnTo>
                    <a:pt x="257" y="87"/>
                  </a:lnTo>
                  <a:lnTo>
                    <a:pt x="257" y="87"/>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0" name="Freeform 46"/>
            <p:cNvSpPr/>
            <p:nvPr/>
          </p:nvSpPr>
          <p:spPr bwMode="auto">
            <a:xfrm>
              <a:off x="4298951" y="949325"/>
              <a:ext cx="160338" cy="193675"/>
            </a:xfrm>
            <a:custGeom>
              <a:avLst/>
              <a:gdLst>
                <a:gd name="T0" fmla="*/ 71 w 101"/>
                <a:gd name="T1" fmla="*/ 31 h 122"/>
                <a:gd name="T2" fmla="*/ 79 w 101"/>
                <a:gd name="T3" fmla="*/ 39 h 122"/>
                <a:gd name="T4" fmla="*/ 84 w 101"/>
                <a:gd name="T5" fmla="*/ 46 h 122"/>
                <a:gd name="T6" fmla="*/ 89 w 101"/>
                <a:gd name="T7" fmla="*/ 54 h 122"/>
                <a:gd name="T8" fmla="*/ 94 w 101"/>
                <a:gd name="T9" fmla="*/ 61 h 122"/>
                <a:gd name="T10" fmla="*/ 99 w 101"/>
                <a:gd name="T11" fmla="*/ 67 h 122"/>
                <a:gd name="T12" fmla="*/ 101 w 101"/>
                <a:gd name="T13" fmla="*/ 74 h 122"/>
                <a:gd name="T14" fmla="*/ 101 w 101"/>
                <a:gd name="T15" fmla="*/ 80 h 122"/>
                <a:gd name="T16" fmla="*/ 101 w 101"/>
                <a:gd name="T17" fmla="*/ 87 h 122"/>
                <a:gd name="T18" fmla="*/ 101 w 101"/>
                <a:gd name="T19" fmla="*/ 93 h 122"/>
                <a:gd name="T20" fmla="*/ 101 w 101"/>
                <a:gd name="T21" fmla="*/ 98 h 122"/>
                <a:gd name="T22" fmla="*/ 101 w 101"/>
                <a:gd name="T23" fmla="*/ 102 h 122"/>
                <a:gd name="T24" fmla="*/ 101 w 101"/>
                <a:gd name="T25" fmla="*/ 106 h 122"/>
                <a:gd name="T26" fmla="*/ 99 w 101"/>
                <a:gd name="T27" fmla="*/ 111 h 122"/>
                <a:gd name="T28" fmla="*/ 96 w 101"/>
                <a:gd name="T29" fmla="*/ 115 h 122"/>
                <a:gd name="T30" fmla="*/ 94 w 101"/>
                <a:gd name="T31" fmla="*/ 117 h 122"/>
                <a:gd name="T32" fmla="*/ 91 w 101"/>
                <a:gd name="T33" fmla="*/ 119 h 122"/>
                <a:gd name="T34" fmla="*/ 86 w 101"/>
                <a:gd name="T35" fmla="*/ 122 h 122"/>
                <a:gd name="T36" fmla="*/ 81 w 101"/>
                <a:gd name="T37" fmla="*/ 122 h 122"/>
                <a:gd name="T38" fmla="*/ 76 w 101"/>
                <a:gd name="T39" fmla="*/ 122 h 122"/>
                <a:gd name="T40" fmla="*/ 71 w 101"/>
                <a:gd name="T41" fmla="*/ 122 h 122"/>
                <a:gd name="T42" fmla="*/ 66 w 101"/>
                <a:gd name="T43" fmla="*/ 119 h 122"/>
                <a:gd name="T44" fmla="*/ 61 w 101"/>
                <a:gd name="T45" fmla="*/ 115 h 122"/>
                <a:gd name="T46" fmla="*/ 56 w 101"/>
                <a:gd name="T47" fmla="*/ 109 h 122"/>
                <a:gd name="T48" fmla="*/ 48 w 101"/>
                <a:gd name="T49" fmla="*/ 102 h 122"/>
                <a:gd name="T50" fmla="*/ 43 w 101"/>
                <a:gd name="T51" fmla="*/ 93 h 122"/>
                <a:gd name="T52" fmla="*/ 35 w 101"/>
                <a:gd name="T53" fmla="*/ 83 h 122"/>
                <a:gd name="T54" fmla="*/ 28 w 101"/>
                <a:gd name="T55" fmla="*/ 70 h 122"/>
                <a:gd name="T56" fmla="*/ 18 w 101"/>
                <a:gd name="T57" fmla="*/ 59 h 122"/>
                <a:gd name="T58" fmla="*/ 12 w 101"/>
                <a:gd name="T59" fmla="*/ 50 h 122"/>
                <a:gd name="T60" fmla="*/ 5 w 101"/>
                <a:gd name="T61" fmla="*/ 39 h 122"/>
                <a:gd name="T62" fmla="*/ 2 w 101"/>
                <a:gd name="T63" fmla="*/ 31 h 122"/>
                <a:gd name="T64" fmla="*/ 0 w 101"/>
                <a:gd name="T65" fmla="*/ 22 h 122"/>
                <a:gd name="T66" fmla="*/ 0 w 101"/>
                <a:gd name="T67" fmla="*/ 15 h 122"/>
                <a:gd name="T68" fmla="*/ 0 w 101"/>
                <a:gd name="T69" fmla="*/ 7 h 122"/>
                <a:gd name="T70" fmla="*/ 0 w 101"/>
                <a:gd name="T71" fmla="*/ 0 h 122"/>
                <a:gd name="T72" fmla="*/ 10 w 101"/>
                <a:gd name="T73" fmla="*/ 0 h 122"/>
                <a:gd name="T74" fmla="*/ 20 w 101"/>
                <a:gd name="T75" fmla="*/ 0 h 122"/>
                <a:gd name="T76" fmla="*/ 28 w 101"/>
                <a:gd name="T77" fmla="*/ 2 h 122"/>
                <a:gd name="T78" fmla="*/ 38 w 101"/>
                <a:gd name="T79" fmla="*/ 5 h 122"/>
                <a:gd name="T80" fmla="*/ 46 w 101"/>
                <a:gd name="T81" fmla="*/ 9 h 122"/>
                <a:gd name="T82" fmla="*/ 53 w 101"/>
                <a:gd name="T83" fmla="*/ 15 h 122"/>
                <a:gd name="T84" fmla="*/ 63 w 101"/>
                <a:gd name="T85" fmla="*/ 22 h 122"/>
                <a:gd name="T86" fmla="*/ 71 w 101"/>
                <a:gd name="T87" fmla="*/ 31 h 122"/>
                <a:gd name="T88" fmla="*/ 71 w 101"/>
                <a:gd name="T89" fmla="*/ 3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 h="122">
                  <a:moveTo>
                    <a:pt x="71" y="31"/>
                  </a:moveTo>
                  <a:lnTo>
                    <a:pt x="79" y="39"/>
                  </a:lnTo>
                  <a:lnTo>
                    <a:pt x="84" y="46"/>
                  </a:lnTo>
                  <a:lnTo>
                    <a:pt x="89" y="54"/>
                  </a:lnTo>
                  <a:lnTo>
                    <a:pt x="94" y="61"/>
                  </a:lnTo>
                  <a:lnTo>
                    <a:pt x="99" y="67"/>
                  </a:lnTo>
                  <a:lnTo>
                    <a:pt x="101" y="74"/>
                  </a:lnTo>
                  <a:lnTo>
                    <a:pt x="101" y="80"/>
                  </a:lnTo>
                  <a:lnTo>
                    <a:pt x="101" y="87"/>
                  </a:lnTo>
                  <a:lnTo>
                    <a:pt x="101" y="93"/>
                  </a:lnTo>
                  <a:lnTo>
                    <a:pt x="101" y="98"/>
                  </a:lnTo>
                  <a:lnTo>
                    <a:pt x="101" y="102"/>
                  </a:lnTo>
                  <a:lnTo>
                    <a:pt x="101" y="106"/>
                  </a:lnTo>
                  <a:lnTo>
                    <a:pt x="99" y="111"/>
                  </a:lnTo>
                  <a:lnTo>
                    <a:pt x="96" y="115"/>
                  </a:lnTo>
                  <a:lnTo>
                    <a:pt x="94" y="117"/>
                  </a:lnTo>
                  <a:lnTo>
                    <a:pt x="91" y="119"/>
                  </a:lnTo>
                  <a:lnTo>
                    <a:pt x="86" y="122"/>
                  </a:lnTo>
                  <a:lnTo>
                    <a:pt x="81" y="122"/>
                  </a:lnTo>
                  <a:lnTo>
                    <a:pt x="76" y="122"/>
                  </a:lnTo>
                  <a:lnTo>
                    <a:pt x="71" y="122"/>
                  </a:lnTo>
                  <a:lnTo>
                    <a:pt x="66" y="119"/>
                  </a:lnTo>
                  <a:lnTo>
                    <a:pt x="61" y="115"/>
                  </a:lnTo>
                  <a:lnTo>
                    <a:pt x="56" y="109"/>
                  </a:lnTo>
                  <a:lnTo>
                    <a:pt x="48" y="102"/>
                  </a:lnTo>
                  <a:lnTo>
                    <a:pt x="43" y="93"/>
                  </a:lnTo>
                  <a:lnTo>
                    <a:pt x="35" y="83"/>
                  </a:lnTo>
                  <a:lnTo>
                    <a:pt x="28" y="70"/>
                  </a:lnTo>
                  <a:lnTo>
                    <a:pt x="18" y="59"/>
                  </a:lnTo>
                  <a:lnTo>
                    <a:pt x="12" y="50"/>
                  </a:lnTo>
                  <a:lnTo>
                    <a:pt x="5" y="39"/>
                  </a:lnTo>
                  <a:lnTo>
                    <a:pt x="2" y="31"/>
                  </a:lnTo>
                  <a:lnTo>
                    <a:pt x="0" y="22"/>
                  </a:lnTo>
                  <a:lnTo>
                    <a:pt x="0" y="15"/>
                  </a:lnTo>
                  <a:lnTo>
                    <a:pt x="0" y="7"/>
                  </a:lnTo>
                  <a:lnTo>
                    <a:pt x="0" y="0"/>
                  </a:lnTo>
                  <a:lnTo>
                    <a:pt x="10" y="0"/>
                  </a:lnTo>
                  <a:lnTo>
                    <a:pt x="20" y="0"/>
                  </a:lnTo>
                  <a:lnTo>
                    <a:pt x="28" y="2"/>
                  </a:lnTo>
                  <a:lnTo>
                    <a:pt x="38" y="5"/>
                  </a:lnTo>
                  <a:lnTo>
                    <a:pt x="46" y="9"/>
                  </a:lnTo>
                  <a:lnTo>
                    <a:pt x="53" y="15"/>
                  </a:lnTo>
                  <a:lnTo>
                    <a:pt x="63" y="22"/>
                  </a:lnTo>
                  <a:lnTo>
                    <a:pt x="71" y="31"/>
                  </a:lnTo>
                  <a:lnTo>
                    <a:pt x="71" y="31"/>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1" name="Freeform 47"/>
            <p:cNvSpPr/>
            <p:nvPr/>
          </p:nvSpPr>
          <p:spPr bwMode="auto">
            <a:xfrm>
              <a:off x="4383088" y="419100"/>
              <a:ext cx="258763" cy="203200"/>
            </a:xfrm>
            <a:custGeom>
              <a:avLst/>
              <a:gdLst>
                <a:gd name="T0" fmla="*/ 0 w 163"/>
                <a:gd name="T1" fmla="*/ 13 h 128"/>
                <a:gd name="T2" fmla="*/ 3 w 163"/>
                <a:gd name="T3" fmla="*/ 11 h 128"/>
                <a:gd name="T4" fmla="*/ 8 w 163"/>
                <a:gd name="T5" fmla="*/ 9 h 128"/>
                <a:gd name="T6" fmla="*/ 13 w 163"/>
                <a:gd name="T7" fmla="*/ 7 h 128"/>
                <a:gd name="T8" fmla="*/ 18 w 163"/>
                <a:gd name="T9" fmla="*/ 5 h 128"/>
                <a:gd name="T10" fmla="*/ 26 w 163"/>
                <a:gd name="T11" fmla="*/ 3 h 128"/>
                <a:gd name="T12" fmla="*/ 36 w 163"/>
                <a:gd name="T13" fmla="*/ 3 h 128"/>
                <a:gd name="T14" fmla="*/ 46 w 163"/>
                <a:gd name="T15" fmla="*/ 3 h 128"/>
                <a:gd name="T16" fmla="*/ 61 w 163"/>
                <a:gd name="T17" fmla="*/ 0 h 128"/>
                <a:gd name="T18" fmla="*/ 71 w 163"/>
                <a:gd name="T19" fmla="*/ 3 h 128"/>
                <a:gd name="T20" fmla="*/ 84 w 163"/>
                <a:gd name="T21" fmla="*/ 3 h 128"/>
                <a:gd name="T22" fmla="*/ 94 w 163"/>
                <a:gd name="T23" fmla="*/ 5 h 128"/>
                <a:gd name="T24" fmla="*/ 104 w 163"/>
                <a:gd name="T25" fmla="*/ 7 h 128"/>
                <a:gd name="T26" fmla="*/ 112 w 163"/>
                <a:gd name="T27" fmla="*/ 9 h 128"/>
                <a:gd name="T28" fmla="*/ 122 w 163"/>
                <a:gd name="T29" fmla="*/ 13 h 128"/>
                <a:gd name="T30" fmla="*/ 130 w 163"/>
                <a:gd name="T31" fmla="*/ 18 h 128"/>
                <a:gd name="T32" fmla="*/ 135 w 163"/>
                <a:gd name="T33" fmla="*/ 24 h 128"/>
                <a:gd name="T34" fmla="*/ 145 w 163"/>
                <a:gd name="T35" fmla="*/ 37 h 128"/>
                <a:gd name="T36" fmla="*/ 150 w 163"/>
                <a:gd name="T37" fmla="*/ 44 h 128"/>
                <a:gd name="T38" fmla="*/ 155 w 163"/>
                <a:gd name="T39" fmla="*/ 50 h 128"/>
                <a:gd name="T40" fmla="*/ 158 w 163"/>
                <a:gd name="T41" fmla="*/ 59 h 128"/>
                <a:gd name="T42" fmla="*/ 160 w 163"/>
                <a:gd name="T43" fmla="*/ 65 h 128"/>
                <a:gd name="T44" fmla="*/ 160 w 163"/>
                <a:gd name="T45" fmla="*/ 74 h 128"/>
                <a:gd name="T46" fmla="*/ 163 w 163"/>
                <a:gd name="T47" fmla="*/ 83 h 128"/>
                <a:gd name="T48" fmla="*/ 163 w 163"/>
                <a:gd name="T49" fmla="*/ 91 h 128"/>
                <a:gd name="T50" fmla="*/ 160 w 163"/>
                <a:gd name="T51" fmla="*/ 100 h 128"/>
                <a:gd name="T52" fmla="*/ 160 w 163"/>
                <a:gd name="T53" fmla="*/ 107 h 128"/>
                <a:gd name="T54" fmla="*/ 158 w 163"/>
                <a:gd name="T55" fmla="*/ 113 h 128"/>
                <a:gd name="T56" fmla="*/ 155 w 163"/>
                <a:gd name="T57" fmla="*/ 117 h 128"/>
                <a:gd name="T58" fmla="*/ 153 w 163"/>
                <a:gd name="T59" fmla="*/ 122 h 128"/>
                <a:gd name="T60" fmla="*/ 150 w 163"/>
                <a:gd name="T61" fmla="*/ 126 h 128"/>
                <a:gd name="T62" fmla="*/ 145 w 163"/>
                <a:gd name="T63" fmla="*/ 128 h 128"/>
                <a:gd name="T64" fmla="*/ 140 w 163"/>
                <a:gd name="T65" fmla="*/ 128 h 128"/>
                <a:gd name="T66" fmla="*/ 132 w 163"/>
                <a:gd name="T67" fmla="*/ 128 h 128"/>
                <a:gd name="T68" fmla="*/ 125 w 163"/>
                <a:gd name="T69" fmla="*/ 126 h 128"/>
                <a:gd name="T70" fmla="*/ 117 w 163"/>
                <a:gd name="T71" fmla="*/ 124 h 128"/>
                <a:gd name="T72" fmla="*/ 107 w 163"/>
                <a:gd name="T73" fmla="*/ 120 h 128"/>
                <a:gd name="T74" fmla="*/ 99 w 163"/>
                <a:gd name="T75" fmla="*/ 111 h 128"/>
                <a:gd name="T76" fmla="*/ 87 w 163"/>
                <a:gd name="T77" fmla="*/ 104 h 128"/>
                <a:gd name="T78" fmla="*/ 76 w 163"/>
                <a:gd name="T79" fmla="*/ 94 h 128"/>
                <a:gd name="T80" fmla="*/ 64 w 163"/>
                <a:gd name="T81" fmla="*/ 85 h 128"/>
                <a:gd name="T82" fmla="*/ 51 w 163"/>
                <a:gd name="T83" fmla="*/ 76 h 128"/>
                <a:gd name="T84" fmla="*/ 41 w 163"/>
                <a:gd name="T85" fmla="*/ 70 h 128"/>
                <a:gd name="T86" fmla="*/ 33 w 163"/>
                <a:gd name="T87" fmla="*/ 63 h 128"/>
                <a:gd name="T88" fmla="*/ 26 w 163"/>
                <a:gd name="T89" fmla="*/ 57 h 128"/>
                <a:gd name="T90" fmla="*/ 18 w 163"/>
                <a:gd name="T91" fmla="*/ 50 h 128"/>
                <a:gd name="T92" fmla="*/ 15 w 163"/>
                <a:gd name="T93" fmla="*/ 46 h 128"/>
                <a:gd name="T94" fmla="*/ 13 w 163"/>
                <a:gd name="T95" fmla="*/ 42 h 128"/>
                <a:gd name="T96" fmla="*/ 8 w 163"/>
                <a:gd name="T97" fmla="*/ 33 h 128"/>
                <a:gd name="T98" fmla="*/ 5 w 163"/>
                <a:gd name="T99" fmla="*/ 24 h 128"/>
                <a:gd name="T100" fmla="*/ 3 w 163"/>
                <a:gd name="T101" fmla="*/ 18 h 128"/>
                <a:gd name="T102" fmla="*/ 0 w 163"/>
                <a:gd name="T103" fmla="*/ 13 h 128"/>
                <a:gd name="T104" fmla="*/ 0 w 163"/>
                <a:gd name="T105" fmla="*/ 1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28">
                  <a:moveTo>
                    <a:pt x="0" y="13"/>
                  </a:moveTo>
                  <a:lnTo>
                    <a:pt x="3" y="11"/>
                  </a:lnTo>
                  <a:lnTo>
                    <a:pt x="8" y="9"/>
                  </a:lnTo>
                  <a:lnTo>
                    <a:pt x="13" y="7"/>
                  </a:lnTo>
                  <a:lnTo>
                    <a:pt x="18" y="5"/>
                  </a:lnTo>
                  <a:lnTo>
                    <a:pt x="26" y="3"/>
                  </a:lnTo>
                  <a:lnTo>
                    <a:pt x="36" y="3"/>
                  </a:lnTo>
                  <a:lnTo>
                    <a:pt x="46" y="3"/>
                  </a:lnTo>
                  <a:lnTo>
                    <a:pt x="61" y="0"/>
                  </a:lnTo>
                  <a:lnTo>
                    <a:pt x="71" y="3"/>
                  </a:lnTo>
                  <a:lnTo>
                    <a:pt x="84" y="3"/>
                  </a:lnTo>
                  <a:lnTo>
                    <a:pt x="94" y="5"/>
                  </a:lnTo>
                  <a:lnTo>
                    <a:pt x="104" y="7"/>
                  </a:lnTo>
                  <a:lnTo>
                    <a:pt x="112" y="9"/>
                  </a:lnTo>
                  <a:lnTo>
                    <a:pt x="122" y="13"/>
                  </a:lnTo>
                  <a:lnTo>
                    <a:pt x="130" y="18"/>
                  </a:lnTo>
                  <a:lnTo>
                    <a:pt x="135" y="24"/>
                  </a:lnTo>
                  <a:lnTo>
                    <a:pt x="145" y="37"/>
                  </a:lnTo>
                  <a:lnTo>
                    <a:pt x="150" y="44"/>
                  </a:lnTo>
                  <a:lnTo>
                    <a:pt x="155" y="50"/>
                  </a:lnTo>
                  <a:lnTo>
                    <a:pt x="158" y="59"/>
                  </a:lnTo>
                  <a:lnTo>
                    <a:pt x="160" y="65"/>
                  </a:lnTo>
                  <a:lnTo>
                    <a:pt x="160" y="74"/>
                  </a:lnTo>
                  <a:lnTo>
                    <a:pt x="163" y="83"/>
                  </a:lnTo>
                  <a:lnTo>
                    <a:pt x="163" y="91"/>
                  </a:lnTo>
                  <a:lnTo>
                    <a:pt x="160" y="100"/>
                  </a:lnTo>
                  <a:lnTo>
                    <a:pt x="160" y="107"/>
                  </a:lnTo>
                  <a:lnTo>
                    <a:pt x="158" y="113"/>
                  </a:lnTo>
                  <a:lnTo>
                    <a:pt x="155" y="117"/>
                  </a:lnTo>
                  <a:lnTo>
                    <a:pt x="153" y="122"/>
                  </a:lnTo>
                  <a:lnTo>
                    <a:pt x="150" y="126"/>
                  </a:lnTo>
                  <a:lnTo>
                    <a:pt x="145" y="128"/>
                  </a:lnTo>
                  <a:lnTo>
                    <a:pt x="140" y="128"/>
                  </a:lnTo>
                  <a:lnTo>
                    <a:pt x="132" y="128"/>
                  </a:lnTo>
                  <a:lnTo>
                    <a:pt x="125" y="126"/>
                  </a:lnTo>
                  <a:lnTo>
                    <a:pt x="117" y="124"/>
                  </a:lnTo>
                  <a:lnTo>
                    <a:pt x="107" y="120"/>
                  </a:lnTo>
                  <a:lnTo>
                    <a:pt x="99" y="111"/>
                  </a:lnTo>
                  <a:lnTo>
                    <a:pt x="87" y="104"/>
                  </a:lnTo>
                  <a:lnTo>
                    <a:pt x="76" y="94"/>
                  </a:lnTo>
                  <a:lnTo>
                    <a:pt x="64" y="85"/>
                  </a:lnTo>
                  <a:lnTo>
                    <a:pt x="51" y="76"/>
                  </a:lnTo>
                  <a:lnTo>
                    <a:pt x="41" y="70"/>
                  </a:lnTo>
                  <a:lnTo>
                    <a:pt x="33" y="63"/>
                  </a:lnTo>
                  <a:lnTo>
                    <a:pt x="26" y="57"/>
                  </a:lnTo>
                  <a:lnTo>
                    <a:pt x="18" y="50"/>
                  </a:lnTo>
                  <a:lnTo>
                    <a:pt x="15" y="46"/>
                  </a:lnTo>
                  <a:lnTo>
                    <a:pt x="13" y="42"/>
                  </a:lnTo>
                  <a:lnTo>
                    <a:pt x="8" y="33"/>
                  </a:lnTo>
                  <a:lnTo>
                    <a:pt x="5" y="24"/>
                  </a:lnTo>
                  <a:lnTo>
                    <a:pt x="3" y="18"/>
                  </a:lnTo>
                  <a:lnTo>
                    <a:pt x="0" y="13"/>
                  </a:lnTo>
                  <a:lnTo>
                    <a:pt x="0" y="13"/>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2" name="Freeform 48"/>
            <p:cNvSpPr/>
            <p:nvPr/>
          </p:nvSpPr>
          <p:spPr bwMode="auto">
            <a:xfrm>
              <a:off x="3552826" y="942975"/>
              <a:ext cx="222250" cy="401638"/>
            </a:xfrm>
            <a:custGeom>
              <a:avLst/>
              <a:gdLst>
                <a:gd name="T0" fmla="*/ 140 w 140"/>
                <a:gd name="T1" fmla="*/ 48 h 253"/>
                <a:gd name="T2" fmla="*/ 140 w 140"/>
                <a:gd name="T3" fmla="*/ 54 h 253"/>
                <a:gd name="T4" fmla="*/ 137 w 140"/>
                <a:gd name="T5" fmla="*/ 63 h 253"/>
                <a:gd name="T6" fmla="*/ 132 w 140"/>
                <a:gd name="T7" fmla="*/ 74 h 253"/>
                <a:gd name="T8" fmla="*/ 124 w 140"/>
                <a:gd name="T9" fmla="*/ 87 h 253"/>
                <a:gd name="T10" fmla="*/ 117 w 140"/>
                <a:gd name="T11" fmla="*/ 104 h 253"/>
                <a:gd name="T12" fmla="*/ 104 w 140"/>
                <a:gd name="T13" fmla="*/ 121 h 253"/>
                <a:gd name="T14" fmla="*/ 94 w 140"/>
                <a:gd name="T15" fmla="*/ 143 h 253"/>
                <a:gd name="T16" fmla="*/ 79 w 140"/>
                <a:gd name="T17" fmla="*/ 167 h 253"/>
                <a:gd name="T18" fmla="*/ 66 w 140"/>
                <a:gd name="T19" fmla="*/ 186 h 253"/>
                <a:gd name="T20" fmla="*/ 53 w 140"/>
                <a:gd name="T21" fmla="*/ 206 h 253"/>
                <a:gd name="T22" fmla="*/ 40 w 140"/>
                <a:gd name="T23" fmla="*/ 221 h 253"/>
                <a:gd name="T24" fmla="*/ 30 w 140"/>
                <a:gd name="T25" fmla="*/ 234 h 253"/>
                <a:gd name="T26" fmla="*/ 20 w 140"/>
                <a:gd name="T27" fmla="*/ 243 h 253"/>
                <a:gd name="T28" fmla="*/ 10 w 140"/>
                <a:gd name="T29" fmla="*/ 249 h 253"/>
                <a:gd name="T30" fmla="*/ 2 w 140"/>
                <a:gd name="T31" fmla="*/ 251 h 253"/>
                <a:gd name="T32" fmla="*/ 10 w 140"/>
                <a:gd name="T33" fmla="*/ 230 h 253"/>
                <a:gd name="T34" fmla="*/ 25 w 140"/>
                <a:gd name="T35" fmla="*/ 188 h 253"/>
                <a:gd name="T36" fmla="*/ 38 w 140"/>
                <a:gd name="T37" fmla="*/ 154 h 253"/>
                <a:gd name="T38" fmla="*/ 48 w 140"/>
                <a:gd name="T39" fmla="*/ 121 h 253"/>
                <a:gd name="T40" fmla="*/ 56 w 140"/>
                <a:gd name="T41" fmla="*/ 93 h 253"/>
                <a:gd name="T42" fmla="*/ 63 w 140"/>
                <a:gd name="T43" fmla="*/ 69 h 253"/>
                <a:gd name="T44" fmla="*/ 68 w 140"/>
                <a:gd name="T45" fmla="*/ 52 h 253"/>
                <a:gd name="T46" fmla="*/ 68 w 140"/>
                <a:gd name="T47" fmla="*/ 39 h 253"/>
                <a:gd name="T48" fmla="*/ 68 w 140"/>
                <a:gd name="T49" fmla="*/ 26 h 253"/>
                <a:gd name="T50" fmla="*/ 68 w 140"/>
                <a:gd name="T51" fmla="*/ 13 h 253"/>
                <a:gd name="T52" fmla="*/ 71 w 140"/>
                <a:gd name="T53" fmla="*/ 4 h 253"/>
                <a:gd name="T54" fmla="*/ 73 w 140"/>
                <a:gd name="T55" fmla="*/ 0 h 253"/>
                <a:gd name="T56" fmla="*/ 81 w 140"/>
                <a:gd name="T57" fmla="*/ 0 h 253"/>
                <a:gd name="T58" fmla="*/ 96 w 140"/>
                <a:gd name="T59" fmla="*/ 6 h 253"/>
                <a:gd name="T60" fmla="*/ 119 w 140"/>
                <a:gd name="T61" fmla="*/ 17 h 253"/>
                <a:gd name="T62" fmla="*/ 132 w 140"/>
                <a:gd name="T63" fmla="*/ 28 h 253"/>
                <a:gd name="T64" fmla="*/ 137 w 140"/>
                <a:gd name="T65" fmla="*/ 39 h 253"/>
                <a:gd name="T66" fmla="*/ 140 w 140"/>
                <a:gd name="T67" fmla="*/ 4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53">
                  <a:moveTo>
                    <a:pt x="140" y="45"/>
                  </a:moveTo>
                  <a:lnTo>
                    <a:pt x="140" y="48"/>
                  </a:lnTo>
                  <a:lnTo>
                    <a:pt x="140" y="50"/>
                  </a:lnTo>
                  <a:lnTo>
                    <a:pt x="140" y="54"/>
                  </a:lnTo>
                  <a:lnTo>
                    <a:pt x="140" y="58"/>
                  </a:lnTo>
                  <a:lnTo>
                    <a:pt x="137" y="63"/>
                  </a:lnTo>
                  <a:lnTo>
                    <a:pt x="134" y="69"/>
                  </a:lnTo>
                  <a:lnTo>
                    <a:pt x="132" y="74"/>
                  </a:lnTo>
                  <a:lnTo>
                    <a:pt x="129" y="80"/>
                  </a:lnTo>
                  <a:lnTo>
                    <a:pt x="124" y="87"/>
                  </a:lnTo>
                  <a:lnTo>
                    <a:pt x="119" y="95"/>
                  </a:lnTo>
                  <a:lnTo>
                    <a:pt x="117" y="104"/>
                  </a:lnTo>
                  <a:lnTo>
                    <a:pt x="112" y="113"/>
                  </a:lnTo>
                  <a:lnTo>
                    <a:pt x="104" y="121"/>
                  </a:lnTo>
                  <a:lnTo>
                    <a:pt x="99" y="132"/>
                  </a:lnTo>
                  <a:lnTo>
                    <a:pt x="94" y="143"/>
                  </a:lnTo>
                  <a:lnTo>
                    <a:pt x="86" y="154"/>
                  </a:lnTo>
                  <a:lnTo>
                    <a:pt x="79" y="167"/>
                  </a:lnTo>
                  <a:lnTo>
                    <a:pt x="73" y="178"/>
                  </a:lnTo>
                  <a:lnTo>
                    <a:pt x="66" y="186"/>
                  </a:lnTo>
                  <a:lnTo>
                    <a:pt x="58" y="197"/>
                  </a:lnTo>
                  <a:lnTo>
                    <a:pt x="53" y="206"/>
                  </a:lnTo>
                  <a:lnTo>
                    <a:pt x="46" y="214"/>
                  </a:lnTo>
                  <a:lnTo>
                    <a:pt x="40" y="221"/>
                  </a:lnTo>
                  <a:lnTo>
                    <a:pt x="35" y="227"/>
                  </a:lnTo>
                  <a:lnTo>
                    <a:pt x="30" y="234"/>
                  </a:lnTo>
                  <a:lnTo>
                    <a:pt x="25" y="238"/>
                  </a:lnTo>
                  <a:lnTo>
                    <a:pt x="20" y="243"/>
                  </a:lnTo>
                  <a:lnTo>
                    <a:pt x="15" y="247"/>
                  </a:lnTo>
                  <a:lnTo>
                    <a:pt x="10" y="249"/>
                  </a:lnTo>
                  <a:lnTo>
                    <a:pt x="7" y="251"/>
                  </a:lnTo>
                  <a:lnTo>
                    <a:pt x="2" y="251"/>
                  </a:lnTo>
                  <a:lnTo>
                    <a:pt x="0" y="253"/>
                  </a:lnTo>
                  <a:lnTo>
                    <a:pt x="10" y="230"/>
                  </a:lnTo>
                  <a:lnTo>
                    <a:pt x="18" y="210"/>
                  </a:lnTo>
                  <a:lnTo>
                    <a:pt x="25" y="188"/>
                  </a:lnTo>
                  <a:lnTo>
                    <a:pt x="30" y="171"/>
                  </a:lnTo>
                  <a:lnTo>
                    <a:pt x="38" y="154"/>
                  </a:lnTo>
                  <a:lnTo>
                    <a:pt x="43" y="136"/>
                  </a:lnTo>
                  <a:lnTo>
                    <a:pt x="48" y="121"/>
                  </a:lnTo>
                  <a:lnTo>
                    <a:pt x="53" y="106"/>
                  </a:lnTo>
                  <a:lnTo>
                    <a:pt x="56" y="93"/>
                  </a:lnTo>
                  <a:lnTo>
                    <a:pt x="61" y="80"/>
                  </a:lnTo>
                  <a:lnTo>
                    <a:pt x="63" y="69"/>
                  </a:lnTo>
                  <a:lnTo>
                    <a:pt x="66" y="61"/>
                  </a:lnTo>
                  <a:lnTo>
                    <a:pt x="68" y="52"/>
                  </a:lnTo>
                  <a:lnTo>
                    <a:pt x="68" y="45"/>
                  </a:lnTo>
                  <a:lnTo>
                    <a:pt x="68" y="39"/>
                  </a:lnTo>
                  <a:lnTo>
                    <a:pt x="71" y="35"/>
                  </a:lnTo>
                  <a:lnTo>
                    <a:pt x="68" y="26"/>
                  </a:lnTo>
                  <a:lnTo>
                    <a:pt x="68" y="19"/>
                  </a:lnTo>
                  <a:lnTo>
                    <a:pt x="68" y="13"/>
                  </a:lnTo>
                  <a:lnTo>
                    <a:pt x="68" y="9"/>
                  </a:lnTo>
                  <a:lnTo>
                    <a:pt x="71" y="4"/>
                  </a:lnTo>
                  <a:lnTo>
                    <a:pt x="71" y="2"/>
                  </a:lnTo>
                  <a:lnTo>
                    <a:pt x="73" y="0"/>
                  </a:lnTo>
                  <a:lnTo>
                    <a:pt x="76" y="0"/>
                  </a:lnTo>
                  <a:lnTo>
                    <a:pt x="81" y="0"/>
                  </a:lnTo>
                  <a:lnTo>
                    <a:pt x="86" y="2"/>
                  </a:lnTo>
                  <a:lnTo>
                    <a:pt x="96" y="6"/>
                  </a:lnTo>
                  <a:lnTo>
                    <a:pt x="106" y="11"/>
                  </a:lnTo>
                  <a:lnTo>
                    <a:pt x="119" y="17"/>
                  </a:lnTo>
                  <a:lnTo>
                    <a:pt x="127" y="24"/>
                  </a:lnTo>
                  <a:lnTo>
                    <a:pt x="132" y="28"/>
                  </a:lnTo>
                  <a:lnTo>
                    <a:pt x="134" y="32"/>
                  </a:lnTo>
                  <a:lnTo>
                    <a:pt x="137" y="39"/>
                  </a:lnTo>
                  <a:lnTo>
                    <a:pt x="140" y="45"/>
                  </a:lnTo>
                  <a:lnTo>
                    <a:pt x="140" y="45"/>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3" name="Freeform 49"/>
            <p:cNvSpPr/>
            <p:nvPr/>
          </p:nvSpPr>
          <p:spPr bwMode="auto">
            <a:xfrm>
              <a:off x="3036888" y="1270000"/>
              <a:ext cx="814388" cy="220663"/>
            </a:xfrm>
            <a:custGeom>
              <a:avLst/>
              <a:gdLst>
                <a:gd name="T0" fmla="*/ 279 w 513"/>
                <a:gd name="T1" fmla="*/ 93 h 139"/>
                <a:gd name="T2" fmla="*/ 236 w 513"/>
                <a:gd name="T3" fmla="*/ 104 h 139"/>
                <a:gd name="T4" fmla="*/ 195 w 513"/>
                <a:gd name="T5" fmla="*/ 115 h 139"/>
                <a:gd name="T6" fmla="*/ 162 w 513"/>
                <a:gd name="T7" fmla="*/ 123 h 139"/>
                <a:gd name="T8" fmla="*/ 137 w 513"/>
                <a:gd name="T9" fmla="*/ 130 h 139"/>
                <a:gd name="T10" fmla="*/ 114 w 513"/>
                <a:gd name="T11" fmla="*/ 134 h 139"/>
                <a:gd name="T12" fmla="*/ 101 w 513"/>
                <a:gd name="T13" fmla="*/ 136 h 139"/>
                <a:gd name="T14" fmla="*/ 91 w 513"/>
                <a:gd name="T15" fmla="*/ 139 h 139"/>
                <a:gd name="T16" fmla="*/ 86 w 513"/>
                <a:gd name="T17" fmla="*/ 139 h 139"/>
                <a:gd name="T18" fmla="*/ 76 w 513"/>
                <a:gd name="T19" fmla="*/ 136 h 139"/>
                <a:gd name="T20" fmla="*/ 63 w 513"/>
                <a:gd name="T21" fmla="*/ 130 h 139"/>
                <a:gd name="T22" fmla="*/ 45 w 513"/>
                <a:gd name="T23" fmla="*/ 121 h 139"/>
                <a:gd name="T24" fmla="*/ 28 w 513"/>
                <a:gd name="T25" fmla="*/ 110 h 139"/>
                <a:gd name="T26" fmla="*/ 12 w 513"/>
                <a:gd name="T27" fmla="*/ 99 h 139"/>
                <a:gd name="T28" fmla="*/ 5 w 513"/>
                <a:gd name="T29" fmla="*/ 91 h 139"/>
                <a:gd name="T30" fmla="*/ 0 w 513"/>
                <a:gd name="T31" fmla="*/ 84 h 139"/>
                <a:gd name="T32" fmla="*/ 0 w 513"/>
                <a:gd name="T33" fmla="*/ 80 h 139"/>
                <a:gd name="T34" fmla="*/ 5 w 513"/>
                <a:gd name="T35" fmla="*/ 76 h 139"/>
                <a:gd name="T36" fmla="*/ 17 w 513"/>
                <a:gd name="T37" fmla="*/ 76 h 139"/>
                <a:gd name="T38" fmla="*/ 33 w 513"/>
                <a:gd name="T39" fmla="*/ 76 h 139"/>
                <a:gd name="T40" fmla="*/ 63 w 513"/>
                <a:gd name="T41" fmla="*/ 76 h 139"/>
                <a:gd name="T42" fmla="*/ 111 w 513"/>
                <a:gd name="T43" fmla="*/ 73 h 139"/>
                <a:gd name="T44" fmla="*/ 139 w 513"/>
                <a:gd name="T45" fmla="*/ 69 h 139"/>
                <a:gd name="T46" fmla="*/ 167 w 513"/>
                <a:gd name="T47" fmla="*/ 65 h 139"/>
                <a:gd name="T48" fmla="*/ 205 w 513"/>
                <a:gd name="T49" fmla="*/ 56 h 139"/>
                <a:gd name="T50" fmla="*/ 254 w 513"/>
                <a:gd name="T51" fmla="*/ 45 h 139"/>
                <a:gd name="T52" fmla="*/ 310 w 513"/>
                <a:gd name="T53" fmla="*/ 30 h 139"/>
                <a:gd name="T54" fmla="*/ 365 w 513"/>
                <a:gd name="T55" fmla="*/ 17 h 139"/>
                <a:gd name="T56" fmla="*/ 409 w 513"/>
                <a:gd name="T57" fmla="*/ 8 h 139"/>
                <a:gd name="T58" fmla="*/ 444 w 513"/>
                <a:gd name="T59" fmla="*/ 2 h 139"/>
                <a:gd name="T60" fmla="*/ 470 w 513"/>
                <a:gd name="T61" fmla="*/ 0 h 139"/>
                <a:gd name="T62" fmla="*/ 487 w 513"/>
                <a:gd name="T63" fmla="*/ 2 h 139"/>
                <a:gd name="T64" fmla="*/ 500 w 513"/>
                <a:gd name="T65" fmla="*/ 4 h 139"/>
                <a:gd name="T66" fmla="*/ 510 w 513"/>
                <a:gd name="T67" fmla="*/ 11 h 139"/>
                <a:gd name="T68" fmla="*/ 513 w 513"/>
                <a:gd name="T69" fmla="*/ 17 h 139"/>
                <a:gd name="T70" fmla="*/ 510 w 513"/>
                <a:gd name="T71" fmla="*/ 24 h 139"/>
                <a:gd name="T72" fmla="*/ 500 w 513"/>
                <a:gd name="T73" fmla="*/ 28 h 139"/>
                <a:gd name="T74" fmla="*/ 482 w 513"/>
                <a:gd name="T75" fmla="*/ 34 h 139"/>
                <a:gd name="T76" fmla="*/ 459 w 513"/>
                <a:gd name="T77" fmla="*/ 43 h 139"/>
                <a:gd name="T78" fmla="*/ 431 w 513"/>
                <a:gd name="T79" fmla="*/ 52 h 139"/>
                <a:gd name="T80" fmla="*/ 396 w 513"/>
                <a:gd name="T81" fmla="*/ 63 h 139"/>
                <a:gd name="T82" fmla="*/ 353 w 513"/>
                <a:gd name="T83" fmla="*/ 73 h 139"/>
                <a:gd name="T84" fmla="*/ 304 w 513"/>
                <a:gd name="T85" fmla="*/ 8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3" h="139">
                  <a:moveTo>
                    <a:pt x="304" y="86"/>
                  </a:moveTo>
                  <a:lnTo>
                    <a:pt x="279" y="93"/>
                  </a:lnTo>
                  <a:lnTo>
                    <a:pt x="256" y="99"/>
                  </a:lnTo>
                  <a:lnTo>
                    <a:pt x="236" y="104"/>
                  </a:lnTo>
                  <a:lnTo>
                    <a:pt x="216" y="110"/>
                  </a:lnTo>
                  <a:lnTo>
                    <a:pt x="195" y="115"/>
                  </a:lnTo>
                  <a:lnTo>
                    <a:pt x="180" y="119"/>
                  </a:lnTo>
                  <a:lnTo>
                    <a:pt x="162" y="123"/>
                  </a:lnTo>
                  <a:lnTo>
                    <a:pt x="150" y="126"/>
                  </a:lnTo>
                  <a:lnTo>
                    <a:pt x="137" y="130"/>
                  </a:lnTo>
                  <a:lnTo>
                    <a:pt x="124" y="132"/>
                  </a:lnTo>
                  <a:lnTo>
                    <a:pt x="114" y="134"/>
                  </a:lnTo>
                  <a:lnTo>
                    <a:pt x="106" y="136"/>
                  </a:lnTo>
                  <a:lnTo>
                    <a:pt x="101" y="136"/>
                  </a:lnTo>
                  <a:lnTo>
                    <a:pt x="96" y="139"/>
                  </a:lnTo>
                  <a:lnTo>
                    <a:pt x="91" y="139"/>
                  </a:lnTo>
                  <a:lnTo>
                    <a:pt x="91" y="139"/>
                  </a:lnTo>
                  <a:lnTo>
                    <a:pt x="86" y="139"/>
                  </a:lnTo>
                  <a:lnTo>
                    <a:pt x="81" y="136"/>
                  </a:lnTo>
                  <a:lnTo>
                    <a:pt x="76" y="136"/>
                  </a:lnTo>
                  <a:lnTo>
                    <a:pt x="68" y="134"/>
                  </a:lnTo>
                  <a:lnTo>
                    <a:pt x="63" y="130"/>
                  </a:lnTo>
                  <a:lnTo>
                    <a:pt x="56" y="126"/>
                  </a:lnTo>
                  <a:lnTo>
                    <a:pt x="45" y="121"/>
                  </a:lnTo>
                  <a:lnTo>
                    <a:pt x="38" y="115"/>
                  </a:lnTo>
                  <a:lnTo>
                    <a:pt x="28" y="110"/>
                  </a:lnTo>
                  <a:lnTo>
                    <a:pt x="20" y="104"/>
                  </a:lnTo>
                  <a:lnTo>
                    <a:pt x="12" y="99"/>
                  </a:lnTo>
                  <a:lnTo>
                    <a:pt x="7" y="93"/>
                  </a:lnTo>
                  <a:lnTo>
                    <a:pt x="5" y="91"/>
                  </a:lnTo>
                  <a:lnTo>
                    <a:pt x="2" y="86"/>
                  </a:lnTo>
                  <a:lnTo>
                    <a:pt x="0" y="84"/>
                  </a:lnTo>
                  <a:lnTo>
                    <a:pt x="0" y="80"/>
                  </a:lnTo>
                  <a:lnTo>
                    <a:pt x="0" y="80"/>
                  </a:lnTo>
                  <a:lnTo>
                    <a:pt x="2" y="78"/>
                  </a:lnTo>
                  <a:lnTo>
                    <a:pt x="5" y="76"/>
                  </a:lnTo>
                  <a:lnTo>
                    <a:pt x="10" y="76"/>
                  </a:lnTo>
                  <a:lnTo>
                    <a:pt x="17" y="76"/>
                  </a:lnTo>
                  <a:lnTo>
                    <a:pt x="25" y="76"/>
                  </a:lnTo>
                  <a:lnTo>
                    <a:pt x="33" y="76"/>
                  </a:lnTo>
                  <a:lnTo>
                    <a:pt x="43" y="76"/>
                  </a:lnTo>
                  <a:lnTo>
                    <a:pt x="63" y="76"/>
                  </a:lnTo>
                  <a:lnTo>
                    <a:pt x="86" y="73"/>
                  </a:lnTo>
                  <a:lnTo>
                    <a:pt x="111" y="73"/>
                  </a:lnTo>
                  <a:lnTo>
                    <a:pt x="124" y="71"/>
                  </a:lnTo>
                  <a:lnTo>
                    <a:pt x="139" y="69"/>
                  </a:lnTo>
                  <a:lnTo>
                    <a:pt x="152" y="67"/>
                  </a:lnTo>
                  <a:lnTo>
                    <a:pt x="167" y="65"/>
                  </a:lnTo>
                  <a:lnTo>
                    <a:pt x="185" y="60"/>
                  </a:lnTo>
                  <a:lnTo>
                    <a:pt x="205" y="56"/>
                  </a:lnTo>
                  <a:lnTo>
                    <a:pt x="228" y="52"/>
                  </a:lnTo>
                  <a:lnTo>
                    <a:pt x="254" y="45"/>
                  </a:lnTo>
                  <a:lnTo>
                    <a:pt x="279" y="37"/>
                  </a:lnTo>
                  <a:lnTo>
                    <a:pt x="310" y="30"/>
                  </a:lnTo>
                  <a:lnTo>
                    <a:pt x="337" y="24"/>
                  </a:lnTo>
                  <a:lnTo>
                    <a:pt x="365" y="17"/>
                  </a:lnTo>
                  <a:lnTo>
                    <a:pt x="388" y="13"/>
                  </a:lnTo>
                  <a:lnTo>
                    <a:pt x="409" y="8"/>
                  </a:lnTo>
                  <a:lnTo>
                    <a:pt x="429" y="4"/>
                  </a:lnTo>
                  <a:lnTo>
                    <a:pt x="444" y="2"/>
                  </a:lnTo>
                  <a:lnTo>
                    <a:pt x="459" y="2"/>
                  </a:lnTo>
                  <a:lnTo>
                    <a:pt x="470" y="0"/>
                  </a:lnTo>
                  <a:lnTo>
                    <a:pt x="480" y="0"/>
                  </a:lnTo>
                  <a:lnTo>
                    <a:pt x="487" y="2"/>
                  </a:lnTo>
                  <a:lnTo>
                    <a:pt x="495" y="2"/>
                  </a:lnTo>
                  <a:lnTo>
                    <a:pt x="500" y="4"/>
                  </a:lnTo>
                  <a:lnTo>
                    <a:pt x="505" y="6"/>
                  </a:lnTo>
                  <a:lnTo>
                    <a:pt x="510" y="11"/>
                  </a:lnTo>
                  <a:lnTo>
                    <a:pt x="513" y="13"/>
                  </a:lnTo>
                  <a:lnTo>
                    <a:pt x="513" y="17"/>
                  </a:lnTo>
                  <a:lnTo>
                    <a:pt x="513" y="19"/>
                  </a:lnTo>
                  <a:lnTo>
                    <a:pt x="510" y="24"/>
                  </a:lnTo>
                  <a:lnTo>
                    <a:pt x="505" y="26"/>
                  </a:lnTo>
                  <a:lnTo>
                    <a:pt x="500" y="28"/>
                  </a:lnTo>
                  <a:lnTo>
                    <a:pt x="492" y="32"/>
                  </a:lnTo>
                  <a:lnTo>
                    <a:pt x="482" y="34"/>
                  </a:lnTo>
                  <a:lnTo>
                    <a:pt x="472" y="39"/>
                  </a:lnTo>
                  <a:lnTo>
                    <a:pt x="459" y="43"/>
                  </a:lnTo>
                  <a:lnTo>
                    <a:pt x="447" y="47"/>
                  </a:lnTo>
                  <a:lnTo>
                    <a:pt x="431" y="52"/>
                  </a:lnTo>
                  <a:lnTo>
                    <a:pt x="414" y="58"/>
                  </a:lnTo>
                  <a:lnTo>
                    <a:pt x="396" y="63"/>
                  </a:lnTo>
                  <a:lnTo>
                    <a:pt x="376" y="69"/>
                  </a:lnTo>
                  <a:lnTo>
                    <a:pt x="353" y="73"/>
                  </a:lnTo>
                  <a:lnTo>
                    <a:pt x="330" y="80"/>
                  </a:lnTo>
                  <a:lnTo>
                    <a:pt x="304" y="86"/>
                  </a:lnTo>
                  <a:lnTo>
                    <a:pt x="304" y="86"/>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4" name="Freeform 50"/>
            <p:cNvSpPr/>
            <p:nvPr/>
          </p:nvSpPr>
          <p:spPr bwMode="auto">
            <a:xfrm>
              <a:off x="3189288" y="1541463"/>
              <a:ext cx="609600" cy="168275"/>
            </a:xfrm>
            <a:custGeom>
              <a:avLst/>
              <a:gdLst>
                <a:gd name="T0" fmla="*/ 23 w 384"/>
                <a:gd name="T1" fmla="*/ 72 h 106"/>
                <a:gd name="T2" fmla="*/ 33 w 384"/>
                <a:gd name="T3" fmla="*/ 69 h 106"/>
                <a:gd name="T4" fmla="*/ 46 w 384"/>
                <a:gd name="T5" fmla="*/ 67 h 106"/>
                <a:gd name="T6" fmla="*/ 64 w 384"/>
                <a:gd name="T7" fmla="*/ 65 h 106"/>
                <a:gd name="T8" fmla="*/ 87 w 384"/>
                <a:gd name="T9" fmla="*/ 59 h 106"/>
                <a:gd name="T10" fmla="*/ 109 w 384"/>
                <a:gd name="T11" fmla="*/ 54 h 106"/>
                <a:gd name="T12" fmla="*/ 140 w 384"/>
                <a:gd name="T13" fmla="*/ 46 h 106"/>
                <a:gd name="T14" fmla="*/ 173 w 384"/>
                <a:gd name="T15" fmla="*/ 37 h 106"/>
                <a:gd name="T16" fmla="*/ 211 w 384"/>
                <a:gd name="T17" fmla="*/ 26 h 106"/>
                <a:gd name="T18" fmla="*/ 244 w 384"/>
                <a:gd name="T19" fmla="*/ 20 h 106"/>
                <a:gd name="T20" fmla="*/ 275 w 384"/>
                <a:gd name="T21" fmla="*/ 13 h 106"/>
                <a:gd name="T22" fmla="*/ 297 w 384"/>
                <a:gd name="T23" fmla="*/ 7 h 106"/>
                <a:gd name="T24" fmla="*/ 320 w 384"/>
                <a:gd name="T25" fmla="*/ 4 h 106"/>
                <a:gd name="T26" fmla="*/ 335 w 384"/>
                <a:gd name="T27" fmla="*/ 2 h 106"/>
                <a:gd name="T28" fmla="*/ 351 w 384"/>
                <a:gd name="T29" fmla="*/ 0 h 106"/>
                <a:gd name="T30" fmla="*/ 358 w 384"/>
                <a:gd name="T31" fmla="*/ 0 h 106"/>
                <a:gd name="T32" fmla="*/ 369 w 384"/>
                <a:gd name="T33" fmla="*/ 4 h 106"/>
                <a:gd name="T34" fmla="*/ 376 w 384"/>
                <a:gd name="T35" fmla="*/ 11 h 106"/>
                <a:gd name="T36" fmla="*/ 381 w 384"/>
                <a:gd name="T37" fmla="*/ 17 h 106"/>
                <a:gd name="T38" fmla="*/ 384 w 384"/>
                <a:gd name="T39" fmla="*/ 26 h 106"/>
                <a:gd name="T40" fmla="*/ 381 w 384"/>
                <a:gd name="T41" fmla="*/ 28 h 106"/>
                <a:gd name="T42" fmla="*/ 376 w 384"/>
                <a:gd name="T43" fmla="*/ 30 h 106"/>
                <a:gd name="T44" fmla="*/ 366 w 384"/>
                <a:gd name="T45" fmla="*/ 37 h 106"/>
                <a:gd name="T46" fmla="*/ 351 w 384"/>
                <a:gd name="T47" fmla="*/ 41 h 106"/>
                <a:gd name="T48" fmla="*/ 333 w 384"/>
                <a:gd name="T49" fmla="*/ 48 h 106"/>
                <a:gd name="T50" fmla="*/ 310 w 384"/>
                <a:gd name="T51" fmla="*/ 54 h 106"/>
                <a:gd name="T52" fmla="*/ 282 w 384"/>
                <a:gd name="T53" fmla="*/ 63 h 106"/>
                <a:gd name="T54" fmla="*/ 252 w 384"/>
                <a:gd name="T55" fmla="*/ 72 h 106"/>
                <a:gd name="T56" fmla="*/ 219 w 384"/>
                <a:gd name="T57" fmla="*/ 80 h 106"/>
                <a:gd name="T58" fmla="*/ 191 w 384"/>
                <a:gd name="T59" fmla="*/ 87 h 106"/>
                <a:gd name="T60" fmla="*/ 165 w 384"/>
                <a:gd name="T61" fmla="*/ 93 h 106"/>
                <a:gd name="T62" fmla="*/ 142 w 384"/>
                <a:gd name="T63" fmla="*/ 98 h 106"/>
                <a:gd name="T64" fmla="*/ 125 w 384"/>
                <a:gd name="T65" fmla="*/ 102 h 106"/>
                <a:gd name="T66" fmla="*/ 109 w 384"/>
                <a:gd name="T67" fmla="*/ 104 h 106"/>
                <a:gd name="T68" fmla="*/ 99 w 384"/>
                <a:gd name="T69" fmla="*/ 104 h 106"/>
                <a:gd name="T70" fmla="*/ 89 w 384"/>
                <a:gd name="T71" fmla="*/ 106 h 106"/>
                <a:gd name="T72" fmla="*/ 66 w 384"/>
                <a:gd name="T73" fmla="*/ 102 h 106"/>
                <a:gd name="T74" fmla="*/ 36 w 384"/>
                <a:gd name="T75" fmla="*/ 93 h 106"/>
                <a:gd name="T76" fmla="*/ 20 w 384"/>
                <a:gd name="T77" fmla="*/ 89 h 106"/>
                <a:gd name="T78" fmla="*/ 8 w 384"/>
                <a:gd name="T79" fmla="*/ 85 h 106"/>
                <a:gd name="T80" fmla="*/ 0 w 384"/>
                <a:gd name="T81" fmla="*/ 80 h 106"/>
                <a:gd name="T82" fmla="*/ 0 w 384"/>
                <a:gd name="T83" fmla="*/ 76 h 106"/>
                <a:gd name="T84" fmla="*/ 3 w 384"/>
                <a:gd name="T85" fmla="*/ 72 h 106"/>
                <a:gd name="T86" fmla="*/ 8 w 384"/>
                <a:gd name="T87" fmla="*/ 69 h 106"/>
                <a:gd name="T88" fmla="*/ 15 w 384"/>
                <a:gd name="T89" fmla="*/ 69 h 106"/>
                <a:gd name="T90" fmla="*/ 20 w 384"/>
                <a:gd name="T91" fmla="*/ 7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 h="106">
                  <a:moveTo>
                    <a:pt x="20" y="72"/>
                  </a:moveTo>
                  <a:lnTo>
                    <a:pt x="23" y="72"/>
                  </a:lnTo>
                  <a:lnTo>
                    <a:pt x="28" y="72"/>
                  </a:lnTo>
                  <a:lnTo>
                    <a:pt x="33" y="69"/>
                  </a:lnTo>
                  <a:lnTo>
                    <a:pt x="41" y="69"/>
                  </a:lnTo>
                  <a:lnTo>
                    <a:pt x="46" y="67"/>
                  </a:lnTo>
                  <a:lnTo>
                    <a:pt x="56" y="65"/>
                  </a:lnTo>
                  <a:lnTo>
                    <a:pt x="64" y="65"/>
                  </a:lnTo>
                  <a:lnTo>
                    <a:pt x="74" y="63"/>
                  </a:lnTo>
                  <a:lnTo>
                    <a:pt x="87" y="59"/>
                  </a:lnTo>
                  <a:lnTo>
                    <a:pt x="97" y="56"/>
                  </a:lnTo>
                  <a:lnTo>
                    <a:pt x="109" y="54"/>
                  </a:lnTo>
                  <a:lnTo>
                    <a:pt x="125" y="50"/>
                  </a:lnTo>
                  <a:lnTo>
                    <a:pt x="140" y="46"/>
                  </a:lnTo>
                  <a:lnTo>
                    <a:pt x="155" y="41"/>
                  </a:lnTo>
                  <a:lnTo>
                    <a:pt x="173" y="37"/>
                  </a:lnTo>
                  <a:lnTo>
                    <a:pt x="191" y="30"/>
                  </a:lnTo>
                  <a:lnTo>
                    <a:pt x="211" y="26"/>
                  </a:lnTo>
                  <a:lnTo>
                    <a:pt x="229" y="22"/>
                  </a:lnTo>
                  <a:lnTo>
                    <a:pt x="244" y="20"/>
                  </a:lnTo>
                  <a:lnTo>
                    <a:pt x="259" y="15"/>
                  </a:lnTo>
                  <a:lnTo>
                    <a:pt x="275" y="13"/>
                  </a:lnTo>
                  <a:lnTo>
                    <a:pt x="287" y="11"/>
                  </a:lnTo>
                  <a:lnTo>
                    <a:pt x="297" y="7"/>
                  </a:lnTo>
                  <a:lnTo>
                    <a:pt x="310" y="7"/>
                  </a:lnTo>
                  <a:lnTo>
                    <a:pt x="320" y="4"/>
                  </a:lnTo>
                  <a:lnTo>
                    <a:pt x="328" y="2"/>
                  </a:lnTo>
                  <a:lnTo>
                    <a:pt x="335" y="2"/>
                  </a:lnTo>
                  <a:lnTo>
                    <a:pt x="343" y="0"/>
                  </a:lnTo>
                  <a:lnTo>
                    <a:pt x="351" y="0"/>
                  </a:lnTo>
                  <a:lnTo>
                    <a:pt x="356" y="0"/>
                  </a:lnTo>
                  <a:lnTo>
                    <a:pt x="358" y="0"/>
                  </a:lnTo>
                  <a:lnTo>
                    <a:pt x="363" y="2"/>
                  </a:lnTo>
                  <a:lnTo>
                    <a:pt x="369" y="4"/>
                  </a:lnTo>
                  <a:lnTo>
                    <a:pt x="374" y="7"/>
                  </a:lnTo>
                  <a:lnTo>
                    <a:pt x="376" y="11"/>
                  </a:lnTo>
                  <a:lnTo>
                    <a:pt x="379" y="13"/>
                  </a:lnTo>
                  <a:lnTo>
                    <a:pt x="381" y="17"/>
                  </a:lnTo>
                  <a:lnTo>
                    <a:pt x="384" y="20"/>
                  </a:lnTo>
                  <a:lnTo>
                    <a:pt x="384" y="26"/>
                  </a:lnTo>
                  <a:lnTo>
                    <a:pt x="384" y="26"/>
                  </a:lnTo>
                  <a:lnTo>
                    <a:pt x="381" y="28"/>
                  </a:lnTo>
                  <a:lnTo>
                    <a:pt x="379" y="30"/>
                  </a:lnTo>
                  <a:lnTo>
                    <a:pt x="376" y="30"/>
                  </a:lnTo>
                  <a:lnTo>
                    <a:pt x="371" y="33"/>
                  </a:lnTo>
                  <a:lnTo>
                    <a:pt x="366" y="37"/>
                  </a:lnTo>
                  <a:lnTo>
                    <a:pt x="358" y="39"/>
                  </a:lnTo>
                  <a:lnTo>
                    <a:pt x="351" y="41"/>
                  </a:lnTo>
                  <a:lnTo>
                    <a:pt x="343" y="46"/>
                  </a:lnTo>
                  <a:lnTo>
                    <a:pt x="333" y="48"/>
                  </a:lnTo>
                  <a:lnTo>
                    <a:pt x="323" y="52"/>
                  </a:lnTo>
                  <a:lnTo>
                    <a:pt x="310" y="54"/>
                  </a:lnTo>
                  <a:lnTo>
                    <a:pt x="297" y="59"/>
                  </a:lnTo>
                  <a:lnTo>
                    <a:pt x="282" y="63"/>
                  </a:lnTo>
                  <a:lnTo>
                    <a:pt x="267" y="67"/>
                  </a:lnTo>
                  <a:lnTo>
                    <a:pt x="252" y="72"/>
                  </a:lnTo>
                  <a:lnTo>
                    <a:pt x="234" y="76"/>
                  </a:lnTo>
                  <a:lnTo>
                    <a:pt x="219" y="80"/>
                  </a:lnTo>
                  <a:lnTo>
                    <a:pt x="203" y="82"/>
                  </a:lnTo>
                  <a:lnTo>
                    <a:pt x="191" y="87"/>
                  </a:lnTo>
                  <a:lnTo>
                    <a:pt x="175" y="89"/>
                  </a:lnTo>
                  <a:lnTo>
                    <a:pt x="165" y="93"/>
                  </a:lnTo>
                  <a:lnTo>
                    <a:pt x="153" y="95"/>
                  </a:lnTo>
                  <a:lnTo>
                    <a:pt x="142" y="98"/>
                  </a:lnTo>
                  <a:lnTo>
                    <a:pt x="132" y="100"/>
                  </a:lnTo>
                  <a:lnTo>
                    <a:pt x="125" y="102"/>
                  </a:lnTo>
                  <a:lnTo>
                    <a:pt x="117" y="102"/>
                  </a:lnTo>
                  <a:lnTo>
                    <a:pt x="109" y="104"/>
                  </a:lnTo>
                  <a:lnTo>
                    <a:pt x="104" y="104"/>
                  </a:lnTo>
                  <a:lnTo>
                    <a:pt x="99" y="104"/>
                  </a:lnTo>
                  <a:lnTo>
                    <a:pt x="94" y="106"/>
                  </a:lnTo>
                  <a:lnTo>
                    <a:pt x="89" y="106"/>
                  </a:lnTo>
                  <a:lnTo>
                    <a:pt x="79" y="104"/>
                  </a:lnTo>
                  <a:lnTo>
                    <a:pt x="66" y="102"/>
                  </a:lnTo>
                  <a:lnTo>
                    <a:pt x="51" y="98"/>
                  </a:lnTo>
                  <a:lnTo>
                    <a:pt x="36" y="93"/>
                  </a:lnTo>
                  <a:lnTo>
                    <a:pt x="28" y="91"/>
                  </a:lnTo>
                  <a:lnTo>
                    <a:pt x="20" y="89"/>
                  </a:lnTo>
                  <a:lnTo>
                    <a:pt x="13" y="87"/>
                  </a:lnTo>
                  <a:lnTo>
                    <a:pt x="8" y="85"/>
                  </a:lnTo>
                  <a:lnTo>
                    <a:pt x="5" y="82"/>
                  </a:lnTo>
                  <a:lnTo>
                    <a:pt x="0" y="80"/>
                  </a:lnTo>
                  <a:lnTo>
                    <a:pt x="0" y="78"/>
                  </a:lnTo>
                  <a:lnTo>
                    <a:pt x="0" y="76"/>
                  </a:lnTo>
                  <a:lnTo>
                    <a:pt x="0" y="74"/>
                  </a:lnTo>
                  <a:lnTo>
                    <a:pt x="3" y="72"/>
                  </a:lnTo>
                  <a:lnTo>
                    <a:pt x="5" y="69"/>
                  </a:lnTo>
                  <a:lnTo>
                    <a:pt x="8" y="69"/>
                  </a:lnTo>
                  <a:lnTo>
                    <a:pt x="10" y="69"/>
                  </a:lnTo>
                  <a:lnTo>
                    <a:pt x="15" y="69"/>
                  </a:lnTo>
                  <a:lnTo>
                    <a:pt x="20" y="72"/>
                  </a:lnTo>
                  <a:lnTo>
                    <a:pt x="20" y="72"/>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5" name="Freeform 51"/>
            <p:cNvSpPr/>
            <p:nvPr/>
          </p:nvSpPr>
          <p:spPr bwMode="auto">
            <a:xfrm>
              <a:off x="3168651" y="1370013"/>
              <a:ext cx="468313" cy="917575"/>
            </a:xfrm>
            <a:custGeom>
              <a:avLst/>
              <a:gdLst>
                <a:gd name="T0" fmla="*/ 219 w 295"/>
                <a:gd name="T1" fmla="*/ 4 h 578"/>
                <a:gd name="T2" fmla="*/ 249 w 295"/>
                <a:gd name="T3" fmla="*/ 8 h 578"/>
                <a:gd name="T4" fmla="*/ 272 w 295"/>
                <a:gd name="T5" fmla="*/ 15 h 578"/>
                <a:gd name="T6" fmla="*/ 288 w 295"/>
                <a:gd name="T7" fmla="*/ 21 h 578"/>
                <a:gd name="T8" fmla="*/ 293 w 295"/>
                <a:gd name="T9" fmla="*/ 28 h 578"/>
                <a:gd name="T10" fmla="*/ 295 w 295"/>
                <a:gd name="T11" fmla="*/ 41 h 578"/>
                <a:gd name="T12" fmla="*/ 295 w 295"/>
                <a:gd name="T13" fmla="*/ 58 h 578"/>
                <a:gd name="T14" fmla="*/ 295 w 295"/>
                <a:gd name="T15" fmla="*/ 80 h 578"/>
                <a:gd name="T16" fmla="*/ 293 w 295"/>
                <a:gd name="T17" fmla="*/ 106 h 578"/>
                <a:gd name="T18" fmla="*/ 290 w 295"/>
                <a:gd name="T19" fmla="*/ 138 h 578"/>
                <a:gd name="T20" fmla="*/ 282 w 295"/>
                <a:gd name="T21" fmla="*/ 177 h 578"/>
                <a:gd name="T22" fmla="*/ 275 w 295"/>
                <a:gd name="T23" fmla="*/ 223 h 578"/>
                <a:gd name="T24" fmla="*/ 262 w 295"/>
                <a:gd name="T25" fmla="*/ 273 h 578"/>
                <a:gd name="T26" fmla="*/ 247 w 295"/>
                <a:gd name="T27" fmla="*/ 320 h 578"/>
                <a:gd name="T28" fmla="*/ 227 w 295"/>
                <a:gd name="T29" fmla="*/ 366 h 578"/>
                <a:gd name="T30" fmla="*/ 201 w 295"/>
                <a:gd name="T31" fmla="*/ 407 h 578"/>
                <a:gd name="T32" fmla="*/ 173 w 295"/>
                <a:gd name="T33" fmla="*/ 446 h 578"/>
                <a:gd name="T34" fmla="*/ 140 w 295"/>
                <a:gd name="T35" fmla="*/ 479 h 578"/>
                <a:gd name="T36" fmla="*/ 110 w 295"/>
                <a:gd name="T37" fmla="*/ 509 h 578"/>
                <a:gd name="T38" fmla="*/ 79 w 295"/>
                <a:gd name="T39" fmla="*/ 533 h 578"/>
                <a:gd name="T40" fmla="*/ 51 w 295"/>
                <a:gd name="T41" fmla="*/ 552 h 578"/>
                <a:gd name="T42" fmla="*/ 26 w 295"/>
                <a:gd name="T43" fmla="*/ 568 h 578"/>
                <a:gd name="T44" fmla="*/ 11 w 295"/>
                <a:gd name="T45" fmla="*/ 576 h 578"/>
                <a:gd name="T46" fmla="*/ 3 w 295"/>
                <a:gd name="T47" fmla="*/ 578 h 578"/>
                <a:gd name="T48" fmla="*/ 0 w 295"/>
                <a:gd name="T49" fmla="*/ 574 h 578"/>
                <a:gd name="T50" fmla="*/ 6 w 295"/>
                <a:gd name="T51" fmla="*/ 563 h 578"/>
                <a:gd name="T52" fmla="*/ 16 w 295"/>
                <a:gd name="T53" fmla="*/ 548 h 578"/>
                <a:gd name="T54" fmla="*/ 33 w 295"/>
                <a:gd name="T55" fmla="*/ 529 h 578"/>
                <a:gd name="T56" fmla="*/ 64 w 295"/>
                <a:gd name="T57" fmla="*/ 496 h 578"/>
                <a:gd name="T58" fmla="*/ 105 w 295"/>
                <a:gd name="T59" fmla="*/ 446 h 578"/>
                <a:gd name="T60" fmla="*/ 140 w 295"/>
                <a:gd name="T61" fmla="*/ 394 h 578"/>
                <a:gd name="T62" fmla="*/ 163 w 295"/>
                <a:gd name="T63" fmla="*/ 349 h 578"/>
                <a:gd name="T64" fmla="*/ 178 w 295"/>
                <a:gd name="T65" fmla="*/ 316 h 578"/>
                <a:gd name="T66" fmla="*/ 194 w 295"/>
                <a:gd name="T67" fmla="*/ 264 h 578"/>
                <a:gd name="T68" fmla="*/ 211 w 295"/>
                <a:gd name="T69" fmla="*/ 186 h 578"/>
                <a:gd name="T70" fmla="*/ 216 w 295"/>
                <a:gd name="T71" fmla="*/ 125 h 578"/>
                <a:gd name="T72" fmla="*/ 216 w 295"/>
                <a:gd name="T73" fmla="*/ 86 h 578"/>
                <a:gd name="T74" fmla="*/ 214 w 295"/>
                <a:gd name="T75" fmla="*/ 49 h 578"/>
                <a:gd name="T76" fmla="*/ 204 w 295"/>
                <a:gd name="T77" fmla="*/ 17 h 578"/>
                <a:gd name="T78" fmla="*/ 199 w 295"/>
                <a:gd name="T79"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5" h="578">
                  <a:moveTo>
                    <a:pt x="199" y="0"/>
                  </a:moveTo>
                  <a:lnTo>
                    <a:pt x="219" y="4"/>
                  </a:lnTo>
                  <a:lnTo>
                    <a:pt x="237" y="6"/>
                  </a:lnTo>
                  <a:lnTo>
                    <a:pt x="249" y="8"/>
                  </a:lnTo>
                  <a:lnTo>
                    <a:pt x="262" y="13"/>
                  </a:lnTo>
                  <a:lnTo>
                    <a:pt x="272" y="15"/>
                  </a:lnTo>
                  <a:lnTo>
                    <a:pt x="282" y="19"/>
                  </a:lnTo>
                  <a:lnTo>
                    <a:pt x="288" y="21"/>
                  </a:lnTo>
                  <a:lnTo>
                    <a:pt x="290" y="23"/>
                  </a:lnTo>
                  <a:lnTo>
                    <a:pt x="293" y="28"/>
                  </a:lnTo>
                  <a:lnTo>
                    <a:pt x="293" y="34"/>
                  </a:lnTo>
                  <a:lnTo>
                    <a:pt x="295" y="41"/>
                  </a:lnTo>
                  <a:lnTo>
                    <a:pt x="295" y="49"/>
                  </a:lnTo>
                  <a:lnTo>
                    <a:pt x="295" y="58"/>
                  </a:lnTo>
                  <a:lnTo>
                    <a:pt x="295" y="69"/>
                  </a:lnTo>
                  <a:lnTo>
                    <a:pt x="295" y="80"/>
                  </a:lnTo>
                  <a:lnTo>
                    <a:pt x="295" y="93"/>
                  </a:lnTo>
                  <a:lnTo>
                    <a:pt x="293" y="106"/>
                  </a:lnTo>
                  <a:lnTo>
                    <a:pt x="293" y="121"/>
                  </a:lnTo>
                  <a:lnTo>
                    <a:pt x="290" y="138"/>
                  </a:lnTo>
                  <a:lnTo>
                    <a:pt x="288" y="158"/>
                  </a:lnTo>
                  <a:lnTo>
                    <a:pt x="282" y="177"/>
                  </a:lnTo>
                  <a:lnTo>
                    <a:pt x="280" y="199"/>
                  </a:lnTo>
                  <a:lnTo>
                    <a:pt x="275" y="223"/>
                  </a:lnTo>
                  <a:lnTo>
                    <a:pt x="270" y="249"/>
                  </a:lnTo>
                  <a:lnTo>
                    <a:pt x="262" y="273"/>
                  </a:lnTo>
                  <a:lnTo>
                    <a:pt x="254" y="299"/>
                  </a:lnTo>
                  <a:lnTo>
                    <a:pt x="247" y="320"/>
                  </a:lnTo>
                  <a:lnTo>
                    <a:pt x="237" y="344"/>
                  </a:lnTo>
                  <a:lnTo>
                    <a:pt x="227" y="366"/>
                  </a:lnTo>
                  <a:lnTo>
                    <a:pt x="214" y="385"/>
                  </a:lnTo>
                  <a:lnTo>
                    <a:pt x="201" y="407"/>
                  </a:lnTo>
                  <a:lnTo>
                    <a:pt x="188" y="427"/>
                  </a:lnTo>
                  <a:lnTo>
                    <a:pt x="173" y="446"/>
                  </a:lnTo>
                  <a:lnTo>
                    <a:pt x="158" y="464"/>
                  </a:lnTo>
                  <a:lnTo>
                    <a:pt x="140" y="479"/>
                  </a:lnTo>
                  <a:lnTo>
                    <a:pt x="125" y="494"/>
                  </a:lnTo>
                  <a:lnTo>
                    <a:pt x="110" y="509"/>
                  </a:lnTo>
                  <a:lnTo>
                    <a:pt x="94" y="522"/>
                  </a:lnTo>
                  <a:lnTo>
                    <a:pt x="79" y="533"/>
                  </a:lnTo>
                  <a:lnTo>
                    <a:pt x="67" y="542"/>
                  </a:lnTo>
                  <a:lnTo>
                    <a:pt x="51" y="552"/>
                  </a:lnTo>
                  <a:lnTo>
                    <a:pt x="39" y="561"/>
                  </a:lnTo>
                  <a:lnTo>
                    <a:pt x="26" y="568"/>
                  </a:lnTo>
                  <a:lnTo>
                    <a:pt x="18" y="572"/>
                  </a:lnTo>
                  <a:lnTo>
                    <a:pt x="11" y="576"/>
                  </a:lnTo>
                  <a:lnTo>
                    <a:pt x="6" y="578"/>
                  </a:lnTo>
                  <a:lnTo>
                    <a:pt x="3" y="578"/>
                  </a:lnTo>
                  <a:lnTo>
                    <a:pt x="0" y="576"/>
                  </a:lnTo>
                  <a:lnTo>
                    <a:pt x="0" y="574"/>
                  </a:lnTo>
                  <a:lnTo>
                    <a:pt x="0" y="570"/>
                  </a:lnTo>
                  <a:lnTo>
                    <a:pt x="6" y="563"/>
                  </a:lnTo>
                  <a:lnTo>
                    <a:pt x="8" y="557"/>
                  </a:lnTo>
                  <a:lnTo>
                    <a:pt x="16" y="548"/>
                  </a:lnTo>
                  <a:lnTo>
                    <a:pt x="23" y="539"/>
                  </a:lnTo>
                  <a:lnTo>
                    <a:pt x="33" y="529"/>
                  </a:lnTo>
                  <a:lnTo>
                    <a:pt x="44" y="518"/>
                  </a:lnTo>
                  <a:lnTo>
                    <a:pt x="64" y="496"/>
                  </a:lnTo>
                  <a:lnTo>
                    <a:pt x="84" y="472"/>
                  </a:lnTo>
                  <a:lnTo>
                    <a:pt x="105" y="446"/>
                  </a:lnTo>
                  <a:lnTo>
                    <a:pt x="125" y="420"/>
                  </a:lnTo>
                  <a:lnTo>
                    <a:pt x="140" y="394"/>
                  </a:lnTo>
                  <a:lnTo>
                    <a:pt x="155" y="364"/>
                  </a:lnTo>
                  <a:lnTo>
                    <a:pt x="163" y="349"/>
                  </a:lnTo>
                  <a:lnTo>
                    <a:pt x="171" y="333"/>
                  </a:lnTo>
                  <a:lnTo>
                    <a:pt x="178" y="316"/>
                  </a:lnTo>
                  <a:lnTo>
                    <a:pt x="183" y="301"/>
                  </a:lnTo>
                  <a:lnTo>
                    <a:pt x="194" y="264"/>
                  </a:lnTo>
                  <a:lnTo>
                    <a:pt x="204" y="227"/>
                  </a:lnTo>
                  <a:lnTo>
                    <a:pt x="211" y="186"/>
                  </a:lnTo>
                  <a:lnTo>
                    <a:pt x="216" y="145"/>
                  </a:lnTo>
                  <a:lnTo>
                    <a:pt x="216" y="125"/>
                  </a:lnTo>
                  <a:lnTo>
                    <a:pt x="216" y="106"/>
                  </a:lnTo>
                  <a:lnTo>
                    <a:pt x="216" y="86"/>
                  </a:lnTo>
                  <a:lnTo>
                    <a:pt x="216" y="69"/>
                  </a:lnTo>
                  <a:lnTo>
                    <a:pt x="214" y="49"/>
                  </a:lnTo>
                  <a:lnTo>
                    <a:pt x="209" y="32"/>
                  </a:lnTo>
                  <a:lnTo>
                    <a:pt x="204" y="17"/>
                  </a:lnTo>
                  <a:lnTo>
                    <a:pt x="199" y="0"/>
                  </a:lnTo>
                  <a:lnTo>
                    <a:pt x="199" y="0"/>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6" name="Freeform 52"/>
            <p:cNvSpPr/>
            <p:nvPr/>
          </p:nvSpPr>
          <p:spPr bwMode="auto">
            <a:xfrm>
              <a:off x="4275138" y="684213"/>
              <a:ext cx="568325" cy="176213"/>
            </a:xfrm>
            <a:custGeom>
              <a:avLst/>
              <a:gdLst>
                <a:gd name="T0" fmla="*/ 155 w 358"/>
                <a:gd name="T1" fmla="*/ 31 h 111"/>
                <a:gd name="T2" fmla="*/ 180 w 358"/>
                <a:gd name="T3" fmla="*/ 24 h 111"/>
                <a:gd name="T4" fmla="*/ 205 w 358"/>
                <a:gd name="T5" fmla="*/ 18 h 111"/>
                <a:gd name="T6" fmla="*/ 226 w 358"/>
                <a:gd name="T7" fmla="*/ 11 h 111"/>
                <a:gd name="T8" fmla="*/ 243 w 358"/>
                <a:gd name="T9" fmla="*/ 7 h 111"/>
                <a:gd name="T10" fmla="*/ 261 w 358"/>
                <a:gd name="T11" fmla="*/ 5 h 111"/>
                <a:gd name="T12" fmla="*/ 274 w 358"/>
                <a:gd name="T13" fmla="*/ 2 h 111"/>
                <a:gd name="T14" fmla="*/ 284 w 358"/>
                <a:gd name="T15" fmla="*/ 0 h 111"/>
                <a:gd name="T16" fmla="*/ 299 w 358"/>
                <a:gd name="T17" fmla="*/ 0 h 111"/>
                <a:gd name="T18" fmla="*/ 325 w 358"/>
                <a:gd name="T19" fmla="*/ 2 h 111"/>
                <a:gd name="T20" fmla="*/ 337 w 358"/>
                <a:gd name="T21" fmla="*/ 7 h 111"/>
                <a:gd name="T22" fmla="*/ 348 w 358"/>
                <a:gd name="T23" fmla="*/ 11 h 111"/>
                <a:gd name="T24" fmla="*/ 353 w 358"/>
                <a:gd name="T25" fmla="*/ 18 h 111"/>
                <a:gd name="T26" fmla="*/ 358 w 358"/>
                <a:gd name="T27" fmla="*/ 24 h 111"/>
                <a:gd name="T28" fmla="*/ 358 w 358"/>
                <a:gd name="T29" fmla="*/ 33 h 111"/>
                <a:gd name="T30" fmla="*/ 353 w 358"/>
                <a:gd name="T31" fmla="*/ 37 h 111"/>
                <a:gd name="T32" fmla="*/ 345 w 358"/>
                <a:gd name="T33" fmla="*/ 41 h 111"/>
                <a:gd name="T34" fmla="*/ 332 w 358"/>
                <a:gd name="T35" fmla="*/ 48 h 111"/>
                <a:gd name="T36" fmla="*/ 317 w 358"/>
                <a:gd name="T37" fmla="*/ 54 h 111"/>
                <a:gd name="T38" fmla="*/ 297 w 358"/>
                <a:gd name="T39" fmla="*/ 59 h 111"/>
                <a:gd name="T40" fmla="*/ 271 w 358"/>
                <a:gd name="T41" fmla="*/ 65 h 111"/>
                <a:gd name="T42" fmla="*/ 241 w 358"/>
                <a:gd name="T43" fmla="*/ 72 h 111"/>
                <a:gd name="T44" fmla="*/ 208 w 358"/>
                <a:gd name="T45" fmla="*/ 80 h 111"/>
                <a:gd name="T46" fmla="*/ 177 w 358"/>
                <a:gd name="T47" fmla="*/ 87 h 111"/>
                <a:gd name="T48" fmla="*/ 149 w 358"/>
                <a:gd name="T49" fmla="*/ 93 h 111"/>
                <a:gd name="T50" fmla="*/ 127 w 358"/>
                <a:gd name="T51" fmla="*/ 100 h 111"/>
                <a:gd name="T52" fmla="*/ 106 w 358"/>
                <a:gd name="T53" fmla="*/ 104 h 111"/>
                <a:gd name="T54" fmla="*/ 91 w 358"/>
                <a:gd name="T55" fmla="*/ 106 h 111"/>
                <a:gd name="T56" fmla="*/ 76 w 358"/>
                <a:gd name="T57" fmla="*/ 109 h 111"/>
                <a:gd name="T58" fmla="*/ 68 w 358"/>
                <a:gd name="T59" fmla="*/ 111 h 111"/>
                <a:gd name="T60" fmla="*/ 53 w 358"/>
                <a:gd name="T61" fmla="*/ 109 h 111"/>
                <a:gd name="T62" fmla="*/ 33 w 358"/>
                <a:gd name="T63" fmla="*/ 102 h 111"/>
                <a:gd name="T64" fmla="*/ 15 w 358"/>
                <a:gd name="T65" fmla="*/ 98 h 111"/>
                <a:gd name="T66" fmla="*/ 7 w 358"/>
                <a:gd name="T67" fmla="*/ 93 h 111"/>
                <a:gd name="T68" fmla="*/ 2 w 358"/>
                <a:gd name="T69" fmla="*/ 89 h 111"/>
                <a:gd name="T70" fmla="*/ 0 w 358"/>
                <a:gd name="T71" fmla="*/ 83 h 111"/>
                <a:gd name="T72" fmla="*/ 2 w 358"/>
                <a:gd name="T73" fmla="*/ 74 h 111"/>
                <a:gd name="T74" fmla="*/ 10 w 358"/>
                <a:gd name="T75" fmla="*/ 70 h 111"/>
                <a:gd name="T76" fmla="*/ 15 w 358"/>
                <a:gd name="T77" fmla="*/ 70 h 111"/>
                <a:gd name="T78" fmla="*/ 22 w 358"/>
                <a:gd name="T79" fmla="*/ 67 h 111"/>
                <a:gd name="T80" fmla="*/ 33 w 358"/>
                <a:gd name="T81" fmla="*/ 65 h 111"/>
                <a:gd name="T82" fmla="*/ 48 w 358"/>
                <a:gd name="T83" fmla="*/ 61 h 111"/>
                <a:gd name="T84" fmla="*/ 66 w 358"/>
                <a:gd name="T85" fmla="*/ 57 h 111"/>
                <a:gd name="T86" fmla="*/ 86 w 358"/>
                <a:gd name="T87" fmla="*/ 50 h 111"/>
                <a:gd name="T88" fmla="*/ 111 w 358"/>
                <a:gd name="T89" fmla="*/ 44 h 111"/>
                <a:gd name="T90" fmla="*/ 139 w 358"/>
                <a:gd name="T91" fmla="*/ 3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111">
                  <a:moveTo>
                    <a:pt x="139" y="35"/>
                  </a:moveTo>
                  <a:lnTo>
                    <a:pt x="155" y="31"/>
                  </a:lnTo>
                  <a:lnTo>
                    <a:pt x="167" y="26"/>
                  </a:lnTo>
                  <a:lnTo>
                    <a:pt x="180" y="24"/>
                  </a:lnTo>
                  <a:lnTo>
                    <a:pt x="193" y="20"/>
                  </a:lnTo>
                  <a:lnTo>
                    <a:pt x="205" y="18"/>
                  </a:lnTo>
                  <a:lnTo>
                    <a:pt x="215" y="15"/>
                  </a:lnTo>
                  <a:lnTo>
                    <a:pt x="226" y="11"/>
                  </a:lnTo>
                  <a:lnTo>
                    <a:pt x="236" y="9"/>
                  </a:lnTo>
                  <a:lnTo>
                    <a:pt x="243" y="7"/>
                  </a:lnTo>
                  <a:lnTo>
                    <a:pt x="254" y="7"/>
                  </a:lnTo>
                  <a:lnTo>
                    <a:pt x="261" y="5"/>
                  </a:lnTo>
                  <a:lnTo>
                    <a:pt x="266" y="2"/>
                  </a:lnTo>
                  <a:lnTo>
                    <a:pt x="274" y="2"/>
                  </a:lnTo>
                  <a:lnTo>
                    <a:pt x="279" y="2"/>
                  </a:lnTo>
                  <a:lnTo>
                    <a:pt x="284" y="0"/>
                  </a:lnTo>
                  <a:lnTo>
                    <a:pt x="289" y="0"/>
                  </a:lnTo>
                  <a:lnTo>
                    <a:pt x="299" y="0"/>
                  </a:lnTo>
                  <a:lnTo>
                    <a:pt x="312" y="2"/>
                  </a:lnTo>
                  <a:lnTo>
                    <a:pt x="325" y="2"/>
                  </a:lnTo>
                  <a:lnTo>
                    <a:pt x="330" y="5"/>
                  </a:lnTo>
                  <a:lnTo>
                    <a:pt x="337" y="7"/>
                  </a:lnTo>
                  <a:lnTo>
                    <a:pt x="342" y="9"/>
                  </a:lnTo>
                  <a:lnTo>
                    <a:pt x="348" y="11"/>
                  </a:lnTo>
                  <a:lnTo>
                    <a:pt x="350" y="15"/>
                  </a:lnTo>
                  <a:lnTo>
                    <a:pt x="353" y="18"/>
                  </a:lnTo>
                  <a:lnTo>
                    <a:pt x="355" y="22"/>
                  </a:lnTo>
                  <a:lnTo>
                    <a:pt x="358" y="24"/>
                  </a:lnTo>
                  <a:lnTo>
                    <a:pt x="358" y="31"/>
                  </a:lnTo>
                  <a:lnTo>
                    <a:pt x="358" y="33"/>
                  </a:lnTo>
                  <a:lnTo>
                    <a:pt x="355" y="35"/>
                  </a:lnTo>
                  <a:lnTo>
                    <a:pt x="353" y="37"/>
                  </a:lnTo>
                  <a:lnTo>
                    <a:pt x="350" y="39"/>
                  </a:lnTo>
                  <a:lnTo>
                    <a:pt x="345" y="41"/>
                  </a:lnTo>
                  <a:lnTo>
                    <a:pt x="340" y="46"/>
                  </a:lnTo>
                  <a:lnTo>
                    <a:pt x="332" y="48"/>
                  </a:lnTo>
                  <a:lnTo>
                    <a:pt x="325" y="50"/>
                  </a:lnTo>
                  <a:lnTo>
                    <a:pt x="317" y="54"/>
                  </a:lnTo>
                  <a:lnTo>
                    <a:pt x="307" y="57"/>
                  </a:lnTo>
                  <a:lnTo>
                    <a:pt x="297" y="59"/>
                  </a:lnTo>
                  <a:lnTo>
                    <a:pt x="284" y="63"/>
                  </a:lnTo>
                  <a:lnTo>
                    <a:pt x="271" y="65"/>
                  </a:lnTo>
                  <a:lnTo>
                    <a:pt x="256" y="70"/>
                  </a:lnTo>
                  <a:lnTo>
                    <a:pt x="241" y="72"/>
                  </a:lnTo>
                  <a:lnTo>
                    <a:pt x="223" y="76"/>
                  </a:lnTo>
                  <a:lnTo>
                    <a:pt x="208" y="80"/>
                  </a:lnTo>
                  <a:lnTo>
                    <a:pt x="193" y="85"/>
                  </a:lnTo>
                  <a:lnTo>
                    <a:pt x="177" y="87"/>
                  </a:lnTo>
                  <a:lnTo>
                    <a:pt x="162" y="91"/>
                  </a:lnTo>
                  <a:lnTo>
                    <a:pt x="149" y="93"/>
                  </a:lnTo>
                  <a:lnTo>
                    <a:pt x="137" y="98"/>
                  </a:lnTo>
                  <a:lnTo>
                    <a:pt x="127" y="100"/>
                  </a:lnTo>
                  <a:lnTo>
                    <a:pt x="116" y="102"/>
                  </a:lnTo>
                  <a:lnTo>
                    <a:pt x="106" y="104"/>
                  </a:lnTo>
                  <a:lnTo>
                    <a:pt x="99" y="106"/>
                  </a:lnTo>
                  <a:lnTo>
                    <a:pt x="91" y="106"/>
                  </a:lnTo>
                  <a:lnTo>
                    <a:pt x="83" y="109"/>
                  </a:lnTo>
                  <a:lnTo>
                    <a:pt x="76" y="109"/>
                  </a:lnTo>
                  <a:lnTo>
                    <a:pt x="71" y="111"/>
                  </a:lnTo>
                  <a:lnTo>
                    <a:pt x="68" y="111"/>
                  </a:lnTo>
                  <a:lnTo>
                    <a:pt x="63" y="111"/>
                  </a:lnTo>
                  <a:lnTo>
                    <a:pt x="53" y="109"/>
                  </a:lnTo>
                  <a:lnTo>
                    <a:pt x="43" y="106"/>
                  </a:lnTo>
                  <a:lnTo>
                    <a:pt x="33" y="102"/>
                  </a:lnTo>
                  <a:lnTo>
                    <a:pt x="20" y="100"/>
                  </a:lnTo>
                  <a:lnTo>
                    <a:pt x="15" y="98"/>
                  </a:lnTo>
                  <a:lnTo>
                    <a:pt x="12" y="96"/>
                  </a:lnTo>
                  <a:lnTo>
                    <a:pt x="7" y="93"/>
                  </a:lnTo>
                  <a:lnTo>
                    <a:pt x="5" y="91"/>
                  </a:lnTo>
                  <a:lnTo>
                    <a:pt x="2" y="89"/>
                  </a:lnTo>
                  <a:lnTo>
                    <a:pt x="2" y="87"/>
                  </a:lnTo>
                  <a:lnTo>
                    <a:pt x="0" y="83"/>
                  </a:lnTo>
                  <a:lnTo>
                    <a:pt x="0" y="78"/>
                  </a:lnTo>
                  <a:lnTo>
                    <a:pt x="2" y="74"/>
                  </a:lnTo>
                  <a:lnTo>
                    <a:pt x="7" y="72"/>
                  </a:lnTo>
                  <a:lnTo>
                    <a:pt x="10" y="70"/>
                  </a:lnTo>
                  <a:lnTo>
                    <a:pt x="12" y="70"/>
                  </a:lnTo>
                  <a:lnTo>
                    <a:pt x="15" y="70"/>
                  </a:lnTo>
                  <a:lnTo>
                    <a:pt x="17" y="70"/>
                  </a:lnTo>
                  <a:lnTo>
                    <a:pt x="22" y="67"/>
                  </a:lnTo>
                  <a:lnTo>
                    <a:pt x="27" y="67"/>
                  </a:lnTo>
                  <a:lnTo>
                    <a:pt x="33" y="65"/>
                  </a:lnTo>
                  <a:lnTo>
                    <a:pt x="40" y="63"/>
                  </a:lnTo>
                  <a:lnTo>
                    <a:pt x="48" y="61"/>
                  </a:lnTo>
                  <a:lnTo>
                    <a:pt x="55" y="59"/>
                  </a:lnTo>
                  <a:lnTo>
                    <a:pt x="66" y="57"/>
                  </a:lnTo>
                  <a:lnTo>
                    <a:pt x="76" y="54"/>
                  </a:lnTo>
                  <a:lnTo>
                    <a:pt x="86" y="50"/>
                  </a:lnTo>
                  <a:lnTo>
                    <a:pt x="99" y="48"/>
                  </a:lnTo>
                  <a:lnTo>
                    <a:pt x="111" y="44"/>
                  </a:lnTo>
                  <a:lnTo>
                    <a:pt x="124" y="39"/>
                  </a:lnTo>
                  <a:lnTo>
                    <a:pt x="139" y="35"/>
                  </a:lnTo>
                  <a:lnTo>
                    <a:pt x="139" y="35"/>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7" name="Freeform 53"/>
            <p:cNvSpPr/>
            <p:nvPr/>
          </p:nvSpPr>
          <p:spPr bwMode="auto">
            <a:xfrm>
              <a:off x="4503738" y="760413"/>
              <a:ext cx="222250" cy="481013"/>
            </a:xfrm>
            <a:custGeom>
              <a:avLst/>
              <a:gdLst>
                <a:gd name="T0" fmla="*/ 140 w 140"/>
                <a:gd name="T1" fmla="*/ 97 h 303"/>
                <a:gd name="T2" fmla="*/ 140 w 140"/>
                <a:gd name="T3" fmla="*/ 102 h 303"/>
                <a:gd name="T4" fmla="*/ 140 w 140"/>
                <a:gd name="T5" fmla="*/ 106 h 303"/>
                <a:gd name="T6" fmla="*/ 138 w 140"/>
                <a:gd name="T7" fmla="*/ 113 h 303"/>
                <a:gd name="T8" fmla="*/ 135 w 140"/>
                <a:gd name="T9" fmla="*/ 119 h 303"/>
                <a:gd name="T10" fmla="*/ 132 w 140"/>
                <a:gd name="T11" fmla="*/ 128 h 303"/>
                <a:gd name="T12" fmla="*/ 127 w 140"/>
                <a:gd name="T13" fmla="*/ 139 h 303"/>
                <a:gd name="T14" fmla="*/ 122 w 140"/>
                <a:gd name="T15" fmla="*/ 150 h 303"/>
                <a:gd name="T16" fmla="*/ 115 w 140"/>
                <a:gd name="T17" fmla="*/ 163 h 303"/>
                <a:gd name="T18" fmla="*/ 107 w 140"/>
                <a:gd name="T19" fmla="*/ 176 h 303"/>
                <a:gd name="T20" fmla="*/ 99 w 140"/>
                <a:gd name="T21" fmla="*/ 191 h 303"/>
                <a:gd name="T22" fmla="*/ 89 w 140"/>
                <a:gd name="T23" fmla="*/ 206 h 303"/>
                <a:gd name="T24" fmla="*/ 79 w 140"/>
                <a:gd name="T25" fmla="*/ 223 h 303"/>
                <a:gd name="T26" fmla="*/ 66 w 140"/>
                <a:gd name="T27" fmla="*/ 241 h 303"/>
                <a:gd name="T28" fmla="*/ 54 w 140"/>
                <a:gd name="T29" fmla="*/ 260 h 303"/>
                <a:gd name="T30" fmla="*/ 41 w 140"/>
                <a:gd name="T31" fmla="*/ 282 h 303"/>
                <a:gd name="T32" fmla="*/ 26 w 140"/>
                <a:gd name="T33" fmla="*/ 303 h 303"/>
                <a:gd name="T34" fmla="*/ 0 w 140"/>
                <a:gd name="T35" fmla="*/ 303 h 303"/>
                <a:gd name="T36" fmla="*/ 11 w 140"/>
                <a:gd name="T37" fmla="*/ 277 h 303"/>
                <a:gd name="T38" fmla="*/ 18 w 140"/>
                <a:gd name="T39" fmla="*/ 251 h 303"/>
                <a:gd name="T40" fmla="*/ 26 w 140"/>
                <a:gd name="T41" fmla="*/ 228 h 303"/>
                <a:gd name="T42" fmla="*/ 33 w 140"/>
                <a:gd name="T43" fmla="*/ 204 h 303"/>
                <a:gd name="T44" fmla="*/ 41 w 140"/>
                <a:gd name="T45" fmla="*/ 182 h 303"/>
                <a:gd name="T46" fmla="*/ 46 w 140"/>
                <a:gd name="T47" fmla="*/ 160 h 303"/>
                <a:gd name="T48" fmla="*/ 51 w 140"/>
                <a:gd name="T49" fmla="*/ 141 h 303"/>
                <a:gd name="T50" fmla="*/ 56 w 140"/>
                <a:gd name="T51" fmla="*/ 121 h 303"/>
                <a:gd name="T52" fmla="*/ 61 w 140"/>
                <a:gd name="T53" fmla="*/ 104 h 303"/>
                <a:gd name="T54" fmla="*/ 64 w 140"/>
                <a:gd name="T55" fmla="*/ 84 h 303"/>
                <a:gd name="T56" fmla="*/ 66 w 140"/>
                <a:gd name="T57" fmla="*/ 69 h 303"/>
                <a:gd name="T58" fmla="*/ 69 w 140"/>
                <a:gd name="T59" fmla="*/ 54 h 303"/>
                <a:gd name="T60" fmla="*/ 69 w 140"/>
                <a:gd name="T61" fmla="*/ 39 h 303"/>
                <a:gd name="T62" fmla="*/ 71 w 140"/>
                <a:gd name="T63" fmla="*/ 24 h 303"/>
                <a:gd name="T64" fmla="*/ 71 w 140"/>
                <a:gd name="T65" fmla="*/ 11 h 303"/>
                <a:gd name="T66" fmla="*/ 69 w 140"/>
                <a:gd name="T67" fmla="*/ 0 h 303"/>
                <a:gd name="T68" fmla="*/ 77 w 140"/>
                <a:gd name="T69" fmla="*/ 9 h 303"/>
                <a:gd name="T70" fmla="*/ 84 w 140"/>
                <a:gd name="T71" fmla="*/ 17 h 303"/>
                <a:gd name="T72" fmla="*/ 97 w 140"/>
                <a:gd name="T73" fmla="*/ 35 h 303"/>
                <a:gd name="T74" fmla="*/ 110 w 140"/>
                <a:gd name="T75" fmla="*/ 48 h 303"/>
                <a:gd name="T76" fmla="*/ 117 w 140"/>
                <a:gd name="T77" fmla="*/ 61 h 303"/>
                <a:gd name="T78" fmla="*/ 125 w 140"/>
                <a:gd name="T79" fmla="*/ 71 h 303"/>
                <a:gd name="T80" fmla="*/ 132 w 140"/>
                <a:gd name="T81" fmla="*/ 82 h 303"/>
                <a:gd name="T82" fmla="*/ 138 w 140"/>
                <a:gd name="T83" fmla="*/ 91 h 303"/>
                <a:gd name="T84" fmla="*/ 140 w 140"/>
                <a:gd name="T85" fmla="*/ 97 h 303"/>
                <a:gd name="T86" fmla="*/ 140 w 140"/>
                <a:gd name="T87" fmla="*/ 9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 h="303">
                  <a:moveTo>
                    <a:pt x="140" y="97"/>
                  </a:moveTo>
                  <a:lnTo>
                    <a:pt x="140" y="102"/>
                  </a:lnTo>
                  <a:lnTo>
                    <a:pt x="140" y="106"/>
                  </a:lnTo>
                  <a:lnTo>
                    <a:pt x="138" y="113"/>
                  </a:lnTo>
                  <a:lnTo>
                    <a:pt x="135" y="119"/>
                  </a:lnTo>
                  <a:lnTo>
                    <a:pt x="132" y="128"/>
                  </a:lnTo>
                  <a:lnTo>
                    <a:pt x="127" y="139"/>
                  </a:lnTo>
                  <a:lnTo>
                    <a:pt x="122" y="150"/>
                  </a:lnTo>
                  <a:lnTo>
                    <a:pt x="115" y="163"/>
                  </a:lnTo>
                  <a:lnTo>
                    <a:pt x="107" y="176"/>
                  </a:lnTo>
                  <a:lnTo>
                    <a:pt x="99" y="191"/>
                  </a:lnTo>
                  <a:lnTo>
                    <a:pt x="89" y="206"/>
                  </a:lnTo>
                  <a:lnTo>
                    <a:pt x="79" y="223"/>
                  </a:lnTo>
                  <a:lnTo>
                    <a:pt x="66" y="241"/>
                  </a:lnTo>
                  <a:lnTo>
                    <a:pt x="54" y="260"/>
                  </a:lnTo>
                  <a:lnTo>
                    <a:pt x="41" y="282"/>
                  </a:lnTo>
                  <a:lnTo>
                    <a:pt x="26" y="303"/>
                  </a:lnTo>
                  <a:lnTo>
                    <a:pt x="0" y="303"/>
                  </a:lnTo>
                  <a:lnTo>
                    <a:pt x="11" y="277"/>
                  </a:lnTo>
                  <a:lnTo>
                    <a:pt x="18" y="251"/>
                  </a:lnTo>
                  <a:lnTo>
                    <a:pt x="26" y="228"/>
                  </a:lnTo>
                  <a:lnTo>
                    <a:pt x="33" y="204"/>
                  </a:lnTo>
                  <a:lnTo>
                    <a:pt x="41" y="182"/>
                  </a:lnTo>
                  <a:lnTo>
                    <a:pt x="46" y="160"/>
                  </a:lnTo>
                  <a:lnTo>
                    <a:pt x="51" y="141"/>
                  </a:lnTo>
                  <a:lnTo>
                    <a:pt x="56" y="121"/>
                  </a:lnTo>
                  <a:lnTo>
                    <a:pt x="61" y="104"/>
                  </a:lnTo>
                  <a:lnTo>
                    <a:pt x="64" y="84"/>
                  </a:lnTo>
                  <a:lnTo>
                    <a:pt x="66" y="69"/>
                  </a:lnTo>
                  <a:lnTo>
                    <a:pt x="69" y="54"/>
                  </a:lnTo>
                  <a:lnTo>
                    <a:pt x="69" y="39"/>
                  </a:lnTo>
                  <a:lnTo>
                    <a:pt x="71" y="24"/>
                  </a:lnTo>
                  <a:lnTo>
                    <a:pt x="71" y="11"/>
                  </a:lnTo>
                  <a:lnTo>
                    <a:pt x="69" y="0"/>
                  </a:lnTo>
                  <a:lnTo>
                    <a:pt x="77" y="9"/>
                  </a:lnTo>
                  <a:lnTo>
                    <a:pt x="84" y="17"/>
                  </a:lnTo>
                  <a:lnTo>
                    <a:pt x="97" y="35"/>
                  </a:lnTo>
                  <a:lnTo>
                    <a:pt x="110" y="48"/>
                  </a:lnTo>
                  <a:lnTo>
                    <a:pt x="117" y="61"/>
                  </a:lnTo>
                  <a:lnTo>
                    <a:pt x="125" y="71"/>
                  </a:lnTo>
                  <a:lnTo>
                    <a:pt x="132" y="82"/>
                  </a:lnTo>
                  <a:lnTo>
                    <a:pt x="138" y="91"/>
                  </a:lnTo>
                  <a:lnTo>
                    <a:pt x="140" y="97"/>
                  </a:lnTo>
                  <a:lnTo>
                    <a:pt x="140" y="97"/>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8" name="Freeform 54"/>
            <p:cNvSpPr/>
            <p:nvPr/>
          </p:nvSpPr>
          <p:spPr bwMode="auto">
            <a:xfrm>
              <a:off x="4165601" y="1128713"/>
              <a:ext cx="855663" cy="215900"/>
            </a:xfrm>
            <a:custGeom>
              <a:avLst/>
              <a:gdLst>
                <a:gd name="T0" fmla="*/ 442 w 539"/>
                <a:gd name="T1" fmla="*/ 2 h 136"/>
                <a:gd name="T2" fmla="*/ 455 w 539"/>
                <a:gd name="T3" fmla="*/ 0 h 136"/>
                <a:gd name="T4" fmla="*/ 470 w 539"/>
                <a:gd name="T5" fmla="*/ 2 h 136"/>
                <a:gd name="T6" fmla="*/ 488 w 539"/>
                <a:gd name="T7" fmla="*/ 6 h 136"/>
                <a:gd name="T8" fmla="*/ 505 w 539"/>
                <a:gd name="T9" fmla="*/ 13 h 136"/>
                <a:gd name="T10" fmla="*/ 521 w 539"/>
                <a:gd name="T11" fmla="*/ 22 h 136"/>
                <a:gd name="T12" fmla="*/ 533 w 539"/>
                <a:gd name="T13" fmla="*/ 30 h 136"/>
                <a:gd name="T14" fmla="*/ 539 w 539"/>
                <a:gd name="T15" fmla="*/ 39 h 136"/>
                <a:gd name="T16" fmla="*/ 539 w 539"/>
                <a:gd name="T17" fmla="*/ 48 h 136"/>
                <a:gd name="T18" fmla="*/ 536 w 539"/>
                <a:gd name="T19" fmla="*/ 54 h 136"/>
                <a:gd name="T20" fmla="*/ 526 w 539"/>
                <a:gd name="T21" fmla="*/ 58 h 136"/>
                <a:gd name="T22" fmla="*/ 516 w 539"/>
                <a:gd name="T23" fmla="*/ 61 h 136"/>
                <a:gd name="T24" fmla="*/ 495 w 539"/>
                <a:gd name="T25" fmla="*/ 63 h 136"/>
                <a:gd name="T26" fmla="*/ 470 w 539"/>
                <a:gd name="T27" fmla="*/ 67 h 136"/>
                <a:gd name="T28" fmla="*/ 437 w 539"/>
                <a:gd name="T29" fmla="*/ 74 h 136"/>
                <a:gd name="T30" fmla="*/ 396 w 539"/>
                <a:gd name="T31" fmla="*/ 80 h 136"/>
                <a:gd name="T32" fmla="*/ 348 w 539"/>
                <a:gd name="T33" fmla="*/ 91 h 136"/>
                <a:gd name="T34" fmla="*/ 297 w 539"/>
                <a:gd name="T35" fmla="*/ 102 h 136"/>
                <a:gd name="T36" fmla="*/ 226 w 539"/>
                <a:gd name="T37" fmla="*/ 113 h 136"/>
                <a:gd name="T38" fmla="*/ 170 w 539"/>
                <a:gd name="T39" fmla="*/ 121 h 136"/>
                <a:gd name="T40" fmla="*/ 147 w 539"/>
                <a:gd name="T41" fmla="*/ 123 h 136"/>
                <a:gd name="T42" fmla="*/ 130 w 539"/>
                <a:gd name="T43" fmla="*/ 128 h 136"/>
                <a:gd name="T44" fmla="*/ 114 w 539"/>
                <a:gd name="T45" fmla="*/ 130 h 136"/>
                <a:gd name="T46" fmla="*/ 102 w 539"/>
                <a:gd name="T47" fmla="*/ 132 h 136"/>
                <a:gd name="T48" fmla="*/ 91 w 539"/>
                <a:gd name="T49" fmla="*/ 134 h 136"/>
                <a:gd name="T50" fmla="*/ 86 w 539"/>
                <a:gd name="T51" fmla="*/ 134 h 136"/>
                <a:gd name="T52" fmla="*/ 81 w 539"/>
                <a:gd name="T53" fmla="*/ 134 h 136"/>
                <a:gd name="T54" fmla="*/ 76 w 539"/>
                <a:gd name="T55" fmla="*/ 134 h 136"/>
                <a:gd name="T56" fmla="*/ 69 w 539"/>
                <a:gd name="T57" fmla="*/ 132 h 136"/>
                <a:gd name="T58" fmla="*/ 58 w 539"/>
                <a:gd name="T59" fmla="*/ 128 h 136"/>
                <a:gd name="T60" fmla="*/ 46 w 539"/>
                <a:gd name="T61" fmla="*/ 121 h 136"/>
                <a:gd name="T62" fmla="*/ 28 w 539"/>
                <a:gd name="T63" fmla="*/ 115 h 136"/>
                <a:gd name="T64" fmla="*/ 13 w 539"/>
                <a:gd name="T65" fmla="*/ 110 h 136"/>
                <a:gd name="T66" fmla="*/ 5 w 539"/>
                <a:gd name="T67" fmla="*/ 104 h 136"/>
                <a:gd name="T68" fmla="*/ 0 w 539"/>
                <a:gd name="T69" fmla="*/ 97 h 136"/>
                <a:gd name="T70" fmla="*/ 0 w 539"/>
                <a:gd name="T71" fmla="*/ 93 h 136"/>
                <a:gd name="T72" fmla="*/ 2 w 539"/>
                <a:gd name="T73" fmla="*/ 91 h 136"/>
                <a:gd name="T74" fmla="*/ 13 w 539"/>
                <a:gd name="T75" fmla="*/ 89 h 136"/>
                <a:gd name="T76" fmla="*/ 23 w 539"/>
                <a:gd name="T77" fmla="*/ 89 h 136"/>
                <a:gd name="T78" fmla="*/ 38 w 539"/>
                <a:gd name="T79" fmla="*/ 89 h 136"/>
                <a:gd name="T80" fmla="*/ 53 w 539"/>
                <a:gd name="T81" fmla="*/ 87 h 136"/>
                <a:gd name="T82" fmla="*/ 81 w 539"/>
                <a:gd name="T83" fmla="*/ 82 h 136"/>
                <a:gd name="T84" fmla="*/ 107 w 539"/>
                <a:gd name="T85" fmla="*/ 76 h 136"/>
                <a:gd name="T86" fmla="*/ 119 w 539"/>
                <a:gd name="T87" fmla="*/ 74 h 136"/>
                <a:gd name="T88" fmla="*/ 137 w 539"/>
                <a:gd name="T89" fmla="*/ 71 h 136"/>
                <a:gd name="T90" fmla="*/ 157 w 539"/>
                <a:gd name="T91" fmla="*/ 67 h 136"/>
                <a:gd name="T92" fmla="*/ 180 w 539"/>
                <a:gd name="T93" fmla="*/ 63 h 136"/>
                <a:gd name="T94" fmla="*/ 208 w 539"/>
                <a:gd name="T95" fmla="*/ 56 h 136"/>
                <a:gd name="T96" fmla="*/ 236 w 539"/>
                <a:gd name="T97" fmla="*/ 50 h 136"/>
                <a:gd name="T98" fmla="*/ 269 w 539"/>
                <a:gd name="T99" fmla="*/ 41 h 136"/>
                <a:gd name="T100" fmla="*/ 305 w 539"/>
                <a:gd name="T101" fmla="*/ 32 h 136"/>
                <a:gd name="T102" fmla="*/ 335 w 539"/>
                <a:gd name="T103" fmla="*/ 26 h 136"/>
                <a:gd name="T104" fmla="*/ 361 w 539"/>
                <a:gd name="T105" fmla="*/ 19 h 136"/>
                <a:gd name="T106" fmla="*/ 386 w 539"/>
                <a:gd name="T107" fmla="*/ 13 h 136"/>
                <a:gd name="T108" fmla="*/ 404 w 539"/>
                <a:gd name="T109" fmla="*/ 9 h 136"/>
                <a:gd name="T110" fmla="*/ 419 w 539"/>
                <a:gd name="T111" fmla="*/ 6 h 136"/>
                <a:gd name="T112" fmla="*/ 429 w 539"/>
                <a:gd name="T113" fmla="*/ 4 h 136"/>
                <a:gd name="T114" fmla="*/ 437 w 539"/>
                <a:gd name="T115" fmla="*/ 4 h 136"/>
                <a:gd name="T116" fmla="*/ 437 w 539"/>
                <a:gd name="T117"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9" h="136">
                  <a:moveTo>
                    <a:pt x="437" y="2"/>
                  </a:moveTo>
                  <a:lnTo>
                    <a:pt x="442" y="2"/>
                  </a:lnTo>
                  <a:lnTo>
                    <a:pt x="447" y="0"/>
                  </a:lnTo>
                  <a:lnTo>
                    <a:pt x="455" y="0"/>
                  </a:lnTo>
                  <a:lnTo>
                    <a:pt x="460" y="2"/>
                  </a:lnTo>
                  <a:lnTo>
                    <a:pt x="470" y="2"/>
                  </a:lnTo>
                  <a:lnTo>
                    <a:pt x="478" y="4"/>
                  </a:lnTo>
                  <a:lnTo>
                    <a:pt x="488" y="6"/>
                  </a:lnTo>
                  <a:lnTo>
                    <a:pt x="495" y="9"/>
                  </a:lnTo>
                  <a:lnTo>
                    <a:pt x="505" y="13"/>
                  </a:lnTo>
                  <a:lnTo>
                    <a:pt x="513" y="17"/>
                  </a:lnTo>
                  <a:lnTo>
                    <a:pt x="521" y="22"/>
                  </a:lnTo>
                  <a:lnTo>
                    <a:pt x="528" y="26"/>
                  </a:lnTo>
                  <a:lnTo>
                    <a:pt x="533" y="30"/>
                  </a:lnTo>
                  <a:lnTo>
                    <a:pt x="536" y="35"/>
                  </a:lnTo>
                  <a:lnTo>
                    <a:pt x="539" y="39"/>
                  </a:lnTo>
                  <a:lnTo>
                    <a:pt x="539" y="43"/>
                  </a:lnTo>
                  <a:lnTo>
                    <a:pt x="539" y="48"/>
                  </a:lnTo>
                  <a:lnTo>
                    <a:pt x="536" y="52"/>
                  </a:lnTo>
                  <a:lnTo>
                    <a:pt x="536" y="54"/>
                  </a:lnTo>
                  <a:lnTo>
                    <a:pt x="531" y="56"/>
                  </a:lnTo>
                  <a:lnTo>
                    <a:pt x="526" y="58"/>
                  </a:lnTo>
                  <a:lnTo>
                    <a:pt x="521" y="61"/>
                  </a:lnTo>
                  <a:lnTo>
                    <a:pt x="516" y="61"/>
                  </a:lnTo>
                  <a:lnTo>
                    <a:pt x="508" y="61"/>
                  </a:lnTo>
                  <a:lnTo>
                    <a:pt x="495" y="63"/>
                  </a:lnTo>
                  <a:lnTo>
                    <a:pt x="485" y="65"/>
                  </a:lnTo>
                  <a:lnTo>
                    <a:pt x="470" y="67"/>
                  </a:lnTo>
                  <a:lnTo>
                    <a:pt x="455" y="69"/>
                  </a:lnTo>
                  <a:lnTo>
                    <a:pt x="437" y="74"/>
                  </a:lnTo>
                  <a:lnTo>
                    <a:pt x="417" y="76"/>
                  </a:lnTo>
                  <a:lnTo>
                    <a:pt x="396" y="80"/>
                  </a:lnTo>
                  <a:lnTo>
                    <a:pt x="373" y="84"/>
                  </a:lnTo>
                  <a:lnTo>
                    <a:pt x="348" y="91"/>
                  </a:lnTo>
                  <a:lnTo>
                    <a:pt x="323" y="95"/>
                  </a:lnTo>
                  <a:lnTo>
                    <a:pt x="297" y="102"/>
                  </a:lnTo>
                  <a:lnTo>
                    <a:pt x="274" y="106"/>
                  </a:lnTo>
                  <a:lnTo>
                    <a:pt x="226" y="113"/>
                  </a:lnTo>
                  <a:lnTo>
                    <a:pt x="180" y="119"/>
                  </a:lnTo>
                  <a:lnTo>
                    <a:pt x="170" y="121"/>
                  </a:lnTo>
                  <a:lnTo>
                    <a:pt x="157" y="121"/>
                  </a:lnTo>
                  <a:lnTo>
                    <a:pt x="147" y="123"/>
                  </a:lnTo>
                  <a:lnTo>
                    <a:pt x="140" y="126"/>
                  </a:lnTo>
                  <a:lnTo>
                    <a:pt x="130" y="128"/>
                  </a:lnTo>
                  <a:lnTo>
                    <a:pt x="122" y="128"/>
                  </a:lnTo>
                  <a:lnTo>
                    <a:pt x="114" y="130"/>
                  </a:lnTo>
                  <a:lnTo>
                    <a:pt x="109" y="132"/>
                  </a:lnTo>
                  <a:lnTo>
                    <a:pt x="102" y="132"/>
                  </a:lnTo>
                  <a:lnTo>
                    <a:pt x="96" y="132"/>
                  </a:lnTo>
                  <a:lnTo>
                    <a:pt x="91" y="134"/>
                  </a:lnTo>
                  <a:lnTo>
                    <a:pt x="89" y="134"/>
                  </a:lnTo>
                  <a:lnTo>
                    <a:pt x="86" y="134"/>
                  </a:lnTo>
                  <a:lnTo>
                    <a:pt x="84" y="134"/>
                  </a:lnTo>
                  <a:lnTo>
                    <a:pt x="81" y="134"/>
                  </a:lnTo>
                  <a:lnTo>
                    <a:pt x="79" y="136"/>
                  </a:lnTo>
                  <a:lnTo>
                    <a:pt x="76" y="134"/>
                  </a:lnTo>
                  <a:lnTo>
                    <a:pt x="74" y="134"/>
                  </a:lnTo>
                  <a:lnTo>
                    <a:pt x="69" y="132"/>
                  </a:lnTo>
                  <a:lnTo>
                    <a:pt x="63" y="132"/>
                  </a:lnTo>
                  <a:lnTo>
                    <a:pt x="58" y="128"/>
                  </a:lnTo>
                  <a:lnTo>
                    <a:pt x="51" y="126"/>
                  </a:lnTo>
                  <a:lnTo>
                    <a:pt x="46" y="121"/>
                  </a:lnTo>
                  <a:lnTo>
                    <a:pt x="36" y="119"/>
                  </a:lnTo>
                  <a:lnTo>
                    <a:pt x="28" y="115"/>
                  </a:lnTo>
                  <a:lnTo>
                    <a:pt x="20" y="113"/>
                  </a:lnTo>
                  <a:lnTo>
                    <a:pt x="13" y="110"/>
                  </a:lnTo>
                  <a:lnTo>
                    <a:pt x="8" y="106"/>
                  </a:lnTo>
                  <a:lnTo>
                    <a:pt x="5" y="104"/>
                  </a:lnTo>
                  <a:lnTo>
                    <a:pt x="2" y="100"/>
                  </a:lnTo>
                  <a:lnTo>
                    <a:pt x="0" y="97"/>
                  </a:lnTo>
                  <a:lnTo>
                    <a:pt x="0" y="95"/>
                  </a:lnTo>
                  <a:lnTo>
                    <a:pt x="0" y="93"/>
                  </a:lnTo>
                  <a:lnTo>
                    <a:pt x="2" y="91"/>
                  </a:lnTo>
                  <a:lnTo>
                    <a:pt x="2" y="91"/>
                  </a:lnTo>
                  <a:lnTo>
                    <a:pt x="8" y="91"/>
                  </a:lnTo>
                  <a:lnTo>
                    <a:pt x="13" y="89"/>
                  </a:lnTo>
                  <a:lnTo>
                    <a:pt x="18" y="89"/>
                  </a:lnTo>
                  <a:lnTo>
                    <a:pt x="23" y="89"/>
                  </a:lnTo>
                  <a:lnTo>
                    <a:pt x="30" y="89"/>
                  </a:lnTo>
                  <a:lnTo>
                    <a:pt x="38" y="89"/>
                  </a:lnTo>
                  <a:lnTo>
                    <a:pt x="46" y="89"/>
                  </a:lnTo>
                  <a:lnTo>
                    <a:pt x="53" y="87"/>
                  </a:lnTo>
                  <a:lnTo>
                    <a:pt x="61" y="87"/>
                  </a:lnTo>
                  <a:lnTo>
                    <a:pt x="81" y="82"/>
                  </a:lnTo>
                  <a:lnTo>
                    <a:pt x="102" y="78"/>
                  </a:lnTo>
                  <a:lnTo>
                    <a:pt x="107" y="76"/>
                  </a:lnTo>
                  <a:lnTo>
                    <a:pt x="112" y="76"/>
                  </a:lnTo>
                  <a:lnTo>
                    <a:pt x="119" y="74"/>
                  </a:lnTo>
                  <a:lnTo>
                    <a:pt x="127" y="71"/>
                  </a:lnTo>
                  <a:lnTo>
                    <a:pt x="137" y="71"/>
                  </a:lnTo>
                  <a:lnTo>
                    <a:pt x="147" y="69"/>
                  </a:lnTo>
                  <a:lnTo>
                    <a:pt x="157" y="67"/>
                  </a:lnTo>
                  <a:lnTo>
                    <a:pt x="168" y="65"/>
                  </a:lnTo>
                  <a:lnTo>
                    <a:pt x="180" y="63"/>
                  </a:lnTo>
                  <a:lnTo>
                    <a:pt x="193" y="58"/>
                  </a:lnTo>
                  <a:lnTo>
                    <a:pt x="208" y="56"/>
                  </a:lnTo>
                  <a:lnTo>
                    <a:pt x="221" y="52"/>
                  </a:lnTo>
                  <a:lnTo>
                    <a:pt x="236" y="50"/>
                  </a:lnTo>
                  <a:lnTo>
                    <a:pt x="254" y="45"/>
                  </a:lnTo>
                  <a:lnTo>
                    <a:pt x="269" y="41"/>
                  </a:lnTo>
                  <a:lnTo>
                    <a:pt x="287" y="37"/>
                  </a:lnTo>
                  <a:lnTo>
                    <a:pt x="305" y="32"/>
                  </a:lnTo>
                  <a:lnTo>
                    <a:pt x="320" y="30"/>
                  </a:lnTo>
                  <a:lnTo>
                    <a:pt x="335" y="26"/>
                  </a:lnTo>
                  <a:lnTo>
                    <a:pt x="348" y="22"/>
                  </a:lnTo>
                  <a:lnTo>
                    <a:pt x="361" y="19"/>
                  </a:lnTo>
                  <a:lnTo>
                    <a:pt x="373" y="17"/>
                  </a:lnTo>
                  <a:lnTo>
                    <a:pt x="386" y="13"/>
                  </a:lnTo>
                  <a:lnTo>
                    <a:pt x="394" y="11"/>
                  </a:lnTo>
                  <a:lnTo>
                    <a:pt x="404" y="9"/>
                  </a:lnTo>
                  <a:lnTo>
                    <a:pt x="411" y="9"/>
                  </a:lnTo>
                  <a:lnTo>
                    <a:pt x="419" y="6"/>
                  </a:lnTo>
                  <a:lnTo>
                    <a:pt x="424" y="4"/>
                  </a:lnTo>
                  <a:lnTo>
                    <a:pt x="429" y="4"/>
                  </a:lnTo>
                  <a:lnTo>
                    <a:pt x="434" y="4"/>
                  </a:lnTo>
                  <a:lnTo>
                    <a:pt x="437" y="4"/>
                  </a:lnTo>
                  <a:lnTo>
                    <a:pt x="437" y="2"/>
                  </a:lnTo>
                  <a:lnTo>
                    <a:pt x="437" y="2"/>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59" name="Freeform 55"/>
            <p:cNvSpPr/>
            <p:nvPr/>
          </p:nvSpPr>
          <p:spPr bwMode="auto">
            <a:xfrm>
              <a:off x="4137026" y="1462088"/>
              <a:ext cx="803275" cy="185738"/>
            </a:xfrm>
            <a:custGeom>
              <a:avLst/>
              <a:gdLst>
                <a:gd name="T0" fmla="*/ 374 w 506"/>
                <a:gd name="T1" fmla="*/ 13 h 117"/>
                <a:gd name="T2" fmla="*/ 391 w 506"/>
                <a:gd name="T3" fmla="*/ 7 h 117"/>
                <a:gd name="T4" fmla="*/ 409 w 506"/>
                <a:gd name="T5" fmla="*/ 2 h 117"/>
                <a:gd name="T6" fmla="*/ 429 w 506"/>
                <a:gd name="T7" fmla="*/ 0 h 117"/>
                <a:gd name="T8" fmla="*/ 442 w 506"/>
                <a:gd name="T9" fmla="*/ 2 h 117"/>
                <a:gd name="T10" fmla="*/ 457 w 506"/>
                <a:gd name="T11" fmla="*/ 5 h 117"/>
                <a:gd name="T12" fmla="*/ 473 w 506"/>
                <a:gd name="T13" fmla="*/ 13 h 117"/>
                <a:gd name="T14" fmla="*/ 488 w 506"/>
                <a:gd name="T15" fmla="*/ 24 h 117"/>
                <a:gd name="T16" fmla="*/ 498 w 506"/>
                <a:gd name="T17" fmla="*/ 35 h 117"/>
                <a:gd name="T18" fmla="*/ 503 w 506"/>
                <a:gd name="T19" fmla="*/ 46 h 117"/>
                <a:gd name="T20" fmla="*/ 506 w 506"/>
                <a:gd name="T21" fmla="*/ 52 h 117"/>
                <a:gd name="T22" fmla="*/ 503 w 506"/>
                <a:gd name="T23" fmla="*/ 59 h 117"/>
                <a:gd name="T24" fmla="*/ 496 w 506"/>
                <a:gd name="T25" fmla="*/ 63 h 117"/>
                <a:gd name="T26" fmla="*/ 483 w 506"/>
                <a:gd name="T27" fmla="*/ 67 h 117"/>
                <a:gd name="T28" fmla="*/ 465 w 506"/>
                <a:gd name="T29" fmla="*/ 72 h 117"/>
                <a:gd name="T30" fmla="*/ 440 w 506"/>
                <a:gd name="T31" fmla="*/ 76 h 117"/>
                <a:gd name="T32" fmla="*/ 409 w 506"/>
                <a:gd name="T33" fmla="*/ 80 h 117"/>
                <a:gd name="T34" fmla="*/ 371 w 506"/>
                <a:gd name="T35" fmla="*/ 87 h 117"/>
                <a:gd name="T36" fmla="*/ 328 w 506"/>
                <a:gd name="T37" fmla="*/ 91 h 117"/>
                <a:gd name="T38" fmla="*/ 280 w 506"/>
                <a:gd name="T39" fmla="*/ 98 h 117"/>
                <a:gd name="T40" fmla="*/ 229 w 506"/>
                <a:gd name="T41" fmla="*/ 104 h 117"/>
                <a:gd name="T42" fmla="*/ 183 w 506"/>
                <a:gd name="T43" fmla="*/ 109 h 117"/>
                <a:gd name="T44" fmla="*/ 145 w 506"/>
                <a:gd name="T45" fmla="*/ 113 h 117"/>
                <a:gd name="T46" fmla="*/ 114 w 506"/>
                <a:gd name="T47" fmla="*/ 115 h 117"/>
                <a:gd name="T48" fmla="*/ 89 w 506"/>
                <a:gd name="T49" fmla="*/ 117 h 117"/>
                <a:gd name="T50" fmla="*/ 69 w 506"/>
                <a:gd name="T51" fmla="*/ 117 h 117"/>
                <a:gd name="T52" fmla="*/ 56 w 506"/>
                <a:gd name="T53" fmla="*/ 117 h 117"/>
                <a:gd name="T54" fmla="*/ 48 w 506"/>
                <a:gd name="T55" fmla="*/ 115 h 117"/>
                <a:gd name="T56" fmla="*/ 38 w 506"/>
                <a:gd name="T57" fmla="*/ 111 h 117"/>
                <a:gd name="T58" fmla="*/ 26 w 506"/>
                <a:gd name="T59" fmla="*/ 102 h 117"/>
                <a:gd name="T60" fmla="*/ 13 w 506"/>
                <a:gd name="T61" fmla="*/ 91 h 117"/>
                <a:gd name="T62" fmla="*/ 0 w 506"/>
                <a:gd name="T63" fmla="*/ 76 h 117"/>
                <a:gd name="T64" fmla="*/ 41 w 506"/>
                <a:gd name="T65" fmla="*/ 70 h 117"/>
                <a:gd name="T66" fmla="*/ 87 w 506"/>
                <a:gd name="T67" fmla="*/ 63 h 117"/>
                <a:gd name="T68" fmla="*/ 140 w 506"/>
                <a:gd name="T69" fmla="*/ 54 h 117"/>
                <a:gd name="T70" fmla="*/ 198 w 506"/>
                <a:gd name="T71" fmla="*/ 46 h 117"/>
                <a:gd name="T72" fmla="*/ 229 w 506"/>
                <a:gd name="T73" fmla="*/ 41 h 117"/>
                <a:gd name="T74" fmla="*/ 257 w 506"/>
                <a:gd name="T75" fmla="*/ 37 h 117"/>
                <a:gd name="T76" fmla="*/ 282 w 506"/>
                <a:gd name="T77" fmla="*/ 33 h 117"/>
                <a:gd name="T78" fmla="*/ 305 w 506"/>
                <a:gd name="T79" fmla="*/ 31 h 117"/>
                <a:gd name="T80" fmla="*/ 323 w 506"/>
                <a:gd name="T81" fmla="*/ 26 h 117"/>
                <a:gd name="T82" fmla="*/ 341 w 506"/>
                <a:gd name="T83" fmla="*/ 22 h 117"/>
                <a:gd name="T84" fmla="*/ 353 w 506"/>
                <a:gd name="T85" fmla="*/ 20 h 117"/>
                <a:gd name="T86" fmla="*/ 366 w 506"/>
                <a:gd name="T87" fmla="*/ 1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6" h="117">
                  <a:moveTo>
                    <a:pt x="366" y="18"/>
                  </a:moveTo>
                  <a:lnTo>
                    <a:pt x="374" y="13"/>
                  </a:lnTo>
                  <a:lnTo>
                    <a:pt x="384" y="9"/>
                  </a:lnTo>
                  <a:lnTo>
                    <a:pt x="391" y="7"/>
                  </a:lnTo>
                  <a:lnTo>
                    <a:pt x="402" y="5"/>
                  </a:lnTo>
                  <a:lnTo>
                    <a:pt x="409" y="2"/>
                  </a:lnTo>
                  <a:lnTo>
                    <a:pt x="417" y="2"/>
                  </a:lnTo>
                  <a:lnTo>
                    <a:pt x="429" y="0"/>
                  </a:lnTo>
                  <a:lnTo>
                    <a:pt x="435" y="0"/>
                  </a:lnTo>
                  <a:lnTo>
                    <a:pt x="442" y="2"/>
                  </a:lnTo>
                  <a:lnTo>
                    <a:pt x="450" y="2"/>
                  </a:lnTo>
                  <a:lnTo>
                    <a:pt x="457" y="5"/>
                  </a:lnTo>
                  <a:lnTo>
                    <a:pt x="465" y="9"/>
                  </a:lnTo>
                  <a:lnTo>
                    <a:pt x="473" y="13"/>
                  </a:lnTo>
                  <a:lnTo>
                    <a:pt x="480" y="18"/>
                  </a:lnTo>
                  <a:lnTo>
                    <a:pt x="488" y="24"/>
                  </a:lnTo>
                  <a:lnTo>
                    <a:pt x="493" y="31"/>
                  </a:lnTo>
                  <a:lnTo>
                    <a:pt x="498" y="35"/>
                  </a:lnTo>
                  <a:lnTo>
                    <a:pt x="501" y="41"/>
                  </a:lnTo>
                  <a:lnTo>
                    <a:pt x="503" y="46"/>
                  </a:lnTo>
                  <a:lnTo>
                    <a:pt x="506" y="48"/>
                  </a:lnTo>
                  <a:lnTo>
                    <a:pt x="506" y="52"/>
                  </a:lnTo>
                  <a:lnTo>
                    <a:pt x="506" y="54"/>
                  </a:lnTo>
                  <a:lnTo>
                    <a:pt x="503" y="59"/>
                  </a:lnTo>
                  <a:lnTo>
                    <a:pt x="501" y="61"/>
                  </a:lnTo>
                  <a:lnTo>
                    <a:pt x="496" y="63"/>
                  </a:lnTo>
                  <a:lnTo>
                    <a:pt x="490" y="65"/>
                  </a:lnTo>
                  <a:lnTo>
                    <a:pt x="483" y="67"/>
                  </a:lnTo>
                  <a:lnTo>
                    <a:pt x="475" y="70"/>
                  </a:lnTo>
                  <a:lnTo>
                    <a:pt x="465" y="72"/>
                  </a:lnTo>
                  <a:lnTo>
                    <a:pt x="452" y="74"/>
                  </a:lnTo>
                  <a:lnTo>
                    <a:pt x="440" y="76"/>
                  </a:lnTo>
                  <a:lnTo>
                    <a:pt x="424" y="78"/>
                  </a:lnTo>
                  <a:lnTo>
                    <a:pt x="409" y="80"/>
                  </a:lnTo>
                  <a:lnTo>
                    <a:pt x="391" y="83"/>
                  </a:lnTo>
                  <a:lnTo>
                    <a:pt x="371" y="87"/>
                  </a:lnTo>
                  <a:lnTo>
                    <a:pt x="351" y="89"/>
                  </a:lnTo>
                  <a:lnTo>
                    <a:pt x="328" y="91"/>
                  </a:lnTo>
                  <a:lnTo>
                    <a:pt x="305" y="96"/>
                  </a:lnTo>
                  <a:lnTo>
                    <a:pt x="280" y="98"/>
                  </a:lnTo>
                  <a:lnTo>
                    <a:pt x="254" y="102"/>
                  </a:lnTo>
                  <a:lnTo>
                    <a:pt x="229" y="104"/>
                  </a:lnTo>
                  <a:lnTo>
                    <a:pt x="206" y="106"/>
                  </a:lnTo>
                  <a:lnTo>
                    <a:pt x="183" y="109"/>
                  </a:lnTo>
                  <a:lnTo>
                    <a:pt x="165" y="111"/>
                  </a:lnTo>
                  <a:lnTo>
                    <a:pt x="145" y="113"/>
                  </a:lnTo>
                  <a:lnTo>
                    <a:pt x="130" y="115"/>
                  </a:lnTo>
                  <a:lnTo>
                    <a:pt x="114" y="115"/>
                  </a:lnTo>
                  <a:lnTo>
                    <a:pt x="102" y="117"/>
                  </a:lnTo>
                  <a:lnTo>
                    <a:pt x="89" y="117"/>
                  </a:lnTo>
                  <a:lnTo>
                    <a:pt x="79" y="117"/>
                  </a:lnTo>
                  <a:lnTo>
                    <a:pt x="69" y="117"/>
                  </a:lnTo>
                  <a:lnTo>
                    <a:pt x="61" y="117"/>
                  </a:lnTo>
                  <a:lnTo>
                    <a:pt x="56" y="117"/>
                  </a:lnTo>
                  <a:lnTo>
                    <a:pt x="51" y="117"/>
                  </a:lnTo>
                  <a:lnTo>
                    <a:pt x="48" y="115"/>
                  </a:lnTo>
                  <a:lnTo>
                    <a:pt x="43" y="113"/>
                  </a:lnTo>
                  <a:lnTo>
                    <a:pt x="38" y="111"/>
                  </a:lnTo>
                  <a:lnTo>
                    <a:pt x="31" y="106"/>
                  </a:lnTo>
                  <a:lnTo>
                    <a:pt x="26" y="102"/>
                  </a:lnTo>
                  <a:lnTo>
                    <a:pt x="18" y="96"/>
                  </a:lnTo>
                  <a:lnTo>
                    <a:pt x="13" y="91"/>
                  </a:lnTo>
                  <a:lnTo>
                    <a:pt x="8" y="83"/>
                  </a:lnTo>
                  <a:lnTo>
                    <a:pt x="0" y="76"/>
                  </a:lnTo>
                  <a:lnTo>
                    <a:pt x="20" y="72"/>
                  </a:lnTo>
                  <a:lnTo>
                    <a:pt x="41" y="70"/>
                  </a:lnTo>
                  <a:lnTo>
                    <a:pt x="61" y="67"/>
                  </a:lnTo>
                  <a:lnTo>
                    <a:pt x="87" y="63"/>
                  </a:lnTo>
                  <a:lnTo>
                    <a:pt x="112" y="59"/>
                  </a:lnTo>
                  <a:lnTo>
                    <a:pt x="140" y="54"/>
                  </a:lnTo>
                  <a:lnTo>
                    <a:pt x="168" y="50"/>
                  </a:lnTo>
                  <a:lnTo>
                    <a:pt x="198" y="46"/>
                  </a:lnTo>
                  <a:lnTo>
                    <a:pt x="214" y="44"/>
                  </a:lnTo>
                  <a:lnTo>
                    <a:pt x="229" y="41"/>
                  </a:lnTo>
                  <a:lnTo>
                    <a:pt x="244" y="39"/>
                  </a:lnTo>
                  <a:lnTo>
                    <a:pt x="257" y="37"/>
                  </a:lnTo>
                  <a:lnTo>
                    <a:pt x="269" y="35"/>
                  </a:lnTo>
                  <a:lnTo>
                    <a:pt x="282" y="33"/>
                  </a:lnTo>
                  <a:lnTo>
                    <a:pt x="292" y="33"/>
                  </a:lnTo>
                  <a:lnTo>
                    <a:pt x="305" y="31"/>
                  </a:lnTo>
                  <a:lnTo>
                    <a:pt x="313" y="28"/>
                  </a:lnTo>
                  <a:lnTo>
                    <a:pt x="323" y="26"/>
                  </a:lnTo>
                  <a:lnTo>
                    <a:pt x="333" y="24"/>
                  </a:lnTo>
                  <a:lnTo>
                    <a:pt x="341" y="22"/>
                  </a:lnTo>
                  <a:lnTo>
                    <a:pt x="346" y="22"/>
                  </a:lnTo>
                  <a:lnTo>
                    <a:pt x="353" y="20"/>
                  </a:lnTo>
                  <a:lnTo>
                    <a:pt x="358" y="20"/>
                  </a:lnTo>
                  <a:lnTo>
                    <a:pt x="366" y="18"/>
                  </a:lnTo>
                  <a:lnTo>
                    <a:pt x="366" y="18"/>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sp>
          <p:nvSpPr>
            <p:cNvPr id="60" name="Freeform 56"/>
            <p:cNvSpPr/>
            <p:nvPr/>
          </p:nvSpPr>
          <p:spPr bwMode="auto">
            <a:xfrm>
              <a:off x="4459288" y="1270000"/>
              <a:ext cx="104775" cy="1208088"/>
            </a:xfrm>
            <a:custGeom>
              <a:avLst/>
              <a:gdLst>
                <a:gd name="T0" fmla="*/ 0 w 66"/>
                <a:gd name="T1" fmla="*/ 540 h 761"/>
                <a:gd name="T2" fmla="*/ 0 w 66"/>
                <a:gd name="T3" fmla="*/ 524 h 761"/>
                <a:gd name="T4" fmla="*/ 0 w 66"/>
                <a:gd name="T5" fmla="*/ 507 h 761"/>
                <a:gd name="T6" fmla="*/ 0 w 66"/>
                <a:gd name="T7" fmla="*/ 485 h 761"/>
                <a:gd name="T8" fmla="*/ 0 w 66"/>
                <a:gd name="T9" fmla="*/ 464 h 761"/>
                <a:gd name="T10" fmla="*/ 0 w 66"/>
                <a:gd name="T11" fmla="*/ 438 h 761"/>
                <a:gd name="T12" fmla="*/ 0 w 66"/>
                <a:gd name="T13" fmla="*/ 409 h 761"/>
                <a:gd name="T14" fmla="*/ 0 w 66"/>
                <a:gd name="T15" fmla="*/ 379 h 761"/>
                <a:gd name="T16" fmla="*/ 0 w 66"/>
                <a:gd name="T17" fmla="*/ 344 h 761"/>
                <a:gd name="T18" fmla="*/ 0 w 66"/>
                <a:gd name="T19" fmla="*/ 310 h 761"/>
                <a:gd name="T20" fmla="*/ 0 w 66"/>
                <a:gd name="T21" fmla="*/ 271 h 761"/>
                <a:gd name="T22" fmla="*/ 0 w 66"/>
                <a:gd name="T23" fmla="*/ 232 h 761"/>
                <a:gd name="T24" fmla="*/ 0 w 66"/>
                <a:gd name="T25" fmla="*/ 188 h 761"/>
                <a:gd name="T26" fmla="*/ 0 w 66"/>
                <a:gd name="T27" fmla="*/ 143 h 761"/>
                <a:gd name="T28" fmla="*/ 0 w 66"/>
                <a:gd name="T29" fmla="*/ 95 h 761"/>
                <a:gd name="T30" fmla="*/ 0 w 66"/>
                <a:gd name="T31" fmla="*/ 43 h 761"/>
                <a:gd name="T32" fmla="*/ 3 w 66"/>
                <a:gd name="T33" fmla="*/ 17 h 761"/>
                <a:gd name="T34" fmla="*/ 13 w 66"/>
                <a:gd name="T35" fmla="*/ 15 h 761"/>
                <a:gd name="T36" fmla="*/ 31 w 66"/>
                <a:gd name="T37" fmla="*/ 11 h 761"/>
                <a:gd name="T38" fmla="*/ 51 w 66"/>
                <a:gd name="T39" fmla="*/ 4 h 761"/>
                <a:gd name="T40" fmla="*/ 66 w 66"/>
                <a:gd name="T41" fmla="*/ 43 h 761"/>
                <a:gd name="T42" fmla="*/ 66 w 66"/>
                <a:gd name="T43" fmla="*/ 126 h 761"/>
                <a:gd name="T44" fmla="*/ 66 w 66"/>
                <a:gd name="T45" fmla="*/ 199 h 761"/>
                <a:gd name="T46" fmla="*/ 64 w 66"/>
                <a:gd name="T47" fmla="*/ 266 h 761"/>
                <a:gd name="T48" fmla="*/ 64 w 66"/>
                <a:gd name="T49" fmla="*/ 327 h 761"/>
                <a:gd name="T50" fmla="*/ 64 w 66"/>
                <a:gd name="T51" fmla="*/ 381 h 761"/>
                <a:gd name="T52" fmla="*/ 61 w 66"/>
                <a:gd name="T53" fmla="*/ 427 h 761"/>
                <a:gd name="T54" fmla="*/ 61 w 66"/>
                <a:gd name="T55" fmla="*/ 466 h 761"/>
                <a:gd name="T56" fmla="*/ 59 w 66"/>
                <a:gd name="T57" fmla="*/ 516 h 761"/>
                <a:gd name="T58" fmla="*/ 54 w 66"/>
                <a:gd name="T59" fmla="*/ 574 h 761"/>
                <a:gd name="T60" fmla="*/ 51 w 66"/>
                <a:gd name="T61" fmla="*/ 626 h 761"/>
                <a:gd name="T62" fmla="*/ 46 w 66"/>
                <a:gd name="T63" fmla="*/ 672 h 761"/>
                <a:gd name="T64" fmla="*/ 41 w 66"/>
                <a:gd name="T65" fmla="*/ 706 h 761"/>
                <a:gd name="T66" fmla="*/ 39 w 66"/>
                <a:gd name="T67" fmla="*/ 732 h 761"/>
                <a:gd name="T68" fmla="*/ 33 w 66"/>
                <a:gd name="T69" fmla="*/ 750 h 761"/>
                <a:gd name="T70" fmla="*/ 31 w 66"/>
                <a:gd name="T71" fmla="*/ 758 h 761"/>
                <a:gd name="T72" fmla="*/ 26 w 66"/>
                <a:gd name="T73" fmla="*/ 756 h 761"/>
                <a:gd name="T74" fmla="*/ 23 w 66"/>
                <a:gd name="T75" fmla="*/ 748 h 761"/>
                <a:gd name="T76" fmla="*/ 18 w 66"/>
                <a:gd name="T77" fmla="*/ 735 h 761"/>
                <a:gd name="T78" fmla="*/ 13 w 66"/>
                <a:gd name="T79" fmla="*/ 715 h 761"/>
                <a:gd name="T80" fmla="*/ 11 w 66"/>
                <a:gd name="T81" fmla="*/ 689 h 761"/>
                <a:gd name="T82" fmla="*/ 5 w 66"/>
                <a:gd name="T83" fmla="*/ 657 h 761"/>
                <a:gd name="T84" fmla="*/ 3 w 66"/>
                <a:gd name="T85" fmla="*/ 618 h 761"/>
                <a:gd name="T86" fmla="*/ 0 w 66"/>
                <a:gd name="T87" fmla="*/ 572 h 761"/>
                <a:gd name="T88" fmla="*/ 0 w 66"/>
                <a:gd name="T89" fmla="*/ 548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761">
                  <a:moveTo>
                    <a:pt x="0" y="548"/>
                  </a:moveTo>
                  <a:lnTo>
                    <a:pt x="0" y="540"/>
                  </a:lnTo>
                  <a:lnTo>
                    <a:pt x="0" y="533"/>
                  </a:lnTo>
                  <a:lnTo>
                    <a:pt x="0" y="524"/>
                  </a:lnTo>
                  <a:lnTo>
                    <a:pt x="0" y="516"/>
                  </a:lnTo>
                  <a:lnTo>
                    <a:pt x="0" y="507"/>
                  </a:lnTo>
                  <a:lnTo>
                    <a:pt x="0" y="496"/>
                  </a:lnTo>
                  <a:lnTo>
                    <a:pt x="0" y="485"/>
                  </a:lnTo>
                  <a:lnTo>
                    <a:pt x="0" y="475"/>
                  </a:lnTo>
                  <a:lnTo>
                    <a:pt x="0" y="464"/>
                  </a:lnTo>
                  <a:lnTo>
                    <a:pt x="0" y="451"/>
                  </a:lnTo>
                  <a:lnTo>
                    <a:pt x="0" y="438"/>
                  </a:lnTo>
                  <a:lnTo>
                    <a:pt x="0" y="425"/>
                  </a:lnTo>
                  <a:lnTo>
                    <a:pt x="0" y="409"/>
                  </a:lnTo>
                  <a:lnTo>
                    <a:pt x="0" y="394"/>
                  </a:lnTo>
                  <a:lnTo>
                    <a:pt x="0" y="379"/>
                  </a:lnTo>
                  <a:lnTo>
                    <a:pt x="0" y="362"/>
                  </a:lnTo>
                  <a:lnTo>
                    <a:pt x="0" y="344"/>
                  </a:lnTo>
                  <a:lnTo>
                    <a:pt x="0" y="327"/>
                  </a:lnTo>
                  <a:lnTo>
                    <a:pt x="0" y="310"/>
                  </a:lnTo>
                  <a:lnTo>
                    <a:pt x="0" y="290"/>
                  </a:lnTo>
                  <a:lnTo>
                    <a:pt x="0" y="271"/>
                  </a:lnTo>
                  <a:lnTo>
                    <a:pt x="0" y="251"/>
                  </a:lnTo>
                  <a:lnTo>
                    <a:pt x="0" y="232"/>
                  </a:lnTo>
                  <a:lnTo>
                    <a:pt x="0" y="210"/>
                  </a:lnTo>
                  <a:lnTo>
                    <a:pt x="0" y="188"/>
                  </a:lnTo>
                  <a:lnTo>
                    <a:pt x="0" y="165"/>
                  </a:lnTo>
                  <a:lnTo>
                    <a:pt x="0" y="143"/>
                  </a:lnTo>
                  <a:lnTo>
                    <a:pt x="0" y="119"/>
                  </a:lnTo>
                  <a:lnTo>
                    <a:pt x="0" y="95"/>
                  </a:lnTo>
                  <a:lnTo>
                    <a:pt x="0" y="69"/>
                  </a:lnTo>
                  <a:lnTo>
                    <a:pt x="0" y="43"/>
                  </a:lnTo>
                  <a:lnTo>
                    <a:pt x="0" y="17"/>
                  </a:lnTo>
                  <a:lnTo>
                    <a:pt x="3" y="17"/>
                  </a:lnTo>
                  <a:lnTo>
                    <a:pt x="8" y="17"/>
                  </a:lnTo>
                  <a:lnTo>
                    <a:pt x="13" y="15"/>
                  </a:lnTo>
                  <a:lnTo>
                    <a:pt x="21" y="13"/>
                  </a:lnTo>
                  <a:lnTo>
                    <a:pt x="31" y="11"/>
                  </a:lnTo>
                  <a:lnTo>
                    <a:pt x="41" y="8"/>
                  </a:lnTo>
                  <a:lnTo>
                    <a:pt x="51" y="4"/>
                  </a:lnTo>
                  <a:lnTo>
                    <a:pt x="66" y="0"/>
                  </a:lnTo>
                  <a:lnTo>
                    <a:pt x="66" y="43"/>
                  </a:lnTo>
                  <a:lnTo>
                    <a:pt x="66" y="84"/>
                  </a:lnTo>
                  <a:lnTo>
                    <a:pt x="66" y="126"/>
                  </a:lnTo>
                  <a:lnTo>
                    <a:pt x="66" y="162"/>
                  </a:lnTo>
                  <a:lnTo>
                    <a:pt x="66" y="199"/>
                  </a:lnTo>
                  <a:lnTo>
                    <a:pt x="66" y="234"/>
                  </a:lnTo>
                  <a:lnTo>
                    <a:pt x="64" y="266"/>
                  </a:lnTo>
                  <a:lnTo>
                    <a:pt x="64" y="299"/>
                  </a:lnTo>
                  <a:lnTo>
                    <a:pt x="64" y="327"/>
                  </a:lnTo>
                  <a:lnTo>
                    <a:pt x="64" y="355"/>
                  </a:lnTo>
                  <a:lnTo>
                    <a:pt x="64" y="381"/>
                  </a:lnTo>
                  <a:lnTo>
                    <a:pt x="64" y="405"/>
                  </a:lnTo>
                  <a:lnTo>
                    <a:pt x="61" y="427"/>
                  </a:lnTo>
                  <a:lnTo>
                    <a:pt x="61" y="448"/>
                  </a:lnTo>
                  <a:lnTo>
                    <a:pt x="61" y="466"/>
                  </a:lnTo>
                  <a:lnTo>
                    <a:pt x="61" y="483"/>
                  </a:lnTo>
                  <a:lnTo>
                    <a:pt x="59" y="516"/>
                  </a:lnTo>
                  <a:lnTo>
                    <a:pt x="56" y="546"/>
                  </a:lnTo>
                  <a:lnTo>
                    <a:pt x="54" y="574"/>
                  </a:lnTo>
                  <a:lnTo>
                    <a:pt x="51" y="600"/>
                  </a:lnTo>
                  <a:lnTo>
                    <a:pt x="51" y="626"/>
                  </a:lnTo>
                  <a:lnTo>
                    <a:pt x="49" y="648"/>
                  </a:lnTo>
                  <a:lnTo>
                    <a:pt x="46" y="672"/>
                  </a:lnTo>
                  <a:lnTo>
                    <a:pt x="44" y="691"/>
                  </a:lnTo>
                  <a:lnTo>
                    <a:pt x="41" y="706"/>
                  </a:lnTo>
                  <a:lnTo>
                    <a:pt x="41" y="722"/>
                  </a:lnTo>
                  <a:lnTo>
                    <a:pt x="39" y="732"/>
                  </a:lnTo>
                  <a:lnTo>
                    <a:pt x="36" y="743"/>
                  </a:lnTo>
                  <a:lnTo>
                    <a:pt x="33" y="750"/>
                  </a:lnTo>
                  <a:lnTo>
                    <a:pt x="31" y="756"/>
                  </a:lnTo>
                  <a:lnTo>
                    <a:pt x="31" y="758"/>
                  </a:lnTo>
                  <a:lnTo>
                    <a:pt x="28" y="761"/>
                  </a:lnTo>
                  <a:lnTo>
                    <a:pt x="26" y="756"/>
                  </a:lnTo>
                  <a:lnTo>
                    <a:pt x="23" y="754"/>
                  </a:lnTo>
                  <a:lnTo>
                    <a:pt x="23" y="748"/>
                  </a:lnTo>
                  <a:lnTo>
                    <a:pt x="21" y="741"/>
                  </a:lnTo>
                  <a:lnTo>
                    <a:pt x="18" y="735"/>
                  </a:lnTo>
                  <a:lnTo>
                    <a:pt x="16" y="726"/>
                  </a:lnTo>
                  <a:lnTo>
                    <a:pt x="13" y="715"/>
                  </a:lnTo>
                  <a:lnTo>
                    <a:pt x="13" y="702"/>
                  </a:lnTo>
                  <a:lnTo>
                    <a:pt x="11" y="689"/>
                  </a:lnTo>
                  <a:lnTo>
                    <a:pt x="8" y="674"/>
                  </a:lnTo>
                  <a:lnTo>
                    <a:pt x="5" y="657"/>
                  </a:lnTo>
                  <a:lnTo>
                    <a:pt x="5" y="637"/>
                  </a:lnTo>
                  <a:lnTo>
                    <a:pt x="3" y="618"/>
                  </a:lnTo>
                  <a:lnTo>
                    <a:pt x="3" y="596"/>
                  </a:lnTo>
                  <a:lnTo>
                    <a:pt x="0" y="572"/>
                  </a:lnTo>
                  <a:lnTo>
                    <a:pt x="0" y="548"/>
                  </a:lnTo>
                  <a:lnTo>
                    <a:pt x="0" y="548"/>
                  </a:lnTo>
                </a:path>
              </a:pathLst>
            </a:custGeom>
            <a:grpFill/>
            <a:ln w="23813">
              <a:noFill/>
              <a:prstDash val="solid"/>
              <a:round/>
            </a:ln>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endParaRPr>
            </a:p>
          </p:txBody>
        </p:sp>
      </p:grpSp>
      <p:sp>
        <p:nvSpPr>
          <p:cNvPr id="65" name="Freeform 8"/>
          <p:cNvSpPr/>
          <p:nvPr/>
        </p:nvSpPr>
        <p:spPr>
          <a:xfrm>
            <a:off x="8413750" y="3613150"/>
            <a:ext cx="508000" cy="947738"/>
          </a:xfrm>
          <a:custGeom>
            <a:avLst/>
            <a:gdLst>
              <a:gd name="txL" fmla="*/ 0 w 227"/>
              <a:gd name="txT" fmla="*/ 0 h 512"/>
              <a:gd name="txR" fmla="*/ 227 w 227"/>
              <a:gd name="txB" fmla="*/ 512 h 512"/>
            </a:gdLst>
            <a:ahLst/>
            <a:cxnLst>
              <a:cxn ang="0">
                <a:pos x="167" y="217"/>
              </a:cxn>
              <a:cxn ang="0">
                <a:pos x="161" y="250"/>
              </a:cxn>
              <a:cxn ang="0">
                <a:pos x="159" y="262"/>
              </a:cxn>
              <a:cxn ang="0">
                <a:pos x="159" y="270"/>
              </a:cxn>
              <a:cxn ang="0">
                <a:pos x="163" y="287"/>
              </a:cxn>
              <a:cxn ang="0">
                <a:pos x="171" y="310"/>
              </a:cxn>
              <a:cxn ang="0">
                <a:pos x="176" y="326"/>
              </a:cxn>
              <a:cxn ang="0">
                <a:pos x="180" y="353"/>
              </a:cxn>
              <a:cxn ang="0">
                <a:pos x="182" y="390"/>
              </a:cxn>
              <a:cxn ang="0">
                <a:pos x="184" y="435"/>
              </a:cxn>
              <a:cxn ang="0">
                <a:pos x="184" y="491"/>
              </a:cxn>
              <a:cxn ang="0">
                <a:pos x="159" y="501"/>
              </a:cxn>
              <a:cxn ang="0">
                <a:pos x="155" y="464"/>
              </a:cxn>
              <a:cxn ang="0">
                <a:pos x="147" y="408"/>
              </a:cxn>
              <a:cxn ang="0">
                <a:pos x="138" y="375"/>
              </a:cxn>
              <a:cxn ang="0">
                <a:pos x="134" y="347"/>
              </a:cxn>
              <a:cxn ang="0">
                <a:pos x="128" y="322"/>
              </a:cxn>
              <a:cxn ang="0">
                <a:pos x="126" y="303"/>
              </a:cxn>
              <a:cxn ang="0">
                <a:pos x="122" y="289"/>
              </a:cxn>
              <a:cxn ang="0">
                <a:pos x="120" y="281"/>
              </a:cxn>
              <a:cxn ang="0">
                <a:pos x="118" y="254"/>
              </a:cxn>
              <a:cxn ang="0">
                <a:pos x="120" y="231"/>
              </a:cxn>
              <a:cxn ang="0">
                <a:pos x="130" y="178"/>
              </a:cxn>
              <a:cxn ang="0">
                <a:pos x="136" y="140"/>
              </a:cxn>
              <a:cxn ang="0">
                <a:pos x="136" y="122"/>
              </a:cxn>
              <a:cxn ang="0">
                <a:pos x="132" y="114"/>
              </a:cxn>
              <a:cxn ang="0">
                <a:pos x="126" y="110"/>
              </a:cxn>
              <a:cxn ang="0">
                <a:pos x="103" y="107"/>
              </a:cxn>
              <a:cxn ang="0">
                <a:pos x="74" y="110"/>
              </a:cxn>
              <a:cxn ang="0">
                <a:pos x="58" y="114"/>
              </a:cxn>
              <a:cxn ang="0">
                <a:pos x="37" y="110"/>
              </a:cxn>
              <a:cxn ang="0">
                <a:pos x="11" y="97"/>
              </a:cxn>
              <a:cxn ang="0">
                <a:pos x="29" y="79"/>
              </a:cxn>
              <a:cxn ang="0">
                <a:pos x="68" y="62"/>
              </a:cxn>
              <a:cxn ang="0">
                <a:pos x="99" y="48"/>
              </a:cxn>
              <a:cxn ang="0">
                <a:pos x="122" y="35"/>
              </a:cxn>
              <a:cxn ang="0">
                <a:pos x="136" y="25"/>
              </a:cxn>
              <a:cxn ang="0">
                <a:pos x="143" y="15"/>
              </a:cxn>
              <a:cxn ang="0">
                <a:pos x="151" y="4"/>
              </a:cxn>
              <a:cxn ang="0">
                <a:pos x="163" y="2"/>
              </a:cxn>
              <a:cxn ang="0">
                <a:pos x="176" y="2"/>
              </a:cxn>
              <a:cxn ang="0">
                <a:pos x="188" y="13"/>
              </a:cxn>
              <a:cxn ang="0">
                <a:pos x="206" y="29"/>
              </a:cxn>
              <a:cxn ang="0">
                <a:pos x="223" y="54"/>
              </a:cxn>
              <a:cxn ang="0">
                <a:pos x="227" y="70"/>
              </a:cxn>
              <a:cxn ang="0">
                <a:pos x="225" y="91"/>
              </a:cxn>
              <a:cxn ang="0">
                <a:pos x="213" y="103"/>
              </a:cxn>
              <a:cxn ang="0">
                <a:pos x="204" y="110"/>
              </a:cxn>
              <a:cxn ang="0">
                <a:pos x="198" y="122"/>
              </a:cxn>
              <a:cxn ang="0">
                <a:pos x="190" y="138"/>
              </a:cxn>
              <a:cxn ang="0">
                <a:pos x="184" y="159"/>
              </a:cxn>
              <a:cxn ang="0">
                <a:pos x="176" y="186"/>
              </a:cxn>
            </a:cxnLst>
            <a:rect l="txL" t="txT" r="txR" b="txB"/>
            <a:pathLst>
              <a:path w="227" h="512">
                <a:moveTo>
                  <a:pt x="176" y="186"/>
                </a:moveTo>
                <a:lnTo>
                  <a:pt x="171" y="202"/>
                </a:lnTo>
                <a:lnTo>
                  <a:pt x="167" y="217"/>
                </a:lnTo>
                <a:lnTo>
                  <a:pt x="165" y="229"/>
                </a:lnTo>
                <a:lnTo>
                  <a:pt x="163" y="239"/>
                </a:lnTo>
                <a:lnTo>
                  <a:pt x="161" y="250"/>
                </a:lnTo>
                <a:lnTo>
                  <a:pt x="159" y="256"/>
                </a:lnTo>
                <a:lnTo>
                  <a:pt x="159" y="262"/>
                </a:lnTo>
                <a:lnTo>
                  <a:pt x="159" y="264"/>
                </a:lnTo>
                <a:lnTo>
                  <a:pt x="159" y="266"/>
                </a:lnTo>
                <a:lnTo>
                  <a:pt x="159" y="270"/>
                </a:lnTo>
                <a:lnTo>
                  <a:pt x="161" y="274"/>
                </a:lnTo>
                <a:lnTo>
                  <a:pt x="163" y="281"/>
                </a:lnTo>
                <a:lnTo>
                  <a:pt x="163" y="287"/>
                </a:lnTo>
                <a:lnTo>
                  <a:pt x="167" y="293"/>
                </a:lnTo>
                <a:lnTo>
                  <a:pt x="169" y="301"/>
                </a:lnTo>
                <a:lnTo>
                  <a:pt x="171" y="310"/>
                </a:lnTo>
                <a:lnTo>
                  <a:pt x="173" y="314"/>
                </a:lnTo>
                <a:lnTo>
                  <a:pt x="176" y="320"/>
                </a:lnTo>
                <a:lnTo>
                  <a:pt x="176" y="326"/>
                </a:lnTo>
                <a:lnTo>
                  <a:pt x="178" y="334"/>
                </a:lnTo>
                <a:lnTo>
                  <a:pt x="180" y="343"/>
                </a:lnTo>
                <a:lnTo>
                  <a:pt x="180" y="353"/>
                </a:lnTo>
                <a:lnTo>
                  <a:pt x="180" y="365"/>
                </a:lnTo>
                <a:lnTo>
                  <a:pt x="182" y="375"/>
                </a:lnTo>
                <a:lnTo>
                  <a:pt x="182" y="390"/>
                </a:lnTo>
                <a:lnTo>
                  <a:pt x="184" y="404"/>
                </a:lnTo>
                <a:lnTo>
                  <a:pt x="184" y="419"/>
                </a:lnTo>
                <a:lnTo>
                  <a:pt x="184" y="435"/>
                </a:lnTo>
                <a:lnTo>
                  <a:pt x="184" y="452"/>
                </a:lnTo>
                <a:lnTo>
                  <a:pt x="184" y="470"/>
                </a:lnTo>
                <a:lnTo>
                  <a:pt x="184" y="491"/>
                </a:lnTo>
                <a:lnTo>
                  <a:pt x="184" y="512"/>
                </a:lnTo>
                <a:lnTo>
                  <a:pt x="159" y="512"/>
                </a:lnTo>
                <a:lnTo>
                  <a:pt x="159" y="501"/>
                </a:lnTo>
                <a:lnTo>
                  <a:pt x="159" y="491"/>
                </a:lnTo>
                <a:lnTo>
                  <a:pt x="157" y="479"/>
                </a:lnTo>
                <a:lnTo>
                  <a:pt x="155" y="464"/>
                </a:lnTo>
                <a:lnTo>
                  <a:pt x="153" y="448"/>
                </a:lnTo>
                <a:lnTo>
                  <a:pt x="149" y="429"/>
                </a:lnTo>
                <a:lnTo>
                  <a:pt x="147" y="408"/>
                </a:lnTo>
                <a:lnTo>
                  <a:pt x="145" y="398"/>
                </a:lnTo>
                <a:lnTo>
                  <a:pt x="143" y="388"/>
                </a:lnTo>
                <a:lnTo>
                  <a:pt x="138" y="375"/>
                </a:lnTo>
                <a:lnTo>
                  <a:pt x="136" y="365"/>
                </a:lnTo>
                <a:lnTo>
                  <a:pt x="136" y="355"/>
                </a:lnTo>
                <a:lnTo>
                  <a:pt x="134" y="347"/>
                </a:lnTo>
                <a:lnTo>
                  <a:pt x="132" y="338"/>
                </a:lnTo>
                <a:lnTo>
                  <a:pt x="130" y="330"/>
                </a:lnTo>
                <a:lnTo>
                  <a:pt x="128" y="322"/>
                </a:lnTo>
                <a:lnTo>
                  <a:pt x="128" y="316"/>
                </a:lnTo>
                <a:lnTo>
                  <a:pt x="126" y="310"/>
                </a:lnTo>
                <a:lnTo>
                  <a:pt x="126" y="303"/>
                </a:lnTo>
                <a:lnTo>
                  <a:pt x="124" y="299"/>
                </a:lnTo>
                <a:lnTo>
                  <a:pt x="124" y="293"/>
                </a:lnTo>
                <a:lnTo>
                  <a:pt x="122" y="289"/>
                </a:lnTo>
                <a:lnTo>
                  <a:pt x="122" y="287"/>
                </a:lnTo>
                <a:lnTo>
                  <a:pt x="120" y="283"/>
                </a:lnTo>
                <a:lnTo>
                  <a:pt x="120" y="281"/>
                </a:lnTo>
                <a:lnTo>
                  <a:pt x="118" y="272"/>
                </a:lnTo>
                <a:lnTo>
                  <a:pt x="118" y="260"/>
                </a:lnTo>
                <a:lnTo>
                  <a:pt x="118" y="254"/>
                </a:lnTo>
                <a:lnTo>
                  <a:pt x="118" y="246"/>
                </a:lnTo>
                <a:lnTo>
                  <a:pt x="118" y="239"/>
                </a:lnTo>
                <a:lnTo>
                  <a:pt x="120" y="231"/>
                </a:lnTo>
                <a:lnTo>
                  <a:pt x="124" y="215"/>
                </a:lnTo>
                <a:lnTo>
                  <a:pt x="126" y="196"/>
                </a:lnTo>
                <a:lnTo>
                  <a:pt x="130" y="178"/>
                </a:lnTo>
                <a:lnTo>
                  <a:pt x="132" y="157"/>
                </a:lnTo>
                <a:lnTo>
                  <a:pt x="134" y="149"/>
                </a:lnTo>
                <a:lnTo>
                  <a:pt x="136" y="140"/>
                </a:lnTo>
                <a:lnTo>
                  <a:pt x="136" y="132"/>
                </a:lnTo>
                <a:lnTo>
                  <a:pt x="136" y="128"/>
                </a:lnTo>
                <a:lnTo>
                  <a:pt x="136" y="122"/>
                </a:lnTo>
                <a:lnTo>
                  <a:pt x="136" y="118"/>
                </a:lnTo>
                <a:lnTo>
                  <a:pt x="134" y="116"/>
                </a:lnTo>
                <a:lnTo>
                  <a:pt x="132" y="114"/>
                </a:lnTo>
                <a:lnTo>
                  <a:pt x="130" y="112"/>
                </a:lnTo>
                <a:lnTo>
                  <a:pt x="128" y="110"/>
                </a:lnTo>
                <a:lnTo>
                  <a:pt x="126" y="110"/>
                </a:lnTo>
                <a:lnTo>
                  <a:pt x="122" y="107"/>
                </a:lnTo>
                <a:lnTo>
                  <a:pt x="112" y="107"/>
                </a:lnTo>
                <a:lnTo>
                  <a:pt x="103" y="107"/>
                </a:lnTo>
                <a:lnTo>
                  <a:pt x="93" y="107"/>
                </a:lnTo>
                <a:lnTo>
                  <a:pt x="83" y="107"/>
                </a:lnTo>
                <a:lnTo>
                  <a:pt x="74" y="110"/>
                </a:lnTo>
                <a:lnTo>
                  <a:pt x="68" y="112"/>
                </a:lnTo>
                <a:lnTo>
                  <a:pt x="64" y="114"/>
                </a:lnTo>
                <a:lnTo>
                  <a:pt x="58" y="114"/>
                </a:lnTo>
                <a:lnTo>
                  <a:pt x="52" y="114"/>
                </a:lnTo>
                <a:lnTo>
                  <a:pt x="46" y="114"/>
                </a:lnTo>
                <a:lnTo>
                  <a:pt x="37" y="110"/>
                </a:lnTo>
                <a:lnTo>
                  <a:pt x="29" y="107"/>
                </a:lnTo>
                <a:lnTo>
                  <a:pt x="21" y="101"/>
                </a:lnTo>
                <a:lnTo>
                  <a:pt x="11" y="97"/>
                </a:lnTo>
                <a:lnTo>
                  <a:pt x="0" y="91"/>
                </a:lnTo>
                <a:lnTo>
                  <a:pt x="15" y="85"/>
                </a:lnTo>
                <a:lnTo>
                  <a:pt x="29" y="79"/>
                </a:lnTo>
                <a:lnTo>
                  <a:pt x="44" y="72"/>
                </a:lnTo>
                <a:lnTo>
                  <a:pt x="56" y="68"/>
                </a:lnTo>
                <a:lnTo>
                  <a:pt x="68" y="62"/>
                </a:lnTo>
                <a:lnTo>
                  <a:pt x="81" y="58"/>
                </a:lnTo>
                <a:lnTo>
                  <a:pt x="91" y="52"/>
                </a:lnTo>
                <a:lnTo>
                  <a:pt x="99" y="48"/>
                </a:lnTo>
                <a:lnTo>
                  <a:pt x="107" y="44"/>
                </a:lnTo>
                <a:lnTo>
                  <a:pt x="116" y="39"/>
                </a:lnTo>
                <a:lnTo>
                  <a:pt x="122" y="35"/>
                </a:lnTo>
                <a:lnTo>
                  <a:pt x="128" y="31"/>
                </a:lnTo>
                <a:lnTo>
                  <a:pt x="132" y="27"/>
                </a:lnTo>
                <a:lnTo>
                  <a:pt x="136" y="25"/>
                </a:lnTo>
                <a:lnTo>
                  <a:pt x="140" y="21"/>
                </a:lnTo>
                <a:lnTo>
                  <a:pt x="143" y="19"/>
                </a:lnTo>
                <a:lnTo>
                  <a:pt x="143" y="15"/>
                </a:lnTo>
                <a:lnTo>
                  <a:pt x="147" y="11"/>
                </a:lnTo>
                <a:lnTo>
                  <a:pt x="149" y="8"/>
                </a:lnTo>
                <a:lnTo>
                  <a:pt x="151" y="4"/>
                </a:lnTo>
                <a:lnTo>
                  <a:pt x="155" y="4"/>
                </a:lnTo>
                <a:lnTo>
                  <a:pt x="159" y="2"/>
                </a:lnTo>
                <a:lnTo>
                  <a:pt x="163" y="2"/>
                </a:lnTo>
                <a:lnTo>
                  <a:pt x="167" y="0"/>
                </a:lnTo>
                <a:lnTo>
                  <a:pt x="171" y="2"/>
                </a:lnTo>
                <a:lnTo>
                  <a:pt x="176" y="2"/>
                </a:lnTo>
                <a:lnTo>
                  <a:pt x="180" y="6"/>
                </a:lnTo>
                <a:lnTo>
                  <a:pt x="184" y="8"/>
                </a:lnTo>
                <a:lnTo>
                  <a:pt x="188" y="13"/>
                </a:lnTo>
                <a:lnTo>
                  <a:pt x="194" y="17"/>
                </a:lnTo>
                <a:lnTo>
                  <a:pt x="200" y="23"/>
                </a:lnTo>
                <a:lnTo>
                  <a:pt x="206" y="29"/>
                </a:lnTo>
                <a:lnTo>
                  <a:pt x="215" y="41"/>
                </a:lnTo>
                <a:lnTo>
                  <a:pt x="219" y="48"/>
                </a:lnTo>
                <a:lnTo>
                  <a:pt x="223" y="54"/>
                </a:lnTo>
                <a:lnTo>
                  <a:pt x="225" y="60"/>
                </a:lnTo>
                <a:lnTo>
                  <a:pt x="227" y="64"/>
                </a:lnTo>
                <a:lnTo>
                  <a:pt x="227" y="70"/>
                </a:lnTo>
                <a:lnTo>
                  <a:pt x="227" y="74"/>
                </a:lnTo>
                <a:lnTo>
                  <a:pt x="227" y="83"/>
                </a:lnTo>
                <a:lnTo>
                  <a:pt x="225" y="91"/>
                </a:lnTo>
                <a:lnTo>
                  <a:pt x="221" y="97"/>
                </a:lnTo>
                <a:lnTo>
                  <a:pt x="215" y="101"/>
                </a:lnTo>
                <a:lnTo>
                  <a:pt x="213" y="103"/>
                </a:lnTo>
                <a:lnTo>
                  <a:pt x="211" y="105"/>
                </a:lnTo>
                <a:lnTo>
                  <a:pt x="209" y="107"/>
                </a:lnTo>
                <a:lnTo>
                  <a:pt x="204" y="110"/>
                </a:lnTo>
                <a:lnTo>
                  <a:pt x="202" y="114"/>
                </a:lnTo>
                <a:lnTo>
                  <a:pt x="200" y="118"/>
                </a:lnTo>
                <a:lnTo>
                  <a:pt x="198" y="122"/>
                </a:lnTo>
                <a:lnTo>
                  <a:pt x="196" y="128"/>
                </a:lnTo>
                <a:lnTo>
                  <a:pt x="194" y="132"/>
                </a:lnTo>
                <a:lnTo>
                  <a:pt x="190" y="138"/>
                </a:lnTo>
                <a:lnTo>
                  <a:pt x="188" y="145"/>
                </a:lnTo>
                <a:lnTo>
                  <a:pt x="186" y="153"/>
                </a:lnTo>
                <a:lnTo>
                  <a:pt x="184" y="159"/>
                </a:lnTo>
                <a:lnTo>
                  <a:pt x="182" y="167"/>
                </a:lnTo>
                <a:lnTo>
                  <a:pt x="180" y="178"/>
                </a:lnTo>
                <a:lnTo>
                  <a:pt x="176" y="186"/>
                </a:lnTo>
              </a:path>
            </a:pathLst>
          </a:custGeom>
          <a:solidFill>
            <a:srgbClr val="FF0000">
              <a:alpha val="100000"/>
            </a:srgbClr>
          </a:solidFill>
          <a:ln w="19050">
            <a:noFill/>
          </a:ln>
        </p:spPr>
        <p:txBody>
          <a:bodyPr/>
          <a:p>
            <a:endParaRPr lang="zh-CN" altLang="en-US"/>
          </a:p>
        </p:txBody>
      </p:sp>
      <p:sp>
        <p:nvSpPr>
          <p:cNvPr id="66" name="Freeform 9"/>
          <p:cNvSpPr/>
          <p:nvPr/>
        </p:nvSpPr>
        <p:spPr>
          <a:xfrm>
            <a:off x="9009063" y="2746375"/>
            <a:ext cx="698500" cy="995363"/>
          </a:xfrm>
          <a:custGeom>
            <a:avLst/>
            <a:gdLst>
              <a:gd name="txL" fmla="*/ 0 w 312"/>
              <a:gd name="txT" fmla="*/ 0 h 538"/>
              <a:gd name="txR" fmla="*/ 312 w 312"/>
              <a:gd name="txB" fmla="*/ 538 h 538"/>
            </a:gdLst>
            <a:ahLst/>
            <a:cxnLst>
              <a:cxn ang="0">
                <a:pos x="312" y="60"/>
              </a:cxn>
              <a:cxn ang="0">
                <a:pos x="310" y="74"/>
              </a:cxn>
              <a:cxn ang="0">
                <a:pos x="303" y="95"/>
              </a:cxn>
              <a:cxn ang="0">
                <a:pos x="293" y="122"/>
              </a:cxn>
              <a:cxn ang="0">
                <a:pos x="277" y="159"/>
              </a:cxn>
              <a:cxn ang="0">
                <a:pos x="258" y="198"/>
              </a:cxn>
              <a:cxn ang="0">
                <a:pos x="237" y="239"/>
              </a:cxn>
              <a:cxn ang="0">
                <a:pos x="213" y="285"/>
              </a:cxn>
              <a:cxn ang="0">
                <a:pos x="184" y="330"/>
              </a:cxn>
              <a:cxn ang="0">
                <a:pos x="155" y="373"/>
              </a:cxn>
              <a:cxn ang="0">
                <a:pos x="124" y="415"/>
              </a:cxn>
              <a:cxn ang="0">
                <a:pos x="91" y="456"/>
              </a:cxn>
              <a:cxn ang="0">
                <a:pos x="66" y="485"/>
              </a:cxn>
              <a:cxn ang="0">
                <a:pos x="50" y="499"/>
              </a:cxn>
              <a:cxn ang="0">
                <a:pos x="37" y="514"/>
              </a:cxn>
              <a:cxn ang="0">
                <a:pos x="27" y="522"/>
              </a:cxn>
              <a:cxn ang="0">
                <a:pos x="17" y="530"/>
              </a:cxn>
              <a:cxn ang="0">
                <a:pos x="11" y="534"/>
              </a:cxn>
              <a:cxn ang="0">
                <a:pos x="4" y="536"/>
              </a:cxn>
              <a:cxn ang="0">
                <a:pos x="2" y="536"/>
              </a:cxn>
              <a:cxn ang="0">
                <a:pos x="0" y="534"/>
              </a:cxn>
              <a:cxn ang="0">
                <a:pos x="0" y="530"/>
              </a:cxn>
              <a:cxn ang="0">
                <a:pos x="4" y="522"/>
              </a:cxn>
              <a:cxn ang="0">
                <a:pos x="9" y="512"/>
              </a:cxn>
              <a:cxn ang="0">
                <a:pos x="17" y="497"/>
              </a:cxn>
              <a:cxn ang="0">
                <a:pos x="25" y="481"/>
              </a:cxn>
              <a:cxn ang="0">
                <a:pos x="37" y="462"/>
              </a:cxn>
              <a:cxn ang="0">
                <a:pos x="52" y="441"/>
              </a:cxn>
              <a:cxn ang="0">
                <a:pos x="79" y="406"/>
              </a:cxn>
              <a:cxn ang="0">
                <a:pos x="110" y="361"/>
              </a:cxn>
              <a:cxn ang="0">
                <a:pos x="136" y="318"/>
              </a:cxn>
              <a:cxn ang="0">
                <a:pos x="159" y="276"/>
              </a:cxn>
              <a:cxn ang="0">
                <a:pos x="178" y="237"/>
              </a:cxn>
              <a:cxn ang="0">
                <a:pos x="200" y="184"/>
              </a:cxn>
              <a:cxn ang="0">
                <a:pos x="215" y="151"/>
              </a:cxn>
              <a:cxn ang="0">
                <a:pos x="225" y="116"/>
              </a:cxn>
              <a:cxn ang="0">
                <a:pos x="233" y="87"/>
              </a:cxn>
              <a:cxn ang="0">
                <a:pos x="235" y="62"/>
              </a:cxn>
              <a:cxn ang="0">
                <a:pos x="235" y="43"/>
              </a:cxn>
              <a:cxn ang="0">
                <a:pos x="233" y="33"/>
              </a:cxn>
              <a:cxn ang="0">
                <a:pos x="231" y="17"/>
              </a:cxn>
              <a:cxn ang="0">
                <a:pos x="233" y="4"/>
              </a:cxn>
              <a:cxn ang="0">
                <a:pos x="240" y="2"/>
              </a:cxn>
              <a:cxn ang="0">
                <a:pos x="248" y="0"/>
              </a:cxn>
              <a:cxn ang="0">
                <a:pos x="260" y="4"/>
              </a:cxn>
              <a:cxn ang="0">
                <a:pos x="277" y="10"/>
              </a:cxn>
              <a:cxn ang="0">
                <a:pos x="291" y="23"/>
              </a:cxn>
              <a:cxn ang="0">
                <a:pos x="301" y="33"/>
              </a:cxn>
              <a:cxn ang="0">
                <a:pos x="310" y="43"/>
              </a:cxn>
              <a:cxn ang="0">
                <a:pos x="312" y="56"/>
              </a:cxn>
            </a:cxnLst>
            <a:rect l="txL" t="txT" r="txR" b="txB"/>
            <a:pathLst>
              <a:path w="312" h="538">
                <a:moveTo>
                  <a:pt x="312" y="56"/>
                </a:moveTo>
                <a:lnTo>
                  <a:pt x="312" y="60"/>
                </a:lnTo>
                <a:lnTo>
                  <a:pt x="312" y="66"/>
                </a:lnTo>
                <a:lnTo>
                  <a:pt x="310" y="74"/>
                </a:lnTo>
                <a:lnTo>
                  <a:pt x="308" y="85"/>
                </a:lnTo>
                <a:lnTo>
                  <a:pt x="303" y="95"/>
                </a:lnTo>
                <a:lnTo>
                  <a:pt x="299" y="107"/>
                </a:lnTo>
                <a:lnTo>
                  <a:pt x="293" y="122"/>
                </a:lnTo>
                <a:lnTo>
                  <a:pt x="285" y="138"/>
                </a:lnTo>
                <a:lnTo>
                  <a:pt x="277" y="159"/>
                </a:lnTo>
                <a:lnTo>
                  <a:pt x="268" y="178"/>
                </a:lnTo>
                <a:lnTo>
                  <a:pt x="258" y="198"/>
                </a:lnTo>
                <a:lnTo>
                  <a:pt x="248" y="219"/>
                </a:lnTo>
                <a:lnTo>
                  <a:pt x="237" y="239"/>
                </a:lnTo>
                <a:lnTo>
                  <a:pt x="225" y="262"/>
                </a:lnTo>
                <a:lnTo>
                  <a:pt x="213" y="285"/>
                </a:lnTo>
                <a:lnTo>
                  <a:pt x="198" y="307"/>
                </a:lnTo>
                <a:lnTo>
                  <a:pt x="184" y="330"/>
                </a:lnTo>
                <a:lnTo>
                  <a:pt x="169" y="353"/>
                </a:lnTo>
                <a:lnTo>
                  <a:pt x="155" y="373"/>
                </a:lnTo>
                <a:lnTo>
                  <a:pt x="141" y="394"/>
                </a:lnTo>
                <a:lnTo>
                  <a:pt x="124" y="415"/>
                </a:lnTo>
                <a:lnTo>
                  <a:pt x="108" y="435"/>
                </a:lnTo>
                <a:lnTo>
                  <a:pt x="91" y="456"/>
                </a:lnTo>
                <a:lnTo>
                  <a:pt x="75" y="474"/>
                </a:lnTo>
                <a:lnTo>
                  <a:pt x="66" y="485"/>
                </a:lnTo>
                <a:lnTo>
                  <a:pt x="58" y="493"/>
                </a:lnTo>
                <a:lnTo>
                  <a:pt x="50" y="499"/>
                </a:lnTo>
                <a:lnTo>
                  <a:pt x="44" y="507"/>
                </a:lnTo>
                <a:lnTo>
                  <a:pt x="37" y="514"/>
                </a:lnTo>
                <a:lnTo>
                  <a:pt x="31" y="518"/>
                </a:lnTo>
                <a:lnTo>
                  <a:pt x="27" y="522"/>
                </a:lnTo>
                <a:lnTo>
                  <a:pt x="21" y="526"/>
                </a:lnTo>
                <a:lnTo>
                  <a:pt x="17" y="530"/>
                </a:lnTo>
                <a:lnTo>
                  <a:pt x="13" y="532"/>
                </a:lnTo>
                <a:lnTo>
                  <a:pt x="11" y="534"/>
                </a:lnTo>
                <a:lnTo>
                  <a:pt x="6" y="536"/>
                </a:lnTo>
                <a:lnTo>
                  <a:pt x="4" y="536"/>
                </a:lnTo>
                <a:lnTo>
                  <a:pt x="2" y="538"/>
                </a:lnTo>
                <a:lnTo>
                  <a:pt x="2" y="536"/>
                </a:lnTo>
                <a:lnTo>
                  <a:pt x="0" y="536"/>
                </a:lnTo>
                <a:lnTo>
                  <a:pt x="0" y="534"/>
                </a:lnTo>
                <a:lnTo>
                  <a:pt x="0" y="532"/>
                </a:lnTo>
                <a:lnTo>
                  <a:pt x="0" y="530"/>
                </a:lnTo>
                <a:lnTo>
                  <a:pt x="2" y="526"/>
                </a:lnTo>
                <a:lnTo>
                  <a:pt x="4" y="522"/>
                </a:lnTo>
                <a:lnTo>
                  <a:pt x="6" y="516"/>
                </a:lnTo>
                <a:lnTo>
                  <a:pt x="9" y="512"/>
                </a:lnTo>
                <a:lnTo>
                  <a:pt x="13" y="503"/>
                </a:lnTo>
                <a:lnTo>
                  <a:pt x="17" y="497"/>
                </a:lnTo>
                <a:lnTo>
                  <a:pt x="21" y="489"/>
                </a:lnTo>
                <a:lnTo>
                  <a:pt x="25" y="481"/>
                </a:lnTo>
                <a:lnTo>
                  <a:pt x="31" y="472"/>
                </a:lnTo>
                <a:lnTo>
                  <a:pt x="37" y="462"/>
                </a:lnTo>
                <a:lnTo>
                  <a:pt x="46" y="452"/>
                </a:lnTo>
                <a:lnTo>
                  <a:pt x="52" y="441"/>
                </a:lnTo>
                <a:lnTo>
                  <a:pt x="62" y="429"/>
                </a:lnTo>
                <a:lnTo>
                  <a:pt x="79" y="406"/>
                </a:lnTo>
                <a:lnTo>
                  <a:pt x="95" y="384"/>
                </a:lnTo>
                <a:lnTo>
                  <a:pt x="110" y="361"/>
                </a:lnTo>
                <a:lnTo>
                  <a:pt x="124" y="338"/>
                </a:lnTo>
                <a:lnTo>
                  <a:pt x="136" y="318"/>
                </a:lnTo>
                <a:lnTo>
                  <a:pt x="149" y="297"/>
                </a:lnTo>
                <a:lnTo>
                  <a:pt x="159" y="276"/>
                </a:lnTo>
                <a:lnTo>
                  <a:pt x="169" y="256"/>
                </a:lnTo>
                <a:lnTo>
                  <a:pt x="178" y="237"/>
                </a:lnTo>
                <a:lnTo>
                  <a:pt x="186" y="219"/>
                </a:lnTo>
                <a:lnTo>
                  <a:pt x="200" y="184"/>
                </a:lnTo>
                <a:lnTo>
                  <a:pt x="207" y="167"/>
                </a:lnTo>
                <a:lnTo>
                  <a:pt x="215" y="151"/>
                </a:lnTo>
                <a:lnTo>
                  <a:pt x="221" y="134"/>
                </a:lnTo>
                <a:lnTo>
                  <a:pt x="225" y="116"/>
                </a:lnTo>
                <a:lnTo>
                  <a:pt x="229" y="101"/>
                </a:lnTo>
                <a:lnTo>
                  <a:pt x="233" y="87"/>
                </a:lnTo>
                <a:lnTo>
                  <a:pt x="235" y="72"/>
                </a:lnTo>
                <a:lnTo>
                  <a:pt x="235" y="62"/>
                </a:lnTo>
                <a:lnTo>
                  <a:pt x="235" y="52"/>
                </a:lnTo>
                <a:lnTo>
                  <a:pt x="235" y="43"/>
                </a:lnTo>
                <a:lnTo>
                  <a:pt x="235" y="37"/>
                </a:lnTo>
                <a:lnTo>
                  <a:pt x="233" y="33"/>
                </a:lnTo>
                <a:lnTo>
                  <a:pt x="231" y="25"/>
                </a:lnTo>
                <a:lnTo>
                  <a:pt x="231" y="17"/>
                </a:lnTo>
                <a:lnTo>
                  <a:pt x="231" y="10"/>
                </a:lnTo>
                <a:lnTo>
                  <a:pt x="233" y="4"/>
                </a:lnTo>
                <a:lnTo>
                  <a:pt x="235" y="2"/>
                </a:lnTo>
                <a:lnTo>
                  <a:pt x="240" y="2"/>
                </a:lnTo>
                <a:lnTo>
                  <a:pt x="242" y="0"/>
                </a:lnTo>
                <a:lnTo>
                  <a:pt x="248" y="0"/>
                </a:lnTo>
                <a:lnTo>
                  <a:pt x="254" y="2"/>
                </a:lnTo>
                <a:lnTo>
                  <a:pt x="260" y="4"/>
                </a:lnTo>
                <a:lnTo>
                  <a:pt x="268" y="6"/>
                </a:lnTo>
                <a:lnTo>
                  <a:pt x="277" y="10"/>
                </a:lnTo>
                <a:lnTo>
                  <a:pt x="285" y="17"/>
                </a:lnTo>
                <a:lnTo>
                  <a:pt x="291" y="23"/>
                </a:lnTo>
                <a:lnTo>
                  <a:pt x="297" y="27"/>
                </a:lnTo>
                <a:lnTo>
                  <a:pt x="301" y="33"/>
                </a:lnTo>
                <a:lnTo>
                  <a:pt x="306" y="37"/>
                </a:lnTo>
                <a:lnTo>
                  <a:pt x="310" y="43"/>
                </a:lnTo>
                <a:lnTo>
                  <a:pt x="312" y="50"/>
                </a:lnTo>
                <a:lnTo>
                  <a:pt x="312" y="56"/>
                </a:lnTo>
              </a:path>
            </a:pathLst>
          </a:custGeom>
          <a:solidFill>
            <a:srgbClr val="FF0000">
              <a:alpha val="100000"/>
            </a:srgbClr>
          </a:solidFill>
          <a:ln w="19050">
            <a:noFill/>
          </a:ln>
        </p:spPr>
        <p:txBody>
          <a:bodyPr/>
          <a:p>
            <a:endParaRPr lang="zh-CN" altLang="en-US"/>
          </a:p>
        </p:txBody>
      </p:sp>
      <p:sp>
        <p:nvSpPr>
          <p:cNvPr id="67" name="Freeform 10"/>
          <p:cNvSpPr/>
          <p:nvPr/>
        </p:nvSpPr>
        <p:spPr>
          <a:xfrm>
            <a:off x="9591675" y="2930525"/>
            <a:ext cx="1033463" cy="682625"/>
          </a:xfrm>
          <a:custGeom>
            <a:avLst/>
            <a:gdLst>
              <a:gd name="txL" fmla="*/ 0 w 462"/>
              <a:gd name="txT" fmla="*/ 0 h 369"/>
              <a:gd name="txR" fmla="*/ 462 w 462"/>
              <a:gd name="txB" fmla="*/ 369 h 369"/>
            </a:gdLst>
            <a:ahLst/>
            <a:cxnLst>
              <a:cxn ang="0">
                <a:pos x="460" y="349"/>
              </a:cxn>
              <a:cxn ang="0">
                <a:pos x="458" y="351"/>
              </a:cxn>
              <a:cxn ang="0">
                <a:pos x="454" y="353"/>
              </a:cxn>
              <a:cxn ang="0">
                <a:pos x="448" y="355"/>
              </a:cxn>
              <a:cxn ang="0">
                <a:pos x="437" y="357"/>
              </a:cxn>
              <a:cxn ang="0">
                <a:pos x="425" y="359"/>
              </a:cxn>
              <a:cxn ang="0">
                <a:pos x="413" y="361"/>
              </a:cxn>
              <a:cxn ang="0">
                <a:pos x="396" y="363"/>
              </a:cxn>
              <a:cxn ang="0">
                <a:pos x="369" y="367"/>
              </a:cxn>
              <a:cxn ang="0">
                <a:pos x="338" y="369"/>
              </a:cxn>
              <a:cxn ang="0">
                <a:pos x="316" y="369"/>
              </a:cxn>
              <a:cxn ang="0">
                <a:pos x="299" y="369"/>
              </a:cxn>
              <a:cxn ang="0">
                <a:pos x="289" y="369"/>
              </a:cxn>
              <a:cxn ang="0">
                <a:pos x="277" y="363"/>
              </a:cxn>
              <a:cxn ang="0">
                <a:pos x="262" y="349"/>
              </a:cxn>
              <a:cxn ang="0">
                <a:pos x="248" y="334"/>
              </a:cxn>
              <a:cxn ang="0">
                <a:pos x="237" y="322"/>
              </a:cxn>
              <a:cxn ang="0">
                <a:pos x="227" y="307"/>
              </a:cxn>
              <a:cxn ang="0">
                <a:pos x="211" y="289"/>
              </a:cxn>
              <a:cxn ang="0">
                <a:pos x="190" y="264"/>
              </a:cxn>
              <a:cxn ang="0">
                <a:pos x="165" y="235"/>
              </a:cxn>
              <a:cxn ang="0">
                <a:pos x="136" y="200"/>
              </a:cxn>
              <a:cxn ang="0">
                <a:pos x="103" y="159"/>
              </a:cxn>
              <a:cxn ang="0">
                <a:pos x="64" y="111"/>
              </a:cxn>
              <a:cxn ang="0">
                <a:pos x="23" y="58"/>
              </a:cxn>
              <a:cxn ang="0">
                <a:pos x="17" y="0"/>
              </a:cxn>
              <a:cxn ang="0">
                <a:pos x="60" y="48"/>
              </a:cxn>
              <a:cxn ang="0">
                <a:pos x="101" y="91"/>
              </a:cxn>
              <a:cxn ang="0">
                <a:pos x="142" y="130"/>
              </a:cxn>
              <a:cxn ang="0">
                <a:pos x="182" y="163"/>
              </a:cxn>
              <a:cxn ang="0">
                <a:pos x="221" y="194"/>
              </a:cxn>
              <a:cxn ang="0">
                <a:pos x="258" y="221"/>
              </a:cxn>
              <a:cxn ang="0">
                <a:pos x="293" y="246"/>
              </a:cxn>
              <a:cxn ang="0">
                <a:pos x="328" y="264"/>
              </a:cxn>
              <a:cxn ang="0">
                <a:pos x="359" y="281"/>
              </a:cxn>
              <a:cxn ang="0">
                <a:pos x="386" y="295"/>
              </a:cxn>
              <a:cxn ang="0">
                <a:pos x="411" y="307"/>
              </a:cxn>
              <a:cxn ang="0">
                <a:pos x="429" y="318"/>
              </a:cxn>
              <a:cxn ang="0">
                <a:pos x="444" y="328"/>
              </a:cxn>
              <a:cxn ang="0">
                <a:pos x="454" y="336"/>
              </a:cxn>
              <a:cxn ang="0">
                <a:pos x="460" y="342"/>
              </a:cxn>
              <a:cxn ang="0">
                <a:pos x="462" y="349"/>
              </a:cxn>
            </a:cxnLst>
            <a:rect l="txL" t="txT" r="txR" b="txB"/>
            <a:pathLst>
              <a:path w="462" h="369">
                <a:moveTo>
                  <a:pt x="462" y="349"/>
                </a:moveTo>
                <a:lnTo>
                  <a:pt x="460" y="349"/>
                </a:lnTo>
                <a:lnTo>
                  <a:pt x="460" y="351"/>
                </a:lnTo>
                <a:lnTo>
                  <a:pt x="458" y="351"/>
                </a:lnTo>
                <a:lnTo>
                  <a:pt x="456" y="353"/>
                </a:lnTo>
                <a:lnTo>
                  <a:pt x="454" y="353"/>
                </a:lnTo>
                <a:lnTo>
                  <a:pt x="450" y="355"/>
                </a:lnTo>
                <a:lnTo>
                  <a:pt x="448" y="355"/>
                </a:lnTo>
                <a:lnTo>
                  <a:pt x="442" y="357"/>
                </a:lnTo>
                <a:lnTo>
                  <a:pt x="437" y="357"/>
                </a:lnTo>
                <a:lnTo>
                  <a:pt x="431" y="359"/>
                </a:lnTo>
                <a:lnTo>
                  <a:pt x="425" y="359"/>
                </a:lnTo>
                <a:lnTo>
                  <a:pt x="419" y="361"/>
                </a:lnTo>
                <a:lnTo>
                  <a:pt x="413" y="361"/>
                </a:lnTo>
                <a:lnTo>
                  <a:pt x="404" y="363"/>
                </a:lnTo>
                <a:lnTo>
                  <a:pt x="396" y="363"/>
                </a:lnTo>
                <a:lnTo>
                  <a:pt x="388" y="365"/>
                </a:lnTo>
                <a:lnTo>
                  <a:pt x="369" y="367"/>
                </a:lnTo>
                <a:lnTo>
                  <a:pt x="353" y="367"/>
                </a:lnTo>
                <a:lnTo>
                  <a:pt x="338" y="369"/>
                </a:lnTo>
                <a:lnTo>
                  <a:pt x="326" y="369"/>
                </a:lnTo>
                <a:lnTo>
                  <a:pt x="316" y="369"/>
                </a:lnTo>
                <a:lnTo>
                  <a:pt x="305" y="369"/>
                </a:lnTo>
                <a:lnTo>
                  <a:pt x="299" y="369"/>
                </a:lnTo>
                <a:lnTo>
                  <a:pt x="293" y="369"/>
                </a:lnTo>
                <a:lnTo>
                  <a:pt x="289" y="369"/>
                </a:lnTo>
                <a:lnTo>
                  <a:pt x="283" y="367"/>
                </a:lnTo>
                <a:lnTo>
                  <a:pt x="277" y="363"/>
                </a:lnTo>
                <a:lnTo>
                  <a:pt x="268" y="357"/>
                </a:lnTo>
                <a:lnTo>
                  <a:pt x="262" y="349"/>
                </a:lnTo>
                <a:lnTo>
                  <a:pt x="254" y="340"/>
                </a:lnTo>
                <a:lnTo>
                  <a:pt x="248" y="334"/>
                </a:lnTo>
                <a:lnTo>
                  <a:pt x="244" y="328"/>
                </a:lnTo>
                <a:lnTo>
                  <a:pt x="237" y="322"/>
                </a:lnTo>
                <a:lnTo>
                  <a:pt x="233" y="314"/>
                </a:lnTo>
                <a:lnTo>
                  <a:pt x="227" y="307"/>
                </a:lnTo>
                <a:lnTo>
                  <a:pt x="219" y="299"/>
                </a:lnTo>
                <a:lnTo>
                  <a:pt x="211" y="289"/>
                </a:lnTo>
                <a:lnTo>
                  <a:pt x="200" y="276"/>
                </a:lnTo>
                <a:lnTo>
                  <a:pt x="190" y="264"/>
                </a:lnTo>
                <a:lnTo>
                  <a:pt x="178" y="250"/>
                </a:lnTo>
                <a:lnTo>
                  <a:pt x="165" y="235"/>
                </a:lnTo>
                <a:lnTo>
                  <a:pt x="151" y="219"/>
                </a:lnTo>
                <a:lnTo>
                  <a:pt x="136" y="200"/>
                </a:lnTo>
                <a:lnTo>
                  <a:pt x="120" y="180"/>
                </a:lnTo>
                <a:lnTo>
                  <a:pt x="103" y="159"/>
                </a:lnTo>
                <a:lnTo>
                  <a:pt x="85" y="134"/>
                </a:lnTo>
                <a:lnTo>
                  <a:pt x="64" y="111"/>
                </a:lnTo>
                <a:lnTo>
                  <a:pt x="43" y="85"/>
                </a:lnTo>
                <a:lnTo>
                  <a:pt x="23" y="58"/>
                </a:lnTo>
                <a:lnTo>
                  <a:pt x="0" y="29"/>
                </a:lnTo>
                <a:lnTo>
                  <a:pt x="17" y="0"/>
                </a:lnTo>
                <a:lnTo>
                  <a:pt x="39" y="25"/>
                </a:lnTo>
                <a:lnTo>
                  <a:pt x="60" y="48"/>
                </a:lnTo>
                <a:lnTo>
                  <a:pt x="81" y="70"/>
                </a:lnTo>
                <a:lnTo>
                  <a:pt x="101" y="91"/>
                </a:lnTo>
                <a:lnTo>
                  <a:pt x="122" y="109"/>
                </a:lnTo>
                <a:lnTo>
                  <a:pt x="142" y="130"/>
                </a:lnTo>
                <a:lnTo>
                  <a:pt x="161" y="147"/>
                </a:lnTo>
                <a:lnTo>
                  <a:pt x="182" y="163"/>
                </a:lnTo>
                <a:lnTo>
                  <a:pt x="200" y="180"/>
                </a:lnTo>
                <a:lnTo>
                  <a:pt x="221" y="194"/>
                </a:lnTo>
                <a:lnTo>
                  <a:pt x="239" y="208"/>
                </a:lnTo>
                <a:lnTo>
                  <a:pt x="258" y="221"/>
                </a:lnTo>
                <a:lnTo>
                  <a:pt x="274" y="233"/>
                </a:lnTo>
                <a:lnTo>
                  <a:pt x="293" y="246"/>
                </a:lnTo>
                <a:lnTo>
                  <a:pt x="310" y="254"/>
                </a:lnTo>
                <a:lnTo>
                  <a:pt x="328" y="264"/>
                </a:lnTo>
                <a:lnTo>
                  <a:pt x="345" y="272"/>
                </a:lnTo>
                <a:lnTo>
                  <a:pt x="359" y="281"/>
                </a:lnTo>
                <a:lnTo>
                  <a:pt x="373" y="287"/>
                </a:lnTo>
                <a:lnTo>
                  <a:pt x="386" y="295"/>
                </a:lnTo>
                <a:lnTo>
                  <a:pt x="398" y="301"/>
                </a:lnTo>
                <a:lnTo>
                  <a:pt x="411" y="307"/>
                </a:lnTo>
                <a:lnTo>
                  <a:pt x="419" y="314"/>
                </a:lnTo>
                <a:lnTo>
                  <a:pt x="429" y="318"/>
                </a:lnTo>
                <a:lnTo>
                  <a:pt x="435" y="324"/>
                </a:lnTo>
                <a:lnTo>
                  <a:pt x="444" y="328"/>
                </a:lnTo>
                <a:lnTo>
                  <a:pt x="448" y="332"/>
                </a:lnTo>
                <a:lnTo>
                  <a:pt x="454" y="336"/>
                </a:lnTo>
                <a:lnTo>
                  <a:pt x="456" y="340"/>
                </a:lnTo>
                <a:lnTo>
                  <a:pt x="460" y="342"/>
                </a:lnTo>
                <a:lnTo>
                  <a:pt x="460" y="344"/>
                </a:lnTo>
                <a:lnTo>
                  <a:pt x="462" y="349"/>
                </a:lnTo>
              </a:path>
            </a:pathLst>
          </a:custGeom>
          <a:solidFill>
            <a:srgbClr val="FF0000">
              <a:alpha val="100000"/>
            </a:srgbClr>
          </a:solidFill>
          <a:ln w="19050">
            <a:noFill/>
          </a:ln>
        </p:spPr>
        <p:txBody>
          <a:bodyPr/>
          <a:p>
            <a:endParaRPr lang="zh-CN" altLang="en-US"/>
          </a:p>
        </p:txBody>
      </p:sp>
      <p:sp>
        <p:nvSpPr>
          <p:cNvPr id="68" name="Freeform 11"/>
          <p:cNvSpPr/>
          <p:nvPr/>
        </p:nvSpPr>
        <p:spPr>
          <a:xfrm>
            <a:off x="9339263" y="3479800"/>
            <a:ext cx="617537" cy="182563"/>
          </a:xfrm>
          <a:custGeom>
            <a:avLst/>
            <a:gdLst>
              <a:gd name="txL" fmla="*/ 0 w 276"/>
              <a:gd name="txT" fmla="*/ 0 h 99"/>
              <a:gd name="txR" fmla="*/ 276 w 276"/>
              <a:gd name="txB" fmla="*/ 99 h 99"/>
            </a:gdLst>
            <a:ahLst/>
            <a:cxnLst>
              <a:cxn ang="0">
                <a:pos x="2" y="72"/>
              </a:cxn>
              <a:cxn ang="0">
                <a:pos x="4" y="68"/>
              </a:cxn>
              <a:cxn ang="0">
                <a:pos x="10" y="64"/>
              </a:cxn>
              <a:cxn ang="0">
                <a:pos x="18" y="60"/>
              </a:cxn>
              <a:cxn ang="0">
                <a:pos x="29" y="54"/>
              </a:cxn>
              <a:cxn ang="0">
                <a:pos x="41" y="47"/>
              </a:cxn>
              <a:cxn ang="0">
                <a:pos x="57" y="41"/>
              </a:cxn>
              <a:cxn ang="0">
                <a:pos x="76" y="33"/>
              </a:cxn>
              <a:cxn ang="0">
                <a:pos x="107" y="23"/>
              </a:cxn>
              <a:cxn ang="0">
                <a:pos x="146" y="12"/>
              </a:cxn>
              <a:cxn ang="0">
                <a:pos x="179" y="4"/>
              </a:cxn>
              <a:cxn ang="0">
                <a:pos x="208" y="0"/>
              </a:cxn>
              <a:cxn ang="0">
                <a:pos x="231" y="0"/>
              </a:cxn>
              <a:cxn ang="0">
                <a:pos x="249" y="0"/>
              </a:cxn>
              <a:cxn ang="0">
                <a:pos x="262" y="2"/>
              </a:cxn>
              <a:cxn ang="0">
                <a:pos x="270" y="4"/>
              </a:cxn>
              <a:cxn ang="0">
                <a:pos x="274" y="10"/>
              </a:cxn>
              <a:cxn ang="0">
                <a:pos x="276" y="23"/>
              </a:cxn>
              <a:cxn ang="0">
                <a:pos x="276" y="29"/>
              </a:cxn>
              <a:cxn ang="0">
                <a:pos x="274" y="33"/>
              </a:cxn>
              <a:cxn ang="0">
                <a:pos x="270" y="39"/>
              </a:cxn>
              <a:cxn ang="0">
                <a:pos x="262" y="45"/>
              </a:cxn>
              <a:cxn ang="0">
                <a:pos x="251" y="52"/>
              </a:cxn>
              <a:cxn ang="0">
                <a:pos x="233" y="56"/>
              </a:cxn>
              <a:cxn ang="0">
                <a:pos x="210" y="64"/>
              </a:cxn>
              <a:cxn ang="0">
                <a:pos x="183" y="72"/>
              </a:cxn>
              <a:cxn ang="0">
                <a:pos x="152" y="85"/>
              </a:cxn>
              <a:cxn ang="0">
                <a:pos x="119" y="95"/>
              </a:cxn>
              <a:cxn ang="0">
                <a:pos x="90" y="99"/>
              </a:cxn>
              <a:cxn ang="0">
                <a:pos x="66" y="99"/>
              </a:cxn>
              <a:cxn ang="0">
                <a:pos x="43" y="95"/>
              </a:cxn>
              <a:cxn ang="0">
                <a:pos x="24" y="91"/>
              </a:cxn>
              <a:cxn ang="0">
                <a:pos x="10" y="85"/>
              </a:cxn>
              <a:cxn ang="0">
                <a:pos x="4" y="78"/>
              </a:cxn>
              <a:cxn ang="0">
                <a:pos x="0" y="72"/>
              </a:cxn>
            </a:cxnLst>
            <a:rect l="txL" t="txT" r="txR" b="txB"/>
            <a:pathLst>
              <a:path w="276" h="99">
                <a:moveTo>
                  <a:pt x="0" y="72"/>
                </a:moveTo>
                <a:lnTo>
                  <a:pt x="2" y="72"/>
                </a:lnTo>
                <a:lnTo>
                  <a:pt x="2" y="70"/>
                </a:lnTo>
                <a:lnTo>
                  <a:pt x="4" y="68"/>
                </a:lnTo>
                <a:lnTo>
                  <a:pt x="6" y="66"/>
                </a:lnTo>
                <a:lnTo>
                  <a:pt x="10" y="64"/>
                </a:lnTo>
                <a:lnTo>
                  <a:pt x="12" y="62"/>
                </a:lnTo>
                <a:lnTo>
                  <a:pt x="18" y="60"/>
                </a:lnTo>
                <a:lnTo>
                  <a:pt x="22" y="58"/>
                </a:lnTo>
                <a:lnTo>
                  <a:pt x="29" y="54"/>
                </a:lnTo>
                <a:lnTo>
                  <a:pt x="35" y="52"/>
                </a:lnTo>
                <a:lnTo>
                  <a:pt x="41" y="47"/>
                </a:lnTo>
                <a:lnTo>
                  <a:pt x="49" y="43"/>
                </a:lnTo>
                <a:lnTo>
                  <a:pt x="57" y="41"/>
                </a:lnTo>
                <a:lnTo>
                  <a:pt x="68" y="37"/>
                </a:lnTo>
                <a:lnTo>
                  <a:pt x="76" y="33"/>
                </a:lnTo>
                <a:lnTo>
                  <a:pt x="86" y="29"/>
                </a:lnTo>
                <a:lnTo>
                  <a:pt x="107" y="23"/>
                </a:lnTo>
                <a:lnTo>
                  <a:pt x="128" y="17"/>
                </a:lnTo>
                <a:lnTo>
                  <a:pt x="146" y="12"/>
                </a:lnTo>
                <a:lnTo>
                  <a:pt x="163" y="8"/>
                </a:lnTo>
                <a:lnTo>
                  <a:pt x="179" y="4"/>
                </a:lnTo>
                <a:lnTo>
                  <a:pt x="196" y="2"/>
                </a:lnTo>
                <a:lnTo>
                  <a:pt x="208" y="0"/>
                </a:lnTo>
                <a:lnTo>
                  <a:pt x="220" y="0"/>
                </a:lnTo>
                <a:lnTo>
                  <a:pt x="231" y="0"/>
                </a:lnTo>
                <a:lnTo>
                  <a:pt x="241" y="0"/>
                </a:lnTo>
                <a:lnTo>
                  <a:pt x="249" y="0"/>
                </a:lnTo>
                <a:lnTo>
                  <a:pt x="255" y="0"/>
                </a:lnTo>
                <a:lnTo>
                  <a:pt x="262" y="2"/>
                </a:lnTo>
                <a:lnTo>
                  <a:pt x="266" y="2"/>
                </a:lnTo>
                <a:lnTo>
                  <a:pt x="270" y="4"/>
                </a:lnTo>
                <a:lnTo>
                  <a:pt x="272" y="6"/>
                </a:lnTo>
                <a:lnTo>
                  <a:pt x="274" y="10"/>
                </a:lnTo>
                <a:lnTo>
                  <a:pt x="276" y="17"/>
                </a:lnTo>
                <a:lnTo>
                  <a:pt x="276" y="23"/>
                </a:lnTo>
                <a:lnTo>
                  <a:pt x="276" y="27"/>
                </a:lnTo>
                <a:lnTo>
                  <a:pt x="276" y="29"/>
                </a:lnTo>
                <a:lnTo>
                  <a:pt x="276" y="31"/>
                </a:lnTo>
                <a:lnTo>
                  <a:pt x="274" y="33"/>
                </a:lnTo>
                <a:lnTo>
                  <a:pt x="274" y="37"/>
                </a:lnTo>
                <a:lnTo>
                  <a:pt x="270" y="39"/>
                </a:lnTo>
                <a:lnTo>
                  <a:pt x="266" y="43"/>
                </a:lnTo>
                <a:lnTo>
                  <a:pt x="262" y="45"/>
                </a:lnTo>
                <a:lnTo>
                  <a:pt x="258" y="47"/>
                </a:lnTo>
                <a:lnTo>
                  <a:pt x="251" y="52"/>
                </a:lnTo>
                <a:lnTo>
                  <a:pt x="243" y="54"/>
                </a:lnTo>
                <a:lnTo>
                  <a:pt x="233" y="56"/>
                </a:lnTo>
                <a:lnTo>
                  <a:pt x="222" y="60"/>
                </a:lnTo>
                <a:lnTo>
                  <a:pt x="210" y="64"/>
                </a:lnTo>
                <a:lnTo>
                  <a:pt x="198" y="68"/>
                </a:lnTo>
                <a:lnTo>
                  <a:pt x="183" y="72"/>
                </a:lnTo>
                <a:lnTo>
                  <a:pt x="169" y="78"/>
                </a:lnTo>
                <a:lnTo>
                  <a:pt x="152" y="85"/>
                </a:lnTo>
                <a:lnTo>
                  <a:pt x="134" y="91"/>
                </a:lnTo>
                <a:lnTo>
                  <a:pt x="119" y="95"/>
                </a:lnTo>
                <a:lnTo>
                  <a:pt x="103" y="97"/>
                </a:lnTo>
                <a:lnTo>
                  <a:pt x="90" y="99"/>
                </a:lnTo>
                <a:lnTo>
                  <a:pt x="76" y="99"/>
                </a:lnTo>
                <a:lnTo>
                  <a:pt x="66" y="99"/>
                </a:lnTo>
                <a:lnTo>
                  <a:pt x="53" y="97"/>
                </a:lnTo>
                <a:lnTo>
                  <a:pt x="43" y="95"/>
                </a:lnTo>
                <a:lnTo>
                  <a:pt x="33" y="93"/>
                </a:lnTo>
                <a:lnTo>
                  <a:pt x="24" y="91"/>
                </a:lnTo>
                <a:lnTo>
                  <a:pt x="16" y="87"/>
                </a:lnTo>
                <a:lnTo>
                  <a:pt x="10" y="85"/>
                </a:lnTo>
                <a:lnTo>
                  <a:pt x="6" y="80"/>
                </a:lnTo>
                <a:lnTo>
                  <a:pt x="4" y="78"/>
                </a:lnTo>
                <a:lnTo>
                  <a:pt x="2" y="76"/>
                </a:lnTo>
                <a:lnTo>
                  <a:pt x="0" y="72"/>
                </a:lnTo>
              </a:path>
            </a:pathLst>
          </a:custGeom>
          <a:solidFill>
            <a:srgbClr val="FF0000">
              <a:alpha val="100000"/>
            </a:srgbClr>
          </a:solidFill>
          <a:ln w="19050">
            <a:noFill/>
          </a:ln>
        </p:spPr>
        <p:txBody>
          <a:bodyPr/>
          <a:p>
            <a:endParaRPr lang="zh-CN" altLang="en-US"/>
          </a:p>
        </p:txBody>
      </p:sp>
      <p:sp>
        <p:nvSpPr>
          <p:cNvPr id="69" name="Freeform 12"/>
          <p:cNvSpPr/>
          <p:nvPr/>
        </p:nvSpPr>
        <p:spPr>
          <a:xfrm>
            <a:off x="9461500" y="3582988"/>
            <a:ext cx="277813" cy="1079500"/>
          </a:xfrm>
          <a:custGeom>
            <a:avLst/>
            <a:gdLst>
              <a:gd name="txL" fmla="*/ 0 w 124"/>
              <a:gd name="txT" fmla="*/ 0 h 583"/>
              <a:gd name="txR" fmla="*/ 124 w 124"/>
              <a:gd name="txB" fmla="*/ 583 h 583"/>
            </a:gdLst>
            <a:ahLst/>
            <a:cxnLst>
              <a:cxn ang="0">
                <a:pos x="116" y="486"/>
              </a:cxn>
              <a:cxn ang="0">
                <a:pos x="108" y="515"/>
              </a:cxn>
              <a:cxn ang="0">
                <a:pos x="91" y="548"/>
              </a:cxn>
              <a:cxn ang="0">
                <a:pos x="83" y="565"/>
              </a:cxn>
              <a:cxn ang="0">
                <a:pos x="77" y="575"/>
              </a:cxn>
              <a:cxn ang="0">
                <a:pos x="71" y="581"/>
              </a:cxn>
              <a:cxn ang="0">
                <a:pos x="66" y="583"/>
              </a:cxn>
              <a:cxn ang="0">
                <a:pos x="60" y="581"/>
              </a:cxn>
              <a:cxn ang="0">
                <a:pos x="56" y="575"/>
              </a:cxn>
              <a:cxn ang="0">
                <a:pos x="54" y="563"/>
              </a:cxn>
              <a:cxn ang="0">
                <a:pos x="54" y="548"/>
              </a:cxn>
              <a:cxn ang="0">
                <a:pos x="50" y="532"/>
              </a:cxn>
              <a:cxn ang="0">
                <a:pos x="44" y="515"/>
              </a:cxn>
              <a:cxn ang="0">
                <a:pos x="33" y="499"/>
              </a:cxn>
              <a:cxn ang="0">
                <a:pos x="23" y="482"/>
              </a:cxn>
              <a:cxn ang="0">
                <a:pos x="11" y="466"/>
              </a:cxn>
              <a:cxn ang="0">
                <a:pos x="2" y="453"/>
              </a:cxn>
              <a:cxn ang="0">
                <a:pos x="0" y="443"/>
              </a:cxn>
              <a:cxn ang="0">
                <a:pos x="2" y="437"/>
              </a:cxn>
              <a:cxn ang="0">
                <a:pos x="7" y="435"/>
              </a:cxn>
              <a:cxn ang="0">
                <a:pos x="13" y="435"/>
              </a:cxn>
              <a:cxn ang="0">
                <a:pos x="21" y="439"/>
              </a:cxn>
              <a:cxn ang="0">
                <a:pos x="31" y="443"/>
              </a:cxn>
              <a:cxn ang="0">
                <a:pos x="42" y="449"/>
              </a:cxn>
              <a:cxn ang="0">
                <a:pos x="50" y="451"/>
              </a:cxn>
              <a:cxn ang="0">
                <a:pos x="58" y="449"/>
              </a:cxn>
              <a:cxn ang="0">
                <a:pos x="66" y="443"/>
              </a:cxn>
              <a:cxn ang="0">
                <a:pos x="68" y="439"/>
              </a:cxn>
              <a:cxn ang="0">
                <a:pos x="68" y="431"/>
              </a:cxn>
              <a:cxn ang="0">
                <a:pos x="71" y="420"/>
              </a:cxn>
              <a:cxn ang="0">
                <a:pos x="73" y="406"/>
              </a:cxn>
              <a:cxn ang="0">
                <a:pos x="73" y="387"/>
              </a:cxn>
              <a:cxn ang="0">
                <a:pos x="75" y="367"/>
              </a:cxn>
              <a:cxn ang="0">
                <a:pos x="75" y="342"/>
              </a:cxn>
              <a:cxn ang="0">
                <a:pos x="75" y="313"/>
              </a:cxn>
              <a:cxn ang="0">
                <a:pos x="75" y="282"/>
              </a:cxn>
              <a:cxn ang="0">
                <a:pos x="75" y="249"/>
              </a:cxn>
              <a:cxn ang="0">
                <a:pos x="73" y="214"/>
              </a:cxn>
              <a:cxn ang="0">
                <a:pos x="73" y="177"/>
              </a:cxn>
              <a:cxn ang="0">
                <a:pos x="71" y="136"/>
              </a:cxn>
              <a:cxn ang="0">
                <a:pos x="68" y="93"/>
              </a:cxn>
              <a:cxn ang="0">
                <a:pos x="64" y="47"/>
              </a:cxn>
              <a:cxn ang="0">
                <a:pos x="62" y="0"/>
              </a:cxn>
              <a:cxn ang="0">
                <a:pos x="85" y="24"/>
              </a:cxn>
              <a:cxn ang="0">
                <a:pos x="101" y="43"/>
              </a:cxn>
              <a:cxn ang="0">
                <a:pos x="112" y="57"/>
              </a:cxn>
              <a:cxn ang="0">
                <a:pos x="118" y="68"/>
              </a:cxn>
              <a:cxn ang="0">
                <a:pos x="118" y="74"/>
              </a:cxn>
              <a:cxn ang="0">
                <a:pos x="118" y="86"/>
              </a:cxn>
              <a:cxn ang="0">
                <a:pos x="118" y="101"/>
              </a:cxn>
              <a:cxn ang="0">
                <a:pos x="118" y="123"/>
              </a:cxn>
              <a:cxn ang="0">
                <a:pos x="120" y="148"/>
              </a:cxn>
              <a:cxn ang="0">
                <a:pos x="120" y="179"/>
              </a:cxn>
              <a:cxn ang="0">
                <a:pos x="120" y="216"/>
              </a:cxn>
              <a:cxn ang="0">
                <a:pos x="122" y="257"/>
              </a:cxn>
              <a:cxn ang="0">
                <a:pos x="124" y="301"/>
              </a:cxn>
              <a:cxn ang="0">
                <a:pos x="124" y="338"/>
              </a:cxn>
              <a:cxn ang="0">
                <a:pos x="124" y="371"/>
              </a:cxn>
              <a:cxn ang="0">
                <a:pos x="124" y="400"/>
              </a:cxn>
              <a:cxn ang="0">
                <a:pos x="122" y="427"/>
              </a:cxn>
              <a:cxn ang="0">
                <a:pos x="122" y="447"/>
              </a:cxn>
              <a:cxn ang="0">
                <a:pos x="120" y="464"/>
              </a:cxn>
              <a:cxn ang="0">
                <a:pos x="118" y="476"/>
              </a:cxn>
            </a:cxnLst>
            <a:rect l="txL" t="txT" r="txR" b="txB"/>
            <a:pathLst>
              <a:path w="124" h="583">
                <a:moveTo>
                  <a:pt x="118" y="476"/>
                </a:moveTo>
                <a:lnTo>
                  <a:pt x="116" y="486"/>
                </a:lnTo>
                <a:lnTo>
                  <a:pt x="114" y="497"/>
                </a:lnTo>
                <a:lnTo>
                  <a:pt x="108" y="515"/>
                </a:lnTo>
                <a:lnTo>
                  <a:pt x="101" y="532"/>
                </a:lnTo>
                <a:lnTo>
                  <a:pt x="91" y="548"/>
                </a:lnTo>
                <a:lnTo>
                  <a:pt x="87" y="556"/>
                </a:lnTo>
                <a:lnTo>
                  <a:pt x="83" y="565"/>
                </a:lnTo>
                <a:lnTo>
                  <a:pt x="79" y="569"/>
                </a:lnTo>
                <a:lnTo>
                  <a:pt x="77" y="575"/>
                </a:lnTo>
                <a:lnTo>
                  <a:pt x="73" y="577"/>
                </a:lnTo>
                <a:lnTo>
                  <a:pt x="71" y="581"/>
                </a:lnTo>
                <a:lnTo>
                  <a:pt x="68" y="581"/>
                </a:lnTo>
                <a:lnTo>
                  <a:pt x="66" y="583"/>
                </a:lnTo>
                <a:lnTo>
                  <a:pt x="62" y="581"/>
                </a:lnTo>
                <a:lnTo>
                  <a:pt x="60" y="581"/>
                </a:lnTo>
                <a:lnTo>
                  <a:pt x="58" y="577"/>
                </a:lnTo>
                <a:lnTo>
                  <a:pt x="56" y="575"/>
                </a:lnTo>
                <a:lnTo>
                  <a:pt x="56" y="569"/>
                </a:lnTo>
                <a:lnTo>
                  <a:pt x="54" y="563"/>
                </a:lnTo>
                <a:lnTo>
                  <a:pt x="54" y="556"/>
                </a:lnTo>
                <a:lnTo>
                  <a:pt x="54" y="548"/>
                </a:lnTo>
                <a:lnTo>
                  <a:pt x="52" y="540"/>
                </a:lnTo>
                <a:lnTo>
                  <a:pt x="50" y="532"/>
                </a:lnTo>
                <a:lnTo>
                  <a:pt x="46" y="523"/>
                </a:lnTo>
                <a:lnTo>
                  <a:pt x="44" y="515"/>
                </a:lnTo>
                <a:lnTo>
                  <a:pt x="40" y="507"/>
                </a:lnTo>
                <a:lnTo>
                  <a:pt x="33" y="499"/>
                </a:lnTo>
                <a:lnTo>
                  <a:pt x="29" y="490"/>
                </a:lnTo>
                <a:lnTo>
                  <a:pt x="23" y="482"/>
                </a:lnTo>
                <a:lnTo>
                  <a:pt x="17" y="474"/>
                </a:lnTo>
                <a:lnTo>
                  <a:pt x="11" y="466"/>
                </a:lnTo>
                <a:lnTo>
                  <a:pt x="7" y="460"/>
                </a:lnTo>
                <a:lnTo>
                  <a:pt x="2" y="453"/>
                </a:lnTo>
                <a:lnTo>
                  <a:pt x="0" y="447"/>
                </a:lnTo>
                <a:lnTo>
                  <a:pt x="0" y="443"/>
                </a:lnTo>
                <a:lnTo>
                  <a:pt x="0" y="439"/>
                </a:lnTo>
                <a:lnTo>
                  <a:pt x="2" y="437"/>
                </a:lnTo>
                <a:lnTo>
                  <a:pt x="2" y="435"/>
                </a:lnTo>
                <a:lnTo>
                  <a:pt x="7" y="435"/>
                </a:lnTo>
                <a:lnTo>
                  <a:pt x="9" y="435"/>
                </a:lnTo>
                <a:lnTo>
                  <a:pt x="13" y="435"/>
                </a:lnTo>
                <a:lnTo>
                  <a:pt x="15" y="437"/>
                </a:lnTo>
                <a:lnTo>
                  <a:pt x="21" y="439"/>
                </a:lnTo>
                <a:lnTo>
                  <a:pt x="25" y="441"/>
                </a:lnTo>
                <a:lnTo>
                  <a:pt x="31" y="443"/>
                </a:lnTo>
                <a:lnTo>
                  <a:pt x="38" y="447"/>
                </a:lnTo>
                <a:lnTo>
                  <a:pt x="42" y="449"/>
                </a:lnTo>
                <a:lnTo>
                  <a:pt x="46" y="451"/>
                </a:lnTo>
                <a:lnTo>
                  <a:pt x="50" y="451"/>
                </a:lnTo>
                <a:lnTo>
                  <a:pt x="54" y="451"/>
                </a:lnTo>
                <a:lnTo>
                  <a:pt x="58" y="449"/>
                </a:lnTo>
                <a:lnTo>
                  <a:pt x="62" y="447"/>
                </a:lnTo>
                <a:lnTo>
                  <a:pt x="66" y="443"/>
                </a:lnTo>
                <a:lnTo>
                  <a:pt x="66" y="441"/>
                </a:lnTo>
                <a:lnTo>
                  <a:pt x="68" y="439"/>
                </a:lnTo>
                <a:lnTo>
                  <a:pt x="68" y="435"/>
                </a:lnTo>
                <a:lnTo>
                  <a:pt x="68" y="431"/>
                </a:lnTo>
                <a:lnTo>
                  <a:pt x="71" y="427"/>
                </a:lnTo>
                <a:lnTo>
                  <a:pt x="71" y="420"/>
                </a:lnTo>
                <a:lnTo>
                  <a:pt x="73" y="414"/>
                </a:lnTo>
                <a:lnTo>
                  <a:pt x="73" y="406"/>
                </a:lnTo>
                <a:lnTo>
                  <a:pt x="73" y="398"/>
                </a:lnTo>
                <a:lnTo>
                  <a:pt x="73" y="387"/>
                </a:lnTo>
                <a:lnTo>
                  <a:pt x="75" y="377"/>
                </a:lnTo>
                <a:lnTo>
                  <a:pt x="75" y="367"/>
                </a:lnTo>
                <a:lnTo>
                  <a:pt x="75" y="354"/>
                </a:lnTo>
                <a:lnTo>
                  <a:pt x="75" y="342"/>
                </a:lnTo>
                <a:lnTo>
                  <a:pt x="75" y="328"/>
                </a:lnTo>
                <a:lnTo>
                  <a:pt x="75" y="313"/>
                </a:lnTo>
                <a:lnTo>
                  <a:pt x="75" y="299"/>
                </a:lnTo>
                <a:lnTo>
                  <a:pt x="75" y="282"/>
                </a:lnTo>
                <a:lnTo>
                  <a:pt x="75" y="268"/>
                </a:lnTo>
                <a:lnTo>
                  <a:pt x="75" y="249"/>
                </a:lnTo>
                <a:lnTo>
                  <a:pt x="75" y="233"/>
                </a:lnTo>
                <a:lnTo>
                  <a:pt x="73" y="214"/>
                </a:lnTo>
                <a:lnTo>
                  <a:pt x="73" y="196"/>
                </a:lnTo>
                <a:lnTo>
                  <a:pt x="73" y="177"/>
                </a:lnTo>
                <a:lnTo>
                  <a:pt x="71" y="156"/>
                </a:lnTo>
                <a:lnTo>
                  <a:pt x="71" y="136"/>
                </a:lnTo>
                <a:lnTo>
                  <a:pt x="68" y="115"/>
                </a:lnTo>
                <a:lnTo>
                  <a:pt x="68" y="93"/>
                </a:lnTo>
                <a:lnTo>
                  <a:pt x="66" y="70"/>
                </a:lnTo>
                <a:lnTo>
                  <a:pt x="64" y="47"/>
                </a:lnTo>
                <a:lnTo>
                  <a:pt x="64" y="24"/>
                </a:lnTo>
                <a:lnTo>
                  <a:pt x="62" y="0"/>
                </a:lnTo>
                <a:lnTo>
                  <a:pt x="75" y="12"/>
                </a:lnTo>
                <a:lnTo>
                  <a:pt x="85" y="24"/>
                </a:lnTo>
                <a:lnTo>
                  <a:pt x="93" y="33"/>
                </a:lnTo>
                <a:lnTo>
                  <a:pt x="101" y="43"/>
                </a:lnTo>
                <a:lnTo>
                  <a:pt x="108" y="51"/>
                </a:lnTo>
                <a:lnTo>
                  <a:pt x="112" y="57"/>
                </a:lnTo>
                <a:lnTo>
                  <a:pt x="116" y="64"/>
                </a:lnTo>
                <a:lnTo>
                  <a:pt x="118" y="68"/>
                </a:lnTo>
                <a:lnTo>
                  <a:pt x="118" y="70"/>
                </a:lnTo>
                <a:lnTo>
                  <a:pt x="118" y="74"/>
                </a:lnTo>
                <a:lnTo>
                  <a:pt x="118" y="80"/>
                </a:lnTo>
                <a:lnTo>
                  <a:pt x="118" y="86"/>
                </a:lnTo>
                <a:lnTo>
                  <a:pt x="118" y="93"/>
                </a:lnTo>
                <a:lnTo>
                  <a:pt x="118" y="101"/>
                </a:lnTo>
                <a:lnTo>
                  <a:pt x="118" y="111"/>
                </a:lnTo>
                <a:lnTo>
                  <a:pt x="118" y="123"/>
                </a:lnTo>
                <a:lnTo>
                  <a:pt x="118" y="136"/>
                </a:lnTo>
                <a:lnTo>
                  <a:pt x="120" y="148"/>
                </a:lnTo>
                <a:lnTo>
                  <a:pt x="120" y="165"/>
                </a:lnTo>
                <a:lnTo>
                  <a:pt x="120" y="179"/>
                </a:lnTo>
                <a:lnTo>
                  <a:pt x="120" y="198"/>
                </a:lnTo>
                <a:lnTo>
                  <a:pt x="120" y="216"/>
                </a:lnTo>
                <a:lnTo>
                  <a:pt x="122" y="237"/>
                </a:lnTo>
                <a:lnTo>
                  <a:pt x="122" y="257"/>
                </a:lnTo>
                <a:lnTo>
                  <a:pt x="122" y="280"/>
                </a:lnTo>
                <a:lnTo>
                  <a:pt x="124" y="301"/>
                </a:lnTo>
                <a:lnTo>
                  <a:pt x="124" y="319"/>
                </a:lnTo>
                <a:lnTo>
                  <a:pt x="124" y="338"/>
                </a:lnTo>
                <a:lnTo>
                  <a:pt x="124" y="354"/>
                </a:lnTo>
                <a:lnTo>
                  <a:pt x="124" y="371"/>
                </a:lnTo>
                <a:lnTo>
                  <a:pt x="124" y="387"/>
                </a:lnTo>
                <a:lnTo>
                  <a:pt x="124" y="400"/>
                </a:lnTo>
                <a:lnTo>
                  <a:pt x="122" y="414"/>
                </a:lnTo>
                <a:lnTo>
                  <a:pt x="122" y="427"/>
                </a:lnTo>
                <a:lnTo>
                  <a:pt x="122" y="437"/>
                </a:lnTo>
                <a:lnTo>
                  <a:pt x="122" y="447"/>
                </a:lnTo>
                <a:lnTo>
                  <a:pt x="120" y="455"/>
                </a:lnTo>
                <a:lnTo>
                  <a:pt x="120" y="464"/>
                </a:lnTo>
                <a:lnTo>
                  <a:pt x="118" y="470"/>
                </a:lnTo>
                <a:lnTo>
                  <a:pt x="118" y="476"/>
                </a:lnTo>
              </a:path>
            </a:pathLst>
          </a:custGeom>
          <a:solidFill>
            <a:srgbClr val="FF0000">
              <a:alpha val="100000"/>
            </a:srgbClr>
          </a:solidFill>
          <a:ln w="19050">
            <a:noFill/>
          </a:ln>
        </p:spPr>
        <p:txBody>
          <a:bodyPr/>
          <a:p>
            <a:endParaRPr lang="zh-CN" altLang="en-US"/>
          </a:p>
        </p:txBody>
      </p:sp>
      <p:sp>
        <p:nvSpPr>
          <p:cNvPr id="70" name="Freeform 13"/>
          <p:cNvSpPr/>
          <p:nvPr/>
        </p:nvSpPr>
        <p:spPr>
          <a:xfrm>
            <a:off x="9144000" y="3781425"/>
            <a:ext cx="998538" cy="215900"/>
          </a:xfrm>
          <a:custGeom>
            <a:avLst/>
            <a:gdLst>
              <a:gd name="txL" fmla="*/ 0 w 446"/>
              <a:gd name="txT" fmla="*/ 0 h 117"/>
              <a:gd name="txR" fmla="*/ 446 w 446"/>
              <a:gd name="txB" fmla="*/ 117 h 117"/>
            </a:gdLst>
            <a:ahLst/>
            <a:cxnLst>
              <a:cxn ang="0">
                <a:pos x="425" y="58"/>
              </a:cxn>
              <a:cxn ang="0">
                <a:pos x="417" y="60"/>
              </a:cxn>
              <a:cxn ang="0">
                <a:pos x="404" y="62"/>
              </a:cxn>
              <a:cxn ang="0">
                <a:pos x="386" y="66"/>
              </a:cxn>
              <a:cxn ang="0">
                <a:pos x="363" y="70"/>
              </a:cxn>
              <a:cxn ang="0">
                <a:pos x="338" y="74"/>
              </a:cxn>
              <a:cxn ang="0">
                <a:pos x="307" y="80"/>
              </a:cxn>
              <a:cxn ang="0">
                <a:pos x="270" y="87"/>
              </a:cxn>
              <a:cxn ang="0">
                <a:pos x="231" y="93"/>
              </a:cxn>
              <a:cxn ang="0">
                <a:pos x="196" y="99"/>
              </a:cxn>
              <a:cxn ang="0">
                <a:pos x="163" y="103"/>
              </a:cxn>
              <a:cxn ang="0">
                <a:pos x="136" y="107"/>
              </a:cxn>
              <a:cxn ang="0">
                <a:pos x="111" y="111"/>
              </a:cxn>
              <a:cxn ang="0">
                <a:pos x="93" y="113"/>
              </a:cxn>
              <a:cxn ang="0">
                <a:pos x="78" y="115"/>
              </a:cxn>
              <a:cxn ang="0">
                <a:pos x="68" y="117"/>
              </a:cxn>
              <a:cxn ang="0">
                <a:pos x="56" y="117"/>
              </a:cxn>
              <a:cxn ang="0">
                <a:pos x="37" y="115"/>
              </a:cxn>
              <a:cxn ang="0">
                <a:pos x="27" y="111"/>
              </a:cxn>
              <a:cxn ang="0">
                <a:pos x="10" y="103"/>
              </a:cxn>
              <a:cxn ang="0">
                <a:pos x="2" y="95"/>
              </a:cxn>
              <a:cxn ang="0">
                <a:pos x="2" y="93"/>
              </a:cxn>
              <a:cxn ang="0">
                <a:pos x="8" y="89"/>
              </a:cxn>
              <a:cxn ang="0">
                <a:pos x="23" y="82"/>
              </a:cxn>
              <a:cxn ang="0">
                <a:pos x="39" y="76"/>
              </a:cxn>
              <a:cxn ang="0">
                <a:pos x="64" y="68"/>
              </a:cxn>
              <a:cxn ang="0">
                <a:pos x="93" y="60"/>
              </a:cxn>
              <a:cxn ang="0">
                <a:pos x="128" y="49"/>
              </a:cxn>
              <a:cxn ang="0">
                <a:pos x="169" y="39"/>
              </a:cxn>
              <a:cxn ang="0">
                <a:pos x="210" y="29"/>
              </a:cxn>
              <a:cxn ang="0">
                <a:pos x="248" y="21"/>
              </a:cxn>
              <a:cxn ang="0">
                <a:pos x="281" y="14"/>
              </a:cxn>
              <a:cxn ang="0">
                <a:pos x="309" y="8"/>
              </a:cxn>
              <a:cxn ang="0">
                <a:pos x="332" y="4"/>
              </a:cxn>
              <a:cxn ang="0">
                <a:pos x="351" y="2"/>
              </a:cxn>
              <a:cxn ang="0">
                <a:pos x="367" y="0"/>
              </a:cxn>
              <a:cxn ang="0">
                <a:pos x="378" y="0"/>
              </a:cxn>
              <a:cxn ang="0">
                <a:pos x="406" y="0"/>
              </a:cxn>
              <a:cxn ang="0">
                <a:pos x="423" y="4"/>
              </a:cxn>
              <a:cxn ang="0">
                <a:pos x="433" y="8"/>
              </a:cxn>
              <a:cxn ang="0">
                <a:pos x="439" y="14"/>
              </a:cxn>
              <a:cxn ang="0">
                <a:pos x="444" y="21"/>
              </a:cxn>
              <a:cxn ang="0">
                <a:pos x="446" y="27"/>
              </a:cxn>
              <a:cxn ang="0">
                <a:pos x="444" y="39"/>
              </a:cxn>
              <a:cxn ang="0">
                <a:pos x="439" y="47"/>
              </a:cxn>
              <a:cxn ang="0">
                <a:pos x="433" y="54"/>
              </a:cxn>
              <a:cxn ang="0">
                <a:pos x="429" y="56"/>
              </a:cxn>
            </a:cxnLst>
            <a:rect l="txL" t="txT" r="txR" b="txB"/>
            <a:pathLst>
              <a:path w="446" h="117">
                <a:moveTo>
                  <a:pt x="429" y="56"/>
                </a:moveTo>
                <a:lnTo>
                  <a:pt x="425" y="58"/>
                </a:lnTo>
                <a:lnTo>
                  <a:pt x="421" y="58"/>
                </a:lnTo>
                <a:lnTo>
                  <a:pt x="417" y="60"/>
                </a:lnTo>
                <a:lnTo>
                  <a:pt x="411" y="62"/>
                </a:lnTo>
                <a:lnTo>
                  <a:pt x="404" y="62"/>
                </a:lnTo>
                <a:lnTo>
                  <a:pt x="396" y="64"/>
                </a:lnTo>
                <a:lnTo>
                  <a:pt x="386" y="66"/>
                </a:lnTo>
                <a:lnTo>
                  <a:pt x="375" y="68"/>
                </a:lnTo>
                <a:lnTo>
                  <a:pt x="363" y="70"/>
                </a:lnTo>
                <a:lnTo>
                  <a:pt x="351" y="72"/>
                </a:lnTo>
                <a:lnTo>
                  <a:pt x="338" y="74"/>
                </a:lnTo>
                <a:lnTo>
                  <a:pt x="322" y="78"/>
                </a:lnTo>
                <a:lnTo>
                  <a:pt x="307" y="80"/>
                </a:lnTo>
                <a:lnTo>
                  <a:pt x="289" y="82"/>
                </a:lnTo>
                <a:lnTo>
                  <a:pt x="270" y="87"/>
                </a:lnTo>
                <a:lnTo>
                  <a:pt x="252" y="89"/>
                </a:lnTo>
                <a:lnTo>
                  <a:pt x="231" y="93"/>
                </a:lnTo>
                <a:lnTo>
                  <a:pt x="213" y="95"/>
                </a:lnTo>
                <a:lnTo>
                  <a:pt x="196" y="99"/>
                </a:lnTo>
                <a:lnTo>
                  <a:pt x="180" y="101"/>
                </a:lnTo>
                <a:lnTo>
                  <a:pt x="163" y="103"/>
                </a:lnTo>
                <a:lnTo>
                  <a:pt x="149" y="105"/>
                </a:lnTo>
                <a:lnTo>
                  <a:pt x="136" y="107"/>
                </a:lnTo>
                <a:lnTo>
                  <a:pt x="124" y="109"/>
                </a:lnTo>
                <a:lnTo>
                  <a:pt x="111" y="111"/>
                </a:lnTo>
                <a:lnTo>
                  <a:pt x="101" y="113"/>
                </a:lnTo>
                <a:lnTo>
                  <a:pt x="93" y="113"/>
                </a:lnTo>
                <a:lnTo>
                  <a:pt x="85" y="115"/>
                </a:lnTo>
                <a:lnTo>
                  <a:pt x="78" y="115"/>
                </a:lnTo>
                <a:lnTo>
                  <a:pt x="72" y="117"/>
                </a:lnTo>
                <a:lnTo>
                  <a:pt x="68" y="117"/>
                </a:lnTo>
                <a:lnTo>
                  <a:pt x="66" y="117"/>
                </a:lnTo>
                <a:lnTo>
                  <a:pt x="56" y="117"/>
                </a:lnTo>
                <a:lnTo>
                  <a:pt x="48" y="117"/>
                </a:lnTo>
                <a:lnTo>
                  <a:pt x="37" y="115"/>
                </a:lnTo>
                <a:lnTo>
                  <a:pt x="31" y="113"/>
                </a:lnTo>
                <a:lnTo>
                  <a:pt x="27" y="111"/>
                </a:lnTo>
                <a:lnTo>
                  <a:pt x="19" y="107"/>
                </a:lnTo>
                <a:lnTo>
                  <a:pt x="10" y="103"/>
                </a:lnTo>
                <a:lnTo>
                  <a:pt x="4" y="99"/>
                </a:lnTo>
                <a:lnTo>
                  <a:pt x="2" y="95"/>
                </a:lnTo>
                <a:lnTo>
                  <a:pt x="0" y="93"/>
                </a:lnTo>
                <a:lnTo>
                  <a:pt x="2" y="93"/>
                </a:lnTo>
                <a:lnTo>
                  <a:pt x="4" y="91"/>
                </a:lnTo>
                <a:lnTo>
                  <a:pt x="8" y="89"/>
                </a:lnTo>
                <a:lnTo>
                  <a:pt x="15" y="84"/>
                </a:lnTo>
                <a:lnTo>
                  <a:pt x="23" y="82"/>
                </a:lnTo>
                <a:lnTo>
                  <a:pt x="31" y="78"/>
                </a:lnTo>
                <a:lnTo>
                  <a:pt x="39" y="76"/>
                </a:lnTo>
                <a:lnTo>
                  <a:pt x="52" y="72"/>
                </a:lnTo>
                <a:lnTo>
                  <a:pt x="64" y="68"/>
                </a:lnTo>
                <a:lnTo>
                  <a:pt x="78" y="64"/>
                </a:lnTo>
                <a:lnTo>
                  <a:pt x="93" y="60"/>
                </a:lnTo>
                <a:lnTo>
                  <a:pt x="109" y="54"/>
                </a:lnTo>
                <a:lnTo>
                  <a:pt x="128" y="49"/>
                </a:lnTo>
                <a:lnTo>
                  <a:pt x="149" y="43"/>
                </a:lnTo>
                <a:lnTo>
                  <a:pt x="169" y="39"/>
                </a:lnTo>
                <a:lnTo>
                  <a:pt x="190" y="33"/>
                </a:lnTo>
                <a:lnTo>
                  <a:pt x="210" y="29"/>
                </a:lnTo>
                <a:lnTo>
                  <a:pt x="229" y="25"/>
                </a:lnTo>
                <a:lnTo>
                  <a:pt x="248" y="21"/>
                </a:lnTo>
                <a:lnTo>
                  <a:pt x="264" y="16"/>
                </a:lnTo>
                <a:lnTo>
                  <a:pt x="281" y="14"/>
                </a:lnTo>
                <a:lnTo>
                  <a:pt x="295" y="10"/>
                </a:lnTo>
                <a:lnTo>
                  <a:pt x="309" y="8"/>
                </a:lnTo>
                <a:lnTo>
                  <a:pt x="322" y="6"/>
                </a:lnTo>
                <a:lnTo>
                  <a:pt x="332" y="4"/>
                </a:lnTo>
                <a:lnTo>
                  <a:pt x="342" y="4"/>
                </a:lnTo>
                <a:lnTo>
                  <a:pt x="351" y="2"/>
                </a:lnTo>
                <a:lnTo>
                  <a:pt x="359" y="0"/>
                </a:lnTo>
                <a:lnTo>
                  <a:pt x="367" y="0"/>
                </a:lnTo>
                <a:lnTo>
                  <a:pt x="371" y="0"/>
                </a:lnTo>
                <a:lnTo>
                  <a:pt x="378" y="0"/>
                </a:lnTo>
                <a:lnTo>
                  <a:pt x="392" y="0"/>
                </a:lnTo>
                <a:lnTo>
                  <a:pt x="406" y="0"/>
                </a:lnTo>
                <a:lnTo>
                  <a:pt x="419" y="2"/>
                </a:lnTo>
                <a:lnTo>
                  <a:pt x="423" y="4"/>
                </a:lnTo>
                <a:lnTo>
                  <a:pt x="429" y="6"/>
                </a:lnTo>
                <a:lnTo>
                  <a:pt x="433" y="8"/>
                </a:lnTo>
                <a:lnTo>
                  <a:pt x="437" y="10"/>
                </a:lnTo>
                <a:lnTo>
                  <a:pt x="439" y="14"/>
                </a:lnTo>
                <a:lnTo>
                  <a:pt x="441" y="16"/>
                </a:lnTo>
                <a:lnTo>
                  <a:pt x="444" y="21"/>
                </a:lnTo>
                <a:lnTo>
                  <a:pt x="446" y="23"/>
                </a:lnTo>
                <a:lnTo>
                  <a:pt x="446" y="27"/>
                </a:lnTo>
                <a:lnTo>
                  <a:pt x="446" y="35"/>
                </a:lnTo>
                <a:lnTo>
                  <a:pt x="444" y="39"/>
                </a:lnTo>
                <a:lnTo>
                  <a:pt x="441" y="43"/>
                </a:lnTo>
                <a:lnTo>
                  <a:pt x="439" y="47"/>
                </a:lnTo>
                <a:lnTo>
                  <a:pt x="437" y="52"/>
                </a:lnTo>
                <a:lnTo>
                  <a:pt x="433" y="54"/>
                </a:lnTo>
                <a:lnTo>
                  <a:pt x="429" y="56"/>
                </a:lnTo>
              </a:path>
            </a:pathLst>
          </a:custGeom>
          <a:solidFill>
            <a:srgbClr val="FF0000">
              <a:alpha val="100000"/>
            </a:srgbClr>
          </a:solidFill>
          <a:ln w="19050">
            <a:noFill/>
          </a:ln>
        </p:spPr>
        <p:txBody>
          <a:bodyPr/>
          <a:p>
            <a:endParaRPr lang="zh-CN" altLang="en-US"/>
          </a:p>
        </p:txBody>
      </p:sp>
      <p:sp>
        <p:nvSpPr>
          <p:cNvPr id="71" name="Freeform 14"/>
          <p:cNvSpPr/>
          <p:nvPr/>
        </p:nvSpPr>
        <p:spPr>
          <a:xfrm>
            <a:off x="9186863" y="4059238"/>
            <a:ext cx="182562" cy="415925"/>
          </a:xfrm>
          <a:custGeom>
            <a:avLst/>
            <a:gdLst>
              <a:gd name="txL" fmla="*/ 0 w 82"/>
              <a:gd name="txT" fmla="*/ 0 h 225"/>
              <a:gd name="txR" fmla="*/ 82 w 82"/>
              <a:gd name="txB" fmla="*/ 225 h 225"/>
            </a:gdLst>
            <a:ahLst/>
            <a:cxnLst>
              <a:cxn ang="0">
                <a:pos x="76" y="42"/>
              </a:cxn>
              <a:cxn ang="0">
                <a:pos x="78" y="69"/>
              </a:cxn>
              <a:cxn ang="0">
                <a:pos x="82" y="85"/>
              </a:cxn>
              <a:cxn ang="0">
                <a:pos x="78" y="128"/>
              </a:cxn>
              <a:cxn ang="0">
                <a:pos x="72" y="161"/>
              </a:cxn>
              <a:cxn ang="0">
                <a:pos x="64" y="186"/>
              </a:cxn>
              <a:cxn ang="0">
                <a:pos x="55" y="205"/>
              </a:cxn>
              <a:cxn ang="0">
                <a:pos x="49" y="217"/>
              </a:cxn>
              <a:cxn ang="0">
                <a:pos x="45" y="223"/>
              </a:cxn>
              <a:cxn ang="0">
                <a:pos x="41" y="225"/>
              </a:cxn>
              <a:cxn ang="0">
                <a:pos x="37" y="219"/>
              </a:cxn>
              <a:cxn ang="0">
                <a:pos x="29" y="211"/>
              </a:cxn>
              <a:cxn ang="0">
                <a:pos x="22" y="198"/>
              </a:cxn>
              <a:cxn ang="0">
                <a:pos x="12" y="184"/>
              </a:cxn>
              <a:cxn ang="0">
                <a:pos x="6" y="174"/>
              </a:cxn>
              <a:cxn ang="0">
                <a:pos x="2" y="163"/>
              </a:cxn>
              <a:cxn ang="0">
                <a:pos x="0" y="155"/>
              </a:cxn>
              <a:cxn ang="0">
                <a:pos x="0" y="149"/>
              </a:cxn>
              <a:cxn ang="0">
                <a:pos x="2" y="143"/>
              </a:cxn>
              <a:cxn ang="0">
                <a:pos x="6" y="134"/>
              </a:cxn>
              <a:cxn ang="0">
                <a:pos x="12" y="124"/>
              </a:cxn>
              <a:cxn ang="0">
                <a:pos x="20" y="112"/>
              </a:cxn>
              <a:cxn ang="0">
                <a:pos x="26" y="97"/>
              </a:cxn>
              <a:cxn ang="0">
                <a:pos x="33" y="79"/>
              </a:cxn>
              <a:cxn ang="0">
                <a:pos x="39" y="58"/>
              </a:cxn>
              <a:cxn ang="0">
                <a:pos x="45" y="36"/>
              </a:cxn>
              <a:cxn ang="0">
                <a:pos x="51" y="19"/>
              </a:cxn>
              <a:cxn ang="0">
                <a:pos x="57" y="7"/>
              </a:cxn>
              <a:cxn ang="0">
                <a:pos x="62" y="3"/>
              </a:cxn>
              <a:cxn ang="0">
                <a:pos x="68" y="5"/>
              </a:cxn>
              <a:cxn ang="0">
                <a:pos x="70" y="11"/>
              </a:cxn>
              <a:cxn ang="0">
                <a:pos x="72" y="19"/>
              </a:cxn>
              <a:cxn ang="0">
                <a:pos x="72" y="29"/>
              </a:cxn>
            </a:cxnLst>
            <a:rect l="txL" t="txT" r="txR" b="txB"/>
            <a:pathLst>
              <a:path w="82" h="225">
                <a:moveTo>
                  <a:pt x="72" y="29"/>
                </a:moveTo>
                <a:lnTo>
                  <a:pt x="76" y="42"/>
                </a:lnTo>
                <a:lnTo>
                  <a:pt x="78" y="54"/>
                </a:lnTo>
                <a:lnTo>
                  <a:pt x="78" y="69"/>
                </a:lnTo>
                <a:lnTo>
                  <a:pt x="80" y="77"/>
                </a:lnTo>
                <a:lnTo>
                  <a:pt x="82" y="85"/>
                </a:lnTo>
                <a:lnTo>
                  <a:pt x="80" y="106"/>
                </a:lnTo>
                <a:lnTo>
                  <a:pt x="78" y="128"/>
                </a:lnTo>
                <a:lnTo>
                  <a:pt x="74" y="151"/>
                </a:lnTo>
                <a:lnTo>
                  <a:pt x="72" y="161"/>
                </a:lnTo>
                <a:lnTo>
                  <a:pt x="68" y="174"/>
                </a:lnTo>
                <a:lnTo>
                  <a:pt x="64" y="186"/>
                </a:lnTo>
                <a:lnTo>
                  <a:pt x="59" y="196"/>
                </a:lnTo>
                <a:lnTo>
                  <a:pt x="55" y="205"/>
                </a:lnTo>
                <a:lnTo>
                  <a:pt x="53" y="213"/>
                </a:lnTo>
                <a:lnTo>
                  <a:pt x="49" y="217"/>
                </a:lnTo>
                <a:lnTo>
                  <a:pt x="47" y="221"/>
                </a:lnTo>
                <a:lnTo>
                  <a:pt x="45" y="223"/>
                </a:lnTo>
                <a:lnTo>
                  <a:pt x="43" y="225"/>
                </a:lnTo>
                <a:lnTo>
                  <a:pt x="41" y="225"/>
                </a:lnTo>
                <a:lnTo>
                  <a:pt x="39" y="223"/>
                </a:lnTo>
                <a:lnTo>
                  <a:pt x="37" y="219"/>
                </a:lnTo>
                <a:lnTo>
                  <a:pt x="33" y="217"/>
                </a:lnTo>
                <a:lnTo>
                  <a:pt x="29" y="211"/>
                </a:lnTo>
                <a:lnTo>
                  <a:pt x="26" y="207"/>
                </a:lnTo>
                <a:lnTo>
                  <a:pt x="22" y="198"/>
                </a:lnTo>
                <a:lnTo>
                  <a:pt x="16" y="190"/>
                </a:lnTo>
                <a:lnTo>
                  <a:pt x="12" y="184"/>
                </a:lnTo>
                <a:lnTo>
                  <a:pt x="8" y="178"/>
                </a:lnTo>
                <a:lnTo>
                  <a:pt x="6" y="174"/>
                </a:lnTo>
                <a:lnTo>
                  <a:pt x="4" y="167"/>
                </a:lnTo>
                <a:lnTo>
                  <a:pt x="2" y="163"/>
                </a:lnTo>
                <a:lnTo>
                  <a:pt x="0" y="157"/>
                </a:lnTo>
                <a:lnTo>
                  <a:pt x="0" y="155"/>
                </a:lnTo>
                <a:lnTo>
                  <a:pt x="0" y="151"/>
                </a:lnTo>
                <a:lnTo>
                  <a:pt x="0" y="149"/>
                </a:lnTo>
                <a:lnTo>
                  <a:pt x="0" y="147"/>
                </a:lnTo>
                <a:lnTo>
                  <a:pt x="2" y="143"/>
                </a:lnTo>
                <a:lnTo>
                  <a:pt x="4" y="139"/>
                </a:lnTo>
                <a:lnTo>
                  <a:pt x="6" y="134"/>
                </a:lnTo>
                <a:lnTo>
                  <a:pt x="8" y="130"/>
                </a:lnTo>
                <a:lnTo>
                  <a:pt x="12" y="124"/>
                </a:lnTo>
                <a:lnTo>
                  <a:pt x="16" y="118"/>
                </a:lnTo>
                <a:lnTo>
                  <a:pt x="20" y="112"/>
                </a:lnTo>
                <a:lnTo>
                  <a:pt x="22" y="106"/>
                </a:lnTo>
                <a:lnTo>
                  <a:pt x="26" y="97"/>
                </a:lnTo>
                <a:lnTo>
                  <a:pt x="31" y="89"/>
                </a:lnTo>
                <a:lnTo>
                  <a:pt x="33" y="79"/>
                </a:lnTo>
                <a:lnTo>
                  <a:pt x="37" y="69"/>
                </a:lnTo>
                <a:lnTo>
                  <a:pt x="39" y="58"/>
                </a:lnTo>
                <a:lnTo>
                  <a:pt x="43" y="46"/>
                </a:lnTo>
                <a:lnTo>
                  <a:pt x="45" y="36"/>
                </a:lnTo>
                <a:lnTo>
                  <a:pt x="49" y="27"/>
                </a:lnTo>
                <a:lnTo>
                  <a:pt x="51" y="19"/>
                </a:lnTo>
                <a:lnTo>
                  <a:pt x="55" y="13"/>
                </a:lnTo>
                <a:lnTo>
                  <a:pt x="57" y="7"/>
                </a:lnTo>
                <a:lnTo>
                  <a:pt x="59" y="5"/>
                </a:lnTo>
                <a:lnTo>
                  <a:pt x="62" y="3"/>
                </a:lnTo>
                <a:lnTo>
                  <a:pt x="64" y="0"/>
                </a:lnTo>
                <a:lnTo>
                  <a:pt x="68" y="5"/>
                </a:lnTo>
                <a:lnTo>
                  <a:pt x="70" y="9"/>
                </a:lnTo>
                <a:lnTo>
                  <a:pt x="70" y="11"/>
                </a:lnTo>
                <a:lnTo>
                  <a:pt x="72" y="15"/>
                </a:lnTo>
                <a:lnTo>
                  <a:pt x="72" y="19"/>
                </a:lnTo>
                <a:lnTo>
                  <a:pt x="72" y="23"/>
                </a:lnTo>
                <a:lnTo>
                  <a:pt x="72" y="29"/>
                </a:lnTo>
              </a:path>
            </a:pathLst>
          </a:custGeom>
          <a:solidFill>
            <a:srgbClr val="FF0000">
              <a:alpha val="100000"/>
            </a:srgbClr>
          </a:solidFill>
          <a:ln w="19050">
            <a:noFill/>
          </a:ln>
        </p:spPr>
        <p:txBody>
          <a:bodyPr/>
          <a:p>
            <a:endParaRPr lang="zh-CN" altLang="en-US"/>
          </a:p>
        </p:txBody>
      </p:sp>
      <p:sp>
        <p:nvSpPr>
          <p:cNvPr id="72" name="Freeform 15"/>
          <p:cNvSpPr/>
          <p:nvPr/>
        </p:nvSpPr>
        <p:spPr>
          <a:xfrm>
            <a:off x="9831388" y="4102100"/>
            <a:ext cx="355600" cy="319088"/>
          </a:xfrm>
          <a:custGeom>
            <a:avLst/>
            <a:gdLst>
              <a:gd name="txL" fmla="*/ 0 w 159"/>
              <a:gd name="txT" fmla="*/ 0 h 173"/>
              <a:gd name="txR" fmla="*/ 159 w 159"/>
              <a:gd name="txB" fmla="*/ 173 h 173"/>
            </a:gdLst>
            <a:ahLst/>
            <a:cxnLst>
              <a:cxn ang="0">
                <a:pos x="91" y="15"/>
              </a:cxn>
              <a:cxn ang="0">
                <a:pos x="106" y="23"/>
              </a:cxn>
              <a:cxn ang="0">
                <a:pos x="122" y="35"/>
              </a:cxn>
              <a:cxn ang="0">
                <a:pos x="137" y="52"/>
              </a:cxn>
              <a:cxn ang="0">
                <a:pos x="149" y="72"/>
              </a:cxn>
              <a:cxn ang="0">
                <a:pos x="157" y="91"/>
              </a:cxn>
              <a:cxn ang="0">
                <a:pos x="159" y="109"/>
              </a:cxn>
              <a:cxn ang="0">
                <a:pos x="159" y="126"/>
              </a:cxn>
              <a:cxn ang="0">
                <a:pos x="153" y="144"/>
              </a:cxn>
              <a:cxn ang="0">
                <a:pos x="147" y="159"/>
              </a:cxn>
              <a:cxn ang="0">
                <a:pos x="143" y="169"/>
              </a:cxn>
              <a:cxn ang="0">
                <a:pos x="141" y="173"/>
              </a:cxn>
              <a:cxn ang="0">
                <a:pos x="137" y="173"/>
              </a:cxn>
              <a:cxn ang="0">
                <a:pos x="134" y="171"/>
              </a:cxn>
              <a:cxn ang="0">
                <a:pos x="128" y="165"/>
              </a:cxn>
              <a:cxn ang="0">
                <a:pos x="120" y="159"/>
              </a:cxn>
              <a:cxn ang="0">
                <a:pos x="112" y="149"/>
              </a:cxn>
              <a:cxn ang="0">
                <a:pos x="99" y="136"/>
              </a:cxn>
              <a:cxn ang="0">
                <a:pos x="87" y="122"/>
              </a:cxn>
              <a:cxn ang="0">
                <a:pos x="73" y="105"/>
              </a:cxn>
              <a:cxn ang="0">
                <a:pos x="50" y="76"/>
              </a:cxn>
              <a:cxn ang="0">
                <a:pos x="25" y="46"/>
              </a:cxn>
              <a:cxn ang="0">
                <a:pos x="17" y="33"/>
              </a:cxn>
              <a:cxn ang="0">
                <a:pos x="11" y="23"/>
              </a:cxn>
              <a:cxn ang="0">
                <a:pos x="5" y="15"/>
              </a:cxn>
              <a:cxn ang="0">
                <a:pos x="2" y="8"/>
              </a:cxn>
              <a:cxn ang="0">
                <a:pos x="0" y="6"/>
              </a:cxn>
              <a:cxn ang="0">
                <a:pos x="2" y="2"/>
              </a:cxn>
              <a:cxn ang="0">
                <a:pos x="7" y="0"/>
              </a:cxn>
              <a:cxn ang="0">
                <a:pos x="15" y="0"/>
              </a:cxn>
              <a:cxn ang="0">
                <a:pos x="27" y="0"/>
              </a:cxn>
              <a:cxn ang="0">
                <a:pos x="38" y="0"/>
              </a:cxn>
              <a:cxn ang="0">
                <a:pos x="52" y="4"/>
              </a:cxn>
              <a:cxn ang="0">
                <a:pos x="83" y="10"/>
              </a:cxn>
            </a:cxnLst>
            <a:rect l="txL" t="txT" r="txR" b="txB"/>
            <a:pathLst>
              <a:path w="159" h="173">
                <a:moveTo>
                  <a:pt x="83" y="10"/>
                </a:moveTo>
                <a:lnTo>
                  <a:pt x="91" y="15"/>
                </a:lnTo>
                <a:lnTo>
                  <a:pt x="99" y="19"/>
                </a:lnTo>
                <a:lnTo>
                  <a:pt x="106" y="23"/>
                </a:lnTo>
                <a:lnTo>
                  <a:pt x="114" y="29"/>
                </a:lnTo>
                <a:lnTo>
                  <a:pt x="122" y="35"/>
                </a:lnTo>
                <a:lnTo>
                  <a:pt x="130" y="43"/>
                </a:lnTo>
                <a:lnTo>
                  <a:pt x="137" y="52"/>
                </a:lnTo>
                <a:lnTo>
                  <a:pt x="143" y="62"/>
                </a:lnTo>
                <a:lnTo>
                  <a:pt x="149" y="72"/>
                </a:lnTo>
                <a:lnTo>
                  <a:pt x="153" y="83"/>
                </a:lnTo>
                <a:lnTo>
                  <a:pt x="157" y="91"/>
                </a:lnTo>
                <a:lnTo>
                  <a:pt x="159" y="101"/>
                </a:lnTo>
                <a:lnTo>
                  <a:pt x="159" y="109"/>
                </a:lnTo>
                <a:lnTo>
                  <a:pt x="159" y="118"/>
                </a:lnTo>
                <a:lnTo>
                  <a:pt x="159" y="126"/>
                </a:lnTo>
                <a:lnTo>
                  <a:pt x="155" y="134"/>
                </a:lnTo>
                <a:lnTo>
                  <a:pt x="153" y="144"/>
                </a:lnTo>
                <a:lnTo>
                  <a:pt x="151" y="153"/>
                </a:lnTo>
                <a:lnTo>
                  <a:pt x="147" y="159"/>
                </a:lnTo>
                <a:lnTo>
                  <a:pt x="145" y="165"/>
                </a:lnTo>
                <a:lnTo>
                  <a:pt x="143" y="169"/>
                </a:lnTo>
                <a:lnTo>
                  <a:pt x="143" y="171"/>
                </a:lnTo>
                <a:lnTo>
                  <a:pt x="141" y="173"/>
                </a:lnTo>
                <a:lnTo>
                  <a:pt x="139" y="173"/>
                </a:lnTo>
                <a:lnTo>
                  <a:pt x="137" y="173"/>
                </a:lnTo>
                <a:lnTo>
                  <a:pt x="134" y="171"/>
                </a:lnTo>
                <a:lnTo>
                  <a:pt x="130" y="169"/>
                </a:lnTo>
                <a:lnTo>
                  <a:pt x="128" y="165"/>
                </a:lnTo>
                <a:lnTo>
                  <a:pt x="124" y="163"/>
                </a:lnTo>
                <a:lnTo>
                  <a:pt x="120" y="159"/>
                </a:lnTo>
                <a:lnTo>
                  <a:pt x="116" y="153"/>
                </a:lnTo>
                <a:lnTo>
                  <a:pt x="112" y="149"/>
                </a:lnTo>
                <a:lnTo>
                  <a:pt x="106" y="142"/>
                </a:lnTo>
                <a:lnTo>
                  <a:pt x="99" y="136"/>
                </a:lnTo>
                <a:lnTo>
                  <a:pt x="93" y="130"/>
                </a:lnTo>
                <a:lnTo>
                  <a:pt x="87" y="122"/>
                </a:lnTo>
                <a:lnTo>
                  <a:pt x="81" y="114"/>
                </a:lnTo>
                <a:lnTo>
                  <a:pt x="73" y="105"/>
                </a:lnTo>
                <a:lnTo>
                  <a:pt x="64" y="95"/>
                </a:lnTo>
                <a:lnTo>
                  <a:pt x="50" y="76"/>
                </a:lnTo>
                <a:lnTo>
                  <a:pt x="38" y="60"/>
                </a:lnTo>
                <a:lnTo>
                  <a:pt x="25" y="46"/>
                </a:lnTo>
                <a:lnTo>
                  <a:pt x="21" y="39"/>
                </a:lnTo>
                <a:lnTo>
                  <a:pt x="17" y="33"/>
                </a:lnTo>
                <a:lnTo>
                  <a:pt x="13" y="29"/>
                </a:lnTo>
                <a:lnTo>
                  <a:pt x="11" y="23"/>
                </a:lnTo>
                <a:lnTo>
                  <a:pt x="7" y="19"/>
                </a:lnTo>
                <a:lnTo>
                  <a:pt x="5" y="15"/>
                </a:lnTo>
                <a:lnTo>
                  <a:pt x="2" y="13"/>
                </a:lnTo>
                <a:lnTo>
                  <a:pt x="2" y="8"/>
                </a:lnTo>
                <a:lnTo>
                  <a:pt x="0" y="6"/>
                </a:lnTo>
                <a:lnTo>
                  <a:pt x="0" y="4"/>
                </a:lnTo>
                <a:lnTo>
                  <a:pt x="2" y="2"/>
                </a:lnTo>
                <a:lnTo>
                  <a:pt x="5" y="2"/>
                </a:lnTo>
                <a:lnTo>
                  <a:pt x="7" y="0"/>
                </a:lnTo>
                <a:lnTo>
                  <a:pt x="11" y="0"/>
                </a:lnTo>
                <a:lnTo>
                  <a:pt x="15" y="0"/>
                </a:lnTo>
                <a:lnTo>
                  <a:pt x="21" y="0"/>
                </a:lnTo>
                <a:lnTo>
                  <a:pt x="27" y="0"/>
                </a:lnTo>
                <a:lnTo>
                  <a:pt x="31" y="0"/>
                </a:lnTo>
                <a:lnTo>
                  <a:pt x="38" y="0"/>
                </a:lnTo>
                <a:lnTo>
                  <a:pt x="44" y="2"/>
                </a:lnTo>
                <a:lnTo>
                  <a:pt x="52" y="4"/>
                </a:lnTo>
                <a:lnTo>
                  <a:pt x="66" y="6"/>
                </a:lnTo>
                <a:lnTo>
                  <a:pt x="83" y="10"/>
                </a:lnTo>
              </a:path>
            </a:pathLst>
          </a:custGeom>
          <a:solidFill>
            <a:srgbClr val="FF0000">
              <a:alpha val="100000"/>
            </a:srgbClr>
          </a:solidFill>
          <a:ln w="19050">
            <a:noFill/>
          </a:ln>
        </p:spPr>
        <p:txBody>
          <a:bodyPr/>
          <a:p>
            <a:endParaRPr lang="zh-CN" altLang="en-US"/>
          </a:p>
        </p:txBody>
      </p:sp>
      <p:sp>
        <p:nvSpPr>
          <p:cNvPr id="73" name="Freeform 16"/>
          <p:cNvSpPr/>
          <p:nvPr/>
        </p:nvSpPr>
        <p:spPr>
          <a:xfrm>
            <a:off x="8335963" y="4495800"/>
            <a:ext cx="2319337" cy="528638"/>
          </a:xfrm>
          <a:custGeom>
            <a:avLst/>
            <a:gdLst>
              <a:gd name="txL" fmla="*/ 0 w 1036"/>
              <a:gd name="txT" fmla="*/ 0 h 286"/>
              <a:gd name="txR" fmla="*/ 1036 w 1036"/>
              <a:gd name="txB" fmla="*/ 286 h 286"/>
            </a:gdLst>
            <a:ahLst/>
            <a:cxnLst>
              <a:cxn ang="0">
                <a:pos x="1033" y="177"/>
              </a:cxn>
              <a:cxn ang="0">
                <a:pos x="1027" y="181"/>
              </a:cxn>
              <a:cxn ang="0">
                <a:pos x="1017" y="189"/>
              </a:cxn>
              <a:cxn ang="0">
                <a:pos x="1000" y="197"/>
              </a:cxn>
              <a:cxn ang="0">
                <a:pos x="978" y="206"/>
              </a:cxn>
              <a:cxn ang="0">
                <a:pos x="924" y="226"/>
              </a:cxn>
              <a:cxn ang="0">
                <a:pos x="875" y="245"/>
              </a:cxn>
              <a:cxn ang="0">
                <a:pos x="833" y="263"/>
              </a:cxn>
              <a:cxn ang="0">
                <a:pos x="794" y="278"/>
              </a:cxn>
              <a:cxn ang="0">
                <a:pos x="765" y="284"/>
              </a:cxn>
              <a:cxn ang="0">
                <a:pos x="739" y="286"/>
              </a:cxn>
              <a:cxn ang="0">
                <a:pos x="706" y="282"/>
              </a:cxn>
              <a:cxn ang="0">
                <a:pos x="687" y="276"/>
              </a:cxn>
              <a:cxn ang="0">
                <a:pos x="660" y="263"/>
              </a:cxn>
              <a:cxn ang="0">
                <a:pos x="621" y="245"/>
              </a:cxn>
              <a:cxn ang="0">
                <a:pos x="567" y="216"/>
              </a:cxn>
              <a:cxn ang="0">
                <a:pos x="499" y="183"/>
              </a:cxn>
              <a:cxn ang="0">
                <a:pos x="421" y="144"/>
              </a:cxn>
              <a:cxn ang="0">
                <a:pos x="351" y="109"/>
              </a:cxn>
              <a:cxn ang="0">
                <a:pos x="291" y="80"/>
              </a:cxn>
              <a:cxn ang="0">
                <a:pos x="244" y="61"/>
              </a:cxn>
              <a:cxn ang="0">
                <a:pos x="208" y="51"/>
              </a:cxn>
              <a:cxn ang="0">
                <a:pos x="186" y="51"/>
              </a:cxn>
              <a:cxn ang="0">
                <a:pos x="140" y="59"/>
              </a:cxn>
              <a:cxn ang="0">
                <a:pos x="112" y="72"/>
              </a:cxn>
              <a:cxn ang="0">
                <a:pos x="85" y="90"/>
              </a:cxn>
              <a:cxn ang="0">
                <a:pos x="66" y="103"/>
              </a:cxn>
              <a:cxn ang="0">
                <a:pos x="56" y="107"/>
              </a:cxn>
              <a:cxn ang="0">
                <a:pos x="46" y="107"/>
              </a:cxn>
              <a:cxn ang="0">
                <a:pos x="31" y="94"/>
              </a:cxn>
              <a:cxn ang="0">
                <a:pos x="17" y="78"/>
              </a:cxn>
              <a:cxn ang="0">
                <a:pos x="6" y="61"/>
              </a:cxn>
              <a:cxn ang="0">
                <a:pos x="0" y="49"/>
              </a:cxn>
              <a:cxn ang="0">
                <a:pos x="37" y="35"/>
              </a:cxn>
              <a:cxn ang="0">
                <a:pos x="89" y="22"/>
              </a:cxn>
              <a:cxn ang="0">
                <a:pos x="130" y="12"/>
              </a:cxn>
              <a:cxn ang="0">
                <a:pos x="161" y="4"/>
              </a:cxn>
              <a:cxn ang="0">
                <a:pos x="184" y="2"/>
              </a:cxn>
              <a:cxn ang="0">
                <a:pos x="198" y="0"/>
              </a:cxn>
              <a:cxn ang="0">
                <a:pos x="217" y="4"/>
              </a:cxn>
              <a:cxn ang="0">
                <a:pos x="239" y="10"/>
              </a:cxn>
              <a:cxn ang="0">
                <a:pos x="270" y="20"/>
              </a:cxn>
              <a:cxn ang="0">
                <a:pos x="305" y="33"/>
              </a:cxn>
              <a:cxn ang="0">
                <a:pos x="349" y="51"/>
              </a:cxn>
              <a:cxn ang="0">
                <a:pos x="437" y="90"/>
              </a:cxn>
              <a:cxn ang="0">
                <a:pos x="530" y="119"/>
              </a:cxn>
              <a:cxn ang="0">
                <a:pos x="623" y="140"/>
              </a:cxn>
              <a:cxn ang="0">
                <a:pos x="724" y="154"/>
              </a:cxn>
              <a:cxn ang="0">
                <a:pos x="835" y="158"/>
              </a:cxn>
              <a:cxn ang="0">
                <a:pos x="914" y="156"/>
              </a:cxn>
              <a:cxn ang="0">
                <a:pos x="961" y="158"/>
              </a:cxn>
              <a:cxn ang="0">
                <a:pos x="996" y="160"/>
              </a:cxn>
              <a:cxn ang="0">
                <a:pos x="1019" y="164"/>
              </a:cxn>
              <a:cxn ang="0">
                <a:pos x="1033" y="169"/>
              </a:cxn>
              <a:cxn ang="0">
                <a:pos x="1036" y="173"/>
              </a:cxn>
            </a:cxnLst>
            <a:rect l="txL" t="txT" r="txR" b="txB"/>
            <a:pathLst>
              <a:path w="1036" h="286">
                <a:moveTo>
                  <a:pt x="1036" y="173"/>
                </a:moveTo>
                <a:lnTo>
                  <a:pt x="1036" y="175"/>
                </a:lnTo>
                <a:lnTo>
                  <a:pt x="1033" y="177"/>
                </a:lnTo>
                <a:lnTo>
                  <a:pt x="1031" y="179"/>
                </a:lnTo>
                <a:lnTo>
                  <a:pt x="1027" y="181"/>
                </a:lnTo>
                <a:lnTo>
                  <a:pt x="1025" y="183"/>
                </a:lnTo>
                <a:lnTo>
                  <a:pt x="1021" y="187"/>
                </a:lnTo>
                <a:lnTo>
                  <a:pt x="1017" y="189"/>
                </a:lnTo>
                <a:lnTo>
                  <a:pt x="1011" y="191"/>
                </a:lnTo>
                <a:lnTo>
                  <a:pt x="1007" y="193"/>
                </a:lnTo>
                <a:lnTo>
                  <a:pt x="1000" y="197"/>
                </a:lnTo>
                <a:lnTo>
                  <a:pt x="994" y="200"/>
                </a:lnTo>
                <a:lnTo>
                  <a:pt x="986" y="204"/>
                </a:lnTo>
                <a:lnTo>
                  <a:pt x="978" y="206"/>
                </a:lnTo>
                <a:lnTo>
                  <a:pt x="961" y="212"/>
                </a:lnTo>
                <a:lnTo>
                  <a:pt x="943" y="218"/>
                </a:lnTo>
                <a:lnTo>
                  <a:pt x="924" y="226"/>
                </a:lnTo>
                <a:lnTo>
                  <a:pt x="908" y="233"/>
                </a:lnTo>
                <a:lnTo>
                  <a:pt x="891" y="239"/>
                </a:lnTo>
                <a:lnTo>
                  <a:pt x="875" y="245"/>
                </a:lnTo>
                <a:lnTo>
                  <a:pt x="860" y="251"/>
                </a:lnTo>
                <a:lnTo>
                  <a:pt x="846" y="257"/>
                </a:lnTo>
                <a:lnTo>
                  <a:pt x="833" y="263"/>
                </a:lnTo>
                <a:lnTo>
                  <a:pt x="819" y="270"/>
                </a:lnTo>
                <a:lnTo>
                  <a:pt x="807" y="274"/>
                </a:lnTo>
                <a:lnTo>
                  <a:pt x="794" y="278"/>
                </a:lnTo>
                <a:lnTo>
                  <a:pt x="784" y="280"/>
                </a:lnTo>
                <a:lnTo>
                  <a:pt x="774" y="282"/>
                </a:lnTo>
                <a:lnTo>
                  <a:pt x="765" y="284"/>
                </a:lnTo>
                <a:lnTo>
                  <a:pt x="757" y="286"/>
                </a:lnTo>
                <a:lnTo>
                  <a:pt x="751" y="286"/>
                </a:lnTo>
                <a:lnTo>
                  <a:pt x="739" y="286"/>
                </a:lnTo>
                <a:lnTo>
                  <a:pt x="724" y="284"/>
                </a:lnTo>
                <a:lnTo>
                  <a:pt x="712" y="284"/>
                </a:lnTo>
                <a:lnTo>
                  <a:pt x="706" y="282"/>
                </a:lnTo>
                <a:lnTo>
                  <a:pt x="699" y="280"/>
                </a:lnTo>
                <a:lnTo>
                  <a:pt x="693" y="278"/>
                </a:lnTo>
                <a:lnTo>
                  <a:pt x="687" y="276"/>
                </a:lnTo>
                <a:lnTo>
                  <a:pt x="681" y="274"/>
                </a:lnTo>
                <a:lnTo>
                  <a:pt x="670" y="270"/>
                </a:lnTo>
                <a:lnTo>
                  <a:pt x="660" y="263"/>
                </a:lnTo>
                <a:lnTo>
                  <a:pt x="648" y="257"/>
                </a:lnTo>
                <a:lnTo>
                  <a:pt x="635" y="251"/>
                </a:lnTo>
                <a:lnTo>
                  <a:pt x="621" y="245"/>
                </a:lnTo>
                <a:lnTo>
                  <a:pt x="604" y="237"/>
                </a:lnTo>
                <a:lnTo>
                  <a:pt x="586" y="226"/>
                </a:lnTo>
                <a:lnTo>
                  <a:pt x="567" y="216"/>
                </a:lnTo>
                <a:lnTo>
                  <a:pt x="547" y="206"/>
                </a:lnTo>
                <a:lnTo>
                  <a:pt x="524" y="195"/>
                </a:lnTo>
                <a:lnTo>
                  <a:pt x="499" y="183"/>
                </a:lnTo>
                <a:lnTo>
                  <a:pt x="475" y="171"/>
                </a:lnTo>
                <a:lnTo>
                  <a:pt x="448" y="156"/>
                </a:lnTo>
                <a:lnTo>
                  <a:pt x="421" y="144"/>
                </a:lnTo>
                <a:lnTo>
                  <a:pt x="396" y="131"/>
                </a:lnTo>
                <a:lnTo>
                  <a:pt x="373" y="119"/>
                </a:lnTo>
                <a:lnTo>
                  <a:pt x="351" y="109"/>
                </a:lnTo>
                <a:lnTo>
                  <a:pt x="328" y="99"/>
                </a:lnTo>
                <a:lnTo>
                  <a:pt x="310" y="88"/>
                </a:lnTo>
                <a:lnTo>
                  <a:pt x="291" y="80"/>
                </a:lnTo>
                <a:lnTo>
                  <a:pt x="272" y="74"/>
                </a:lnTo>
                <a:lnTo>
                  <a:pt x="258" y="68"/>
                </a:lnTo>
                <a:lnTo>
                  <a:pt x="244" y="61"/>
                </a:lnTo>
                <a:lnTo>
                  <a:pt x="231" y="57"/>
                </a:lnTo>
                <a:lnTo>
                  <a:pt x="219" y="55"/>
                </a:lnTo>
                <a:lnTo>
                  <a:pt x="208" y="51"/>
                </a:lnTo>
                <a:lnTo>
                  <a:pt x="200" y="51"/>
                </a:lnTo>
                <a:lnTo>
                  <a:pt x="192" y="49"/>
                </a:lnTo>
                <a:lnTo>
                  <a:pt x="186" y="51"/>
                </a:lnTo>
                <a:lnTo>
                  <a:pt x="163" y="55"/>
                </a:lnTo>
                <a:lnTo>
                  <a:pt x="153" y="57"/>
                </a:lnTo>
                <a:lnTo>
                  <a:pt x="140" y="59"/>
                </a:lnTo>
                <a:lnTo>
                  <a:pt x="130" y="63"/>
                </a:lnTo>
                <a:lnTo>
                  <a:pt x="122" y="68"/>
                </a:lnTo>
                <a:lnTo>
                  <a:pt x="112" y="72"/>
                </a:lnTo>
                <a:lnTo>
                  <a:pt x="103" y="78"/>
                </a:lnTo>
                <a:lnTo>
                  <a:pt x="95" y="84"/>
                </a:lnTo>
                <a:lnTo>
                  <a:pt x="85" y="90"/>
                </a:lnTo>
                <a:lnTo>
                  <a:pt x="79" y="94"/>
                </a:lnTo>
                <a:lnTo>
                  <a:pt x="72" y="99"/>
                </a:lnTo>
                <a:lnTo>
                  <a:pt x="66" y="103"/>
                </a:lnTo>
                <a:lnTo>
                  <a:pt x="62" y="105"/>
                </a:lnTo>
                <a:lnTo>
                  <a:pt x="58" y="107"/>
                </a:lnTo>
                <a:lnTo>
                  <a:pt x="56" y="107"/>
                </a:lnTo>
                <a:lnTo>
                  <a:pt x="52" y="107"/>
                </a:lnTo>
                <a:lnTo>
                  <a:pt x="50" y="107"/>
                </a:lnTo>
                <a:lnTo>
                  <a:pt x="46" y="107"/>
                </a:lnTo>
                <a:lnTo>
                  <a:pt x="39" y="103"/>
                </a:lnTo>
                <a:lnTo>
                  <a:pt x="35" y="101"/>
                </a:lnTo>
                <a:lnTo>
                  <a:pt x="31" y="94"/>
                </a:lnTo>
                <a:lnTo>
                  <a:pt x="27" y="90"/>
                </a:lnTo>
                <a:lnTo>
                  <a:pt x="21" y="84"/>
                </a:lnTo>
                <a:lnTo>
                  <a:pt x="17" y="78"/>
                </a:lnTo>
                <a:lnTo>
                  <a:pt x="13" y="72"/>
                </a:lnTo>
                <a:lnTo>
                  <a:pt x="8" y="68"/>
                </a:lnTo>
                <a:lnTo>
                  <a:pt x="6" y="61"/>
                </a:lnTo>
                <a:lnTo>
                  <a:pt x="2" y="57"/>
                </a:lnTo>
                <a:lnTo>
                  <a:pt x="2" y="53"/>
                </a:lnTo>
                <a:lnTo>
                  <a:pt x="0" y="49"/>
                </a:lnTo>
                <a:lnTo>
                  <a:pt x="0" y="45"/>
                </a:lnTo>
                <a:lnTo>
                  <a:pt x="19" y="39"/>
                </a:lnTo>
                <a:lnTo>
                  <a:pt x="37" y="35"/>
                </a:lnTo>
                <a:lnTo>
                  <a:pt x="56" y="30"/>
                </a:lnTo>
                <a:lnTo>
                  <a:pt x="72" y="26"/>
                </a:lnTo>
                <a:lnTo>
                  <a:pt x="89" y="22"/>
                </a:lnTo>
                <a:lnTo>
                  <a:pt x="103" y="18"/>
                </a:lnTo>
                <a:lnTo>
                  <a:pt x="116" y="14"/>
                </a:lnTo>
                <a:lnTo>
                  <a:pt x="130" y="12"/>
                </a:lnTo>
                <a:lnTo>
                  <a:pt x="140" y="10"/>
                </a:lnTo>
                <a:lnTo>
                  <a:pt x="151" y="6"/>
                </a:lnTo>
                <a:lnTo>
                  <a:pt x="161" y="4"/>
                </a:lnTo>
                <a:lnTo>
                  <a:pt x="169" y="4"/>
                </a:lnTo>
                <a:lnTo>
                  <a:pt x="178" y="2"/>
                </a:lnTo>
                <a:lnTo>
                  <a:pt x="184" y="2"/>
                </a:lnTo>
                <a:lnTo>
                  <a:pt x="190" y="0"/>
                </a:lnTo>
                <a:lnTo>
                  <a:pt x="194" y="0"/>
                </a:lnTo>
                <a:lnTo>
                  <a:pt x="198" y="0"/>
                </a:lnTo>
                <a:lnTo>
                  <a:pt x="204" y="2"/>
                </a:lnTo>
                <a:lnTo>
                  <a:pt x="208" y="2"/>
                </a:lnTo>
                <a:lnTo>
                  <a:pt x="217" y="4"/>
                </a:lnTo>
                <a:lnTo>
                  <a:pt x="223" y="6"/>
                </a:lnTo>
                <a:lnTo>
                  <a:pt x="231" y="8"/>
                </a:lnTo>
                <a:lnTo>
                  <a:pt x="239" y="10"/>
                </a:lnTo>
                <a:lnTo>
                  <a:pt x="250" y="12"/>
                </a:lnTo>
                <a:lnTo>
                  <a:pt x="260" y="16"/>
                </a:lnTo>
                <a:lnTo>
                  <a:pt x="270" y="20"/>
                </a:lnTo>
                <a:lnTo>
                  <a:pt x="281" y="24"/>
                </a:lnTo>
                <a:lnTo>
                  <a:pt x="293" y="28"/>
                </a:lnTo>
                <a:lnTo>
                  <a:pt x="305" y="33"/>
                </a:lnTo>
                <a:lnTo>
                  <a:pt x="320" y="39"/>
                </a:lnTo>
                <a:lnTo>
                  <a:pt x="334" y="45"/>
                </a:lnTo>
                <a:lnTo>
                  <a:pt x="349" y="51"/>
                </a:lnTo>
                <a:lnTo>
                  <a:pt x="378" y="66"/>
                </a:lnTo>
                <a:lnTo>
                  <a:pt x="409" y="78"/>
                </a:lnTo>
                <a:lnTo>
                  <a:pt x="437" y="90"/>
                </a:lnTo>
                <a:lnTo>
                  <a:pt x="468" y="101"/>
                </a:lnTo>
                <a:lnTo>
                  <a:pt x="499" y="111"/>
                </a:lnTo>
                <a:lnTo>
                  <a:pt x="530" y="119"/>
                </a:lnTo>
                <a:lnTo>
                  <a:pt x="561" y="127"/>
                </a:lnTo>
                <a:lnTo>
                  <a:pt x="590" y="134"/>
                </a:lnTo>
                <a:lnTo>
                  <a:pt x="623" y="140"/>
                </a:lnTo>
                <a:lnTo>
                  <a:pt x="654" y="146"/>
                </a:lnTo>
                <a:lnTo>
                  <a:pt x="689" y="150"/>
                </a:lnTo>
                <a:lnTo>
                  <a:pt x="724" y="154"/>
                </a:lnTo>
                <a:lnTo>
                  <a:pt x="759" y="156"/>
                </a:lnTo>
                <a:lnTo>
                  <a:pt x="796" y="158"/>
                </a:lnTo>
                <a:lnTo>
                  <a:pt x="835" y="158"/>
                </a:lnTo>
                <a:lnTo>
                  <a:pt x="875" y="156"/>
                </a:lnTo>
                <a:lnTo>
                  <a:pt x="895" y="156"/>
                </a:lnTo>
                <a:lnTo>
                  <a:pt x="914" y="156"/>
                </a:lnTo>
                <a:lnTo>
                  <a:pt x="930" y="158"/>
                </a:lnTo>
                <a:lnTo>
                  <a:pt x="947" y="158"/>
                </a:lnTo>
                <a:lnTo>
                  <a:pt x="961" y="158"/>
                </a:lnTo>
                <a:lnTo>
                  <a:pt x="974" y="158"/>
                </a:lnTo>
                <a:lnTo>
                  <a:pt x="986" y="160"/>
                </a:lnTo>
                <a:lnTo>
                  <a:pt x="996" y="160"/>
                </a:lnTo>
                <a:lnTo>
                  <a:pt x="1005" y="162"/>
                </a:lnTo>
                <a:lnTo>
                  <a:pt x="1013" y="162"/>
                </a:lnTo>
                <a:lnTo>
                  <a:pt x="1019" y="164"/>
                </a:lnTo>
                <a:lnTo>
                  <a:pt x="1025" y="167"/>
                </a:lnTo>
                <a:lnTo>
                  <a:pt x="1029" y="169"/>
                </a:lnTo>
                <a:lnTo>
                  <a:pt x="1033" y="169"/>
                </a:lnTo>
                <a:lnTo>
                  <a:pt x="1036" y="171"/>
                </a:lnTo>
                <a:lnTo>
                  <a:pt x="1036" y="173"/>
                </a:lnTo>
              </a:path>
            </a:pathLst>
          </a:custGeom>
          <a:solidFill>
            <a:srgbClr val="FF0000">
              <a:alpha val="100000"/>
            </a:srgbClr>
          </a:solidFill>
          <a:ln w="19050">
            <a:noFill/>
          </a:ln>
        </p:spPr>
        <p:txBody>
          <a:bodyPr/>
          <a:p>
            <a:endParaRPr lang="zh-CN" altLang="en-US"/>
          </a:p>
        </p:txBody>
      </p:sp>
      <p:sp>
        <p:nvSpPr>
          <p:cNvPr id="74" name="Freeform 17"/>
          <p:cNvSpPr/>
          <p:nvPr/>
        </p:nvSpPr>
        <p:spPr>
          <a:xfrm>
            <a:off x="8669338" y="2982913"/>
            <a:ext cx="327025" cy="331787"/>
          </a:xfrm>
          <a:custGeom>
            <a:avLst/>
            <a:gdLst>
              <a:gd name="txL" fmla="*/ 0 w 146"/>
              <a:gd name="txT" fmla="*/ 0 h 179"/>
              <a:gd name="txR" fmla="*/ 146 w 146"/>
              <a:gd name="txB" fmla="*/ 179 h 179"/>
            </a:gdLst>
            <a:ahLst/>
            <a:cxnLst>
              <a:cxn ang="0">
                <a:pos x="2" y="0"/>
              </a:cxn>
              <a:cxn ang="0">
                <a:pos x="14" y="0"/>
              </a:cxn>
              <a:cxn ang="0">
                <a:pos x="24" y="2"/>
              </a:cxn>
              <a:cxn ang="0">
                <a:pos x="37" y="4"/>
              </a:cxn>
              <a:cxn ang="0">
                <a:pos x="47" y="8"/>
              </a:cxn>
              <a:cxn ang="0">
                <a:pos x="59" y="10"/>
              </a:cxn>
              <a:cxn ang="0">
                <a:pos x="70" y="17"/>
              </a:cxn>
              <a:cxn ang="0">
                <a:pos x="82" y="21"/>
              </a:cxn>
              <a:cxn ang="0">
                <a:pos x="92" y="27"/>
              </a:cxn>
              <a:cxn ang="0">
                <a:pos x="103" y="37"/>
              </a:cxn>
              <a:cxn ang="0">
                <a:pos x="113" y="45"/>
              </a:cxn>
              <a:cxn ang="0">
                <a:pos x="121" y="54"/>
              </a:cxn>
              <a:cxn ang="0">
                <a:pos x="128" y="62"/>
              </a:cxn>
              <a:cxn ang="0">
                <a:pos x="134" y="70"/>
              </a:cxn>
              <a:cxn ang="0">
                <a:pos x="138" y="78"/>
              </a:cxn>
              <a:cxn ang="0">
                <a:pos x="142" y="87"/>
              </a:cxn>
              <a:cxn ang="0">
                <a:pos x="144" y="95"/>
              </a:cxn>
              <a:cxn ang="0">
                <a:pos x="146" y="105"/>
              </a:cxn>
              <a:cxn ang="0">
                <a:pos x="146" y="113"/>
              </a:cxn>
              <a:cxn ang="0">
                <a:pos x="146" y="122"/>
              </a:cxn>
              <a:cxn ang="0">
                <a:pos x="146" y="130"/>
              </a:cxn>
              <a:cxn ang="0">
                <a:pos x="144" y="136"/>
              </a:cxn>
              <a:cxn ang="0">
                <a:pos x="142" y="144"/>
              </a:cxn>
              <a:cxn ang="0">
                <a:pos x="140" y="157"/>
              </a:cxn>
              <a:cxn ang="0">
                <a:pos x="136" y="163"/>
              </a:cxn>
              <a:cxn ang="0">
                <a:pos x="134" y="167"/>
              </a:cxn>
              <a:cxn ang="0">
                <a:pos x="130" y="171"/>
              </a:cxn>
              <a:cxn ang="0">
                <a:pos x="128" y="173"/>
              </a:cxn>
              <a:cxn ang="0">
                <a:pos x="125" y="175"/>
              </a:cxn>
              <a:cxn ang="0">
                <a:pos x="121" y="177"/>
              </a:cxn>
              <a:cxn ang="0">
                <a:pos x="119" y="179"/>
              </a:cxn>
              <a:cxn ang="0">
                <a:pos x="119" y="179"/>
              </a:cxn>
              <a:cxn ang="0">
                <a:pos x="117" y="179"/>
              </a:cxn>
              <a:cxn ang="0">
                <a:pos x="115" y="177"/>
              </a:cxn>
              <a:cxn ang="0">
                <a:pos x="111" y="175"/>
              </a:cxn>
              <a:cxn ang="0">
                <a:pos x="105" y="169"/>
              </a:cxn>
              <a:cxn ang="0">
                <a:pos x="99" y="163"/>
              </a:cxn>
              <a:cxn ang="0">
                <a:pos x="92" y="155"/>
              </a:cxn>
              <a:cxn ang="0">
                <a:pos x="84" y="144"/>
              </a:cxn>
              <a:cxn ang="0">
                <a:pos x="76" y="132"/>
              </a:cxn>
              <a:cxn ang="0">
                <a:pos x="66" y="118"/>
              </a:cxn>
              <a:cxn ang="0">
                <a:pos x="55" y="103"/>
              </a:cxn>
              <a:cxn ang="0">
                <a:pos x="47" y="91"/>
              </a:cxn>
              <a:cxn ang="0">
                <a:pos x="39" y="80"/>
              </a:cxn>
              <a:cxn ang="0">
                <a:pos x="31" y="70"/>
              </a:cxn>
              <a:cxn ang="0">
                <a:pos x="24" y="60"/>
              </a:cxn>
              <a:cxn ang="0">
                <a:pos x="18" y="54"/>
              </a:cxn>
              <a:cxn ang="0">
                <a:pos x="14" y="45"/>
              </a:cxn>
              <a:cxn ang="0">
                <a:pos x="10" y="39"/>
              </a:cxn>
              <a:cxn ang="0">
                <a:pos x="6" y="33"/>
              </a:cxn>
              <a:cxn ang="0">
                <a:pos x="4" y="27"/>
              </a:cxn>
              <a:cxn ang="0">
                <a:pos x="2" y="23"/>
              </a:cxn>
              <a:cxn ang="0">
                <a:pos x="0" y="17"/>
              </a:cxn>
              <a:cxn ang="0">
                <a:pos x="0" y="12"/>
              </a:cxn>
              <a:cxn ang="0">
                <a:pos x="0" y="8"/>
              </a:cxn>
              <a:cxn ang="0">
                <a:pos x="0" y="4"/>
              </a:cxn>
              <a:cxn ang="0">
                <a:pos x="2" y="0"/>
              </a:cxn>
              <a:cxn ang="0">
                <a:pos x="2" y="0"/>
              </a:cxn>
            </a:cxnLst>
            <a:rect l="txL" t="txT" r="txR" b="txB"/>
            <a:pathLst>
              <a:path w="146" h="179">
                <a:moveTo>
                  <a:pt x="2" y="0"/>
                </a:moveTo>
                <a:lnTo>
                  <a:pt x="14" y="0"/>
                </a:lnTo>
                <a:lnTo>
                  <a:pt x="24" y="2"/>
                </a:lnTo>
                <a:lnTo>
                  <a:pt x="37" y="4"/>
                </a:lnTo>
                <a:lnTo>
                  <a:pt x="47" y="8"/>
                </a:lnTo>
                <a:lnTo>
                  <a:pt x="59" y="10"/>
                </a:lnTo>
                <a:lnTo>
                  <a:pt x="70" y="17"/>
                </a:lnTo>
                <a:lnTo>
                  <a:pt x="82" y="21"/>
                </a:lnTo>
                <a:lnTo>
                  <a:pt x="92" y="27"/>
                </a:lnTo>
                <a:lnTo>
                  <a:pt x="103" y="37"/>
                </a:lnTo>
                <a:lnTo>
                  <a:pt x="113" y="45"/>
                </a:lnTo>
                <a:lnTo>
                  <a:pt x="121" y="54"/>
                </a:lnTo>
                <a:lnTo>
                  <a:pt x="128" y="62"/>
                </a:lnTo>
                <a:lnTo>
                  <a:pt x="134" y="70"/>
                </a:lnTo>
                <a:lnTo>
                  <a:pt x="138" y="78"/>
                </a:lnTo>
                <a:lnTo>
                  <a:pt x="142" y="87"/>
                </a:lnTo>
                <a:lnTo>
                  <a:pt x="144" y="95"/>
                </a:lnTo>
                <a:lnTo>
                  <a:pt x="146" y="105"/>
                </a:lnTo>
                <a:lnTo>
                  <a:pt x="146" y="113"/>
                </a:lnTo>
                <a:lnTo>
                  <a:pt x="146" y="122"/>
                </a:lnTo>
                <a:lnTo>
                  <a:pt x="146" y="130"/>
                </a:lnTo>
                <a:lnTo>
                  <a:pt x="144" y="136"/>
                </a:lnTo>
                <a:lnTo>
                  <a:pt x="142" y="144"/>
                </a:lnTo>
                <a:lnTo>
                  <a:pt x="140" y="157"/>
                </a:lnTo>
                <a:lnTo>
                  <a:pt x="136" y="163"/>
                </a:lnTo>
                <a:lnTo>
                  <a:pt x="134" y="167"/>
                </a:lnTo>
                <a:lnTo>
                  <a:pt x="130" y="171"/>
                </a:lnTo>
                <a:lnTo>
                  <a:pt x="128" y="173"/>
                </a:lnTo>
                <a:lnTo>
                  <a:pt x="125" y="175"/>
                </a:lnTo>
                <a:lnTo>
                  <a:pt x="121" y="177"/>
                </a:lnTo>
                <a:lnTo>
                  <a:pt x="119" y="179"/>
                </a:lnTo>
                <a:lnTo>
                  <a:pt x="117" y="179"/>
                </a:lnTo>
                <a:lnTo>
                  <a:pt x="115" y="177"/>
                </a:lnTo>
                <a:lnTo>
                  <a:pt x="111" y="175"/>
                </a:lnTo>
                <a:lnTo>
                  <a:pt x="105" y="169"/>
                </a:lnTo>
                <a:lnTo>
                  <a:pt x="99" y="163"/>
                </a:lnTo>
                <a:lnTo>
                  <a:pt x="92" y="155"/>
                </a:lnTo>
                <a:lnTo>
                  <a:pt x="84" y="144"/>
                </a:lnTo>
                <a:lnTo>
                  <a:pt x="76" y="132"/>
                </a:lnTo>
                <a:lnTo>
                  <a:pt x="66" y="118"/>
                </a:lnTo>
                <a:lnTo>
                  <a:pt x="55" y="103"/>
                </a:lnTo>
                <a:lnTo>
                  <a:pt x="47" y="91"/>
                </a:lnTo>
                <a:lnTo>
                  <a:pt x="39" y="80"/>
                </a:lnTo>
                <a:lnTo>
                  <a:pt x="31" y="70"/>
                </a:lnTo>
                <a:lnTo>
                  <a:pt x="24" y="60"/>
                </a:lnTo>
                <a:lnTo>
                  <a:pt x="18" y="54"/>
                </a:lnTo>
                <a:lnTo>
                  <a:pt x="14" y="45"/>
                </a:lnTo>
                <a:lnTo>
                  <a:pt x="10" y="39"/>
                </a:lnTo>
                <a:lnTo>
                  <a:pt x="6" y="33"/>
                </a:lnTo>
                <a:lnTo>
                  <a:pt x="4" y="27"/>
                </a:lnTo>
                <a:lnTo>
                  <a:pt x="2" y="23"/>
                </a:lnTo>
                <a:lnTo>
                  <a:pt x="0" y="17"/>
                </a:lnTo>
                <a:lnTo>
                  <a:pt x="0" y="12"/>
                </a:lnTo>
                <a:lnTo>
                  <a:pt x="0" y="8"/>
                </a:lnTo>
                <a:lnTo>
                  <a:pt x="0" y="4"/>
                </a:lnTo>
                <a:lnTo>
                  <a:pt x="2" y="0"/>
                </a:lnTo>
              </a:path>
            </a:pathLst>
          </a:custGeom>
          <a:solidFill>
            <a:srgbClr val="FF0000">
              <a:alpha val="100000"/>
            </a:srgbClr>
          </a:solidFill>
          <a:ln w="19050">
            <a:noFill/>
          </a:ln>
        </p:spPr>
        <p:txBody>
          <a:bodyPr/>
          <a:p>
            <a:endParaRPr lang="zh-CN" altLang="en-US"/>
          </a:p>
        </p:txBody>
      </p:sp>
      <p:sp>
        <p:nvSpPr>
          <p:cNvPr id="76" name="Freeform 23"/>
          <p:cNvSpPr/>
          <p:nvPr/>
        </p:nvSpPr>
        <p:spPr>
          <a:xfrm>
            <a:off x="5186363" y="3082925"/>
            <a:ext cx="182562" cy="490538"/>
          </a:xfrm>
          <a:custGeom>
            <a:avLst/>
            <a:gdLst>
              <a:gd name="txL" fmla="*/ 0 w 99"/>
              <a:gd name="txT" fmla="*/ 0 h 265"/>
              <a:gd name="txR" fmla="*/ 99 w 99"/>
              <a:gd name="txB" fmla="*/ 265 h 265"/>
            </a:gdLst>
            <a:ahLst/>
            <a:cxnLst>
              <a:cxn ang="0">
                <a:pos x="8" y="46"/>
              </a:cxn>
              <a:cxn ang="0">
                <a:pos x="0" y="35"/>
              </a:cxn>
              <a:cxn ang="0">
                <a:pos x="0" y="27"/>
              </a:cxn>
              <a:cxn ang="0">
                <a:pos x="0" y="18"/>
              </a:cxn>
              <a:cxn ang="0">
                <a:pos x="2" y="9"/>
              </a:cxn>
              <a:cxn ang="0">
                <a:pos x="10" y="5"/>
              </a:cxn>
              <a:cxn ang="0">
                <a:pos x="18" y="0"/>
              </a:cxn>
              <a:cxn ang="0">
                <a:pos x="31" y="0"/>
              </a:cxn>
              <a:cxn ang="0">
                <a:pos x="52" y="7"/>
              </a:cxn>
              <a:cxn ang="0">
                <a:pos x="63" y="11"/>
              </a:cxn>
              <a:cxn ang="0">
                <a:pos x="73" y="16"/>
              </a:cxn>
              <a:cxn ang="0">
                <a:pos x="78" y="20"/>
              </a:cxn>
              <a:cxn ang="0">
                <a:pos x="81" y="29"/>
              </a:cxn>
              <a:cxn ang="0">
                <a:pos x="81" y="35"/>
              </a:cxn>
              <a:cxn ang="0">
                <a:pos x="81" y="46"/>
              </a:cxn>
              <a:cxn ang="0">
                <a:pos x="84" y="64"/>
              </a:cxn>
              <a:cxn ang="0">
                <a:pos x="86" y="88"/>
              </a:cxn>
              <a:cxn ang="0">
                <a:pos x="89" y="121"/>
              </a:cxn>
              <a:cxn ang="0">
                <a:pos x="97" y="160"/>
              </a:cxn>
              <a:cxn ang="0">
                <a:pos x="97" y="184"/>
              </a:cxn>
              <a:cxn ang="0">
                <a:pos x="99" y="204"/>
              </a:cxn>
              <a:cxn ang="0">
                <a:pos x="99" y="221"/>
              </a:cxn>
              <a:cxn ang="0">
                <a:pos x="99" y="235"/>
              </a:cxn>
              <a:cxn ang="0">
                <a:pos x="99" y="245"/>
              </a:cxn>
              <a:cxn ang="0">
                <a:pos x="97" y="254"/>
              </a:cxn>
              <a:cxn ang="0">
                <a:pos x="94" y="261"/>
              </a:cxn>
              <a:cxn ang="0">
                <a:pos x="91" y="265"/>
              </a:cxn>
              <a:cxn ang="0">
                <a:pos x="86" y="265"/>
              </a:cxn>
              <a:cxn ang="0">
                <a:pos x="81" y="261"/>
              </a:cxn>
              <a:cxn ang="0">
                <a:pos x="76" y="254"/>
              </a:cxn>
              <a:cxn ang="0">
                <a:pos x="73" y="243"/>
              </a:cxn>
              <a:cxn ang="0">
                <a:pos x="68" y="230"/>
              </a:cxn>
              <a:cxn ang="0">
                <a:pos x="63" y="213"/>
              </a:cxn>
              <a:cxn ang="0">
                <a:pos x="60" y="191"/>
              </a:cxn>
              <a:cxn ang="0">
                <a:pos x="55" y="167"/>
              </a:cxn>
              <a:cxn ang="0">
                <a:pos x="50" y="143"/>
              </a:cxn>
              <a:cxn ang="0">
                <a:pos x="44" y="123"/>
              </a:cxn>
              <a:cxn ang="0">
                <a:pos x="39" y="103"/>
              </a:cxn>
              <a:cxn ang="0">
                <a:pos x="31" y="88"/>
              </a:cxn>
              <a:cxn ang="0">
                <a:pos x="26" y="75"/>
              </a:cxn>
              <a:cxn ang="0">
                <a:pos x="21" y="66"/>
              </a:cxn>
              <a:cxn ang="0">
                <a:pos x="16" y="57"/>
              </a:cxn>
              <a:cxn ang="0">
                <a:pos x="10" y="53"/>
              </a:cxn>
            </a:cxnLst>
            <a:rect l="txL" t="txT" r="txR" b="txB"/>
            <a:pathLst>
              <a:path w="99" h="265">
                <a:moveTo>
                  <a:pt x="10" y="53"/>
                </a:moveTo>
                <a:lnTo>
                  <a:pt x="8" y="46"/>
                </a:lnTo>
                <a:lnTo>
                  <a:pt x="2" y="40"/>
                </a:lnTo>
                <a:lnTo>
                  <a:pt x="0" y="35"/>
                </a:lnTo>
                <a:lnTo>
                  <a:pt x="0" y="31"/>
                </a:lnTo>
                <a:lnTo>
                  <a:pt x="0" y="27"/>
                </a:lnTo>
                <a:lnTo>
                  <a:pt x="0" y="22"/>
                </a:lnTo>
                <a:lnTo>
                  <a:pt x="0" y="18"/>
                </a:lnTo>
                <a:lnTo>
                  <a:pt x="2" y="14"/>
                </a:lnTo>
                <a:lnTo>
                  <a:pt x="2" y="9"/>
                </a:lnTo>
                <a:lnTo>
                  <a:pt x="5" y="7"/>
                </a:lnTo>
                <a:lnTo>
                  <a:pt x="10" y="5"/>
                </a:lnTo>
                <a:lnTo>
                  <a:pt x="13" y="3"/>
                </a:lnTo>
                <a:lnTo>
                  <a:pt x="18" y="0"/>
                </a:lnTo>
                <a:lnTo>
                  <a:pt x="23" y="0"/>
                </a:lnTo>
                <a:lnTo>
                  <a:pt x="31" y="0"/>
                </a:lnTo>
                <a:lnTo>
                  <a:pt x="39" y="3"/>
                </a:lnTo>
                <a:lnTo>
                  <a:pt x="52" y="7"/>
                </a:lnTo>
                <a:lnTo>
                  <a:pt x="57" y="9"/>
                </a:lnTo>
                <a:lnTo>
                  <a:pt x="63" y="11"/>
                </a:lnTo>
                <a:lnTo>
                  <a:pt x="68" y="14"/>
                </a:lnTo>
                <a:lnTo>
                  <a:pt x="73" y="16"/>
                </a:lnTo>
                <a:lnTo>
                  <a:pt x="76" y="18"/>
                </a:lnTo>
                <a:lnTo>
                  <a:pt x="78" y="20"/>
                </a:lnTo>
                <a:lnTo>
                  <a:pt x="81" y="25"/>
                </a:lnTo>
                <a:lnTo>
                  <a:pt x="81" y="29"/>
                </a:lnTo>
                <a:lnTo>
                  <a:pt x="81" y="31"/>
                </a:lnTo>
                <a:lnTo>
                  <a:pt x="81" y="35"/>
                </a:lnTo>
                <a:lnTo>
                  <a:pt x="81" y="40"/>
                </a:lnTo>
                <a:lnTo>
                  <a:pt x="81" y="46"/>
                </a:lnTo>
                <a:lnTo>
                  <a:pt x="81" y="53"/>
                </a:lnTo>
                <a:lnTo>
                  <a:pt x="84" y="64"/>
                </a:lnTo>
                <a:lnTo>
                  <a:pt x="84" y="75"/>
                </a:lnTo>
                <a:lnTo>
                  <a:pt x="86" y="88"/>
                </a:lnTo>
                <a:lnTo>
                  <a:pt x="89" y="103"/>
                </a:lnTo>
                <a:lnTo>
                  <a:pt x="89" y="121"/>
                </a:lnTo>
                <a:lnTo>
                  <a:pt x="94" y="140"/>
                </a:lnTo>
                <a:lnTo>
                  <a:pt x="97" y="160"/>
                </a:lnTo>
                <a:lnTo>
                  <a:pt x="97" y="173"/>
                </a:lnTo>
                <a:lnTo>
                  <a:pt x="97" y="184"/>
                </a:lnTo>
                <a:lnTo>
                  <a:pt x="99" y="195"/>
                </a:lnTo>
                <a:lnTo>
                  <a:pt x="99" y="204"/>
                </a:lnTo>
                <a:lnTo>
                  <a:pt x="99" y="213"/>
                </a:lnTo>
                <a:lnTo>
                  <a:pt x="99" y="221"/>
                </a:lnTo>
                <a:lnTo>
                  <a:pt x="99" y="228"/>
                </a:lnTo>
                <a:lnTo>
                  <a:pt x="99" y="235"/>
                </a:lnTo>
                <a:lnTo>
                  <a:pt x="99" y="241"/>
                </a:lnTo>
                <a:lnTo>
                  <a:pt x="99" y="245"/>
                </a:lnTo>
                <a:lnTo>
                  <a:pt x="97" y="252"/>
                </a:lnTo>
                <a:lnTo>
                  <a:pt x="97" y="254"/>
                </a:lnTo>
                <a:lnTo>
                  <a:pt x="97" y="259"/>
                </a:lnTo>
                <a:lnTo>
                  <a:pt x="94" y="261"/>
                </a:lnTo>
                <a:lnTo>
                  <a:pt x="94" y="263"/>
                </a:lnTo>
                <a:lnTo>
                  <a:pt x="91" y="265"/>
                </a:lnTo>
                <a:lnTo>
                  <a:pt x="89" y="265"/>
                </a:lnTo>
                <a:lnTo>
                  <a:pt x="86" y="265"/>
                </a:lnTo>
                <a:lnTo>
                  <a:pt x="84" y="263"/>
                </a:lnTo>
                <a:lnTo>
                  <a:pt x="81" y="261"/>
                </a:lnTo>
                <a:lnTo>
                  <a:pt x="78" y="259"/>
                </a:lnTo>
                <a:lnTo>
                  <a:pt x="76" y="254"/>
                </a:lnTo>
                <a:lnTo>
                  <a:pt x="76" y="250"/>
                </a:lnTo>
                <a:lnTo>
                  <a:pt x="73" y="243"/>
                </a:lnTo>
                <a:lnTo>
                  <a:pt x="70" y="237"/>
                </a:lnTo>
                <a:lnTo>
                  <a:pt x="68" y="230"/>
                </a:lnTo>
                <a:lnTo>
                  <a:pt x="65" y="221"/>
                </a:lnTo>
                <a:lnTo>
                  <a:pt x="63" y="213"/>
                </a:lnTo>
                <a:lnTo>
                  <a:pt x="60" y="202"/>
                </a:lnTo>
                <a:lnTo>
                  <a:pt x="60" y="191"/>
                </a:lnTo>
                <a:lnTo>
                  <a:pt x="57" y="180"/>
                </a:lnTo>
                <a:lnTo>
                  <a:pt x="55" y="167"/>
                </a:lnTo>
                <a:lnTo>
                  <a:pt x="52" y="154"/>
                </a:lnTo>
                <a:lnTo>
                  <a:pt x="50" y="143"/>
                </a:lnTo>
                <a:lnTo>
                  <a:pt x="47" y="132"/>
                </a:lnTo>
                <a:lnTo>
                  <a:pt x="44" y="123"/>
                </a:lnTo>
                <a:lnTo>
                  <a:pt x="42" y="112"/>
                </a:lnTo>
                <a:lnTo>
                  <a:pt x="39" y="103"/>
                </a:lnTo>
                <a:lnTo>
                  <a:pt x="34" y="97"/>
                </a:lnTo>
                <a:lnTo>
                  <a:pt x="31" y="88"/>
                </a:lnTo>
                <a:lnTo>
                  <a:pt x="29" y="81"/>
                </a:lnTo>
                <a:lnTo>
                  <a:pt x="26" y="75"/>
                </a:lnTo>
                <a:lnTo>
                  <a:pt x="23" y="70"/>
                </a:lnTo>
                <a:lnTo>
                  <a:pt x="21" y="66"/>
                </a:lnTo>
                <a:lnTo>
                  <a:pt x="18" y="62"/>
                </a:lnTo>
                <a:lnTo>
                  <a:pt x="16" y="57"/>
                </a:lnTo>
                <a:lnTo>
                  <a:pt x="13" y="55"/>
                </a:lnTo>
                <a:lnTo>
                  <a:pt x="10" y="53"/>
                </a:lnTo>
              </a:path>
            </a:pathLst>
          </a:custGeom>
          <a:solidFill>
            <a:srgbClr val="FF0000">
              <a:alpha val="100000"/>
            </a:srgbClr>
          </a:solidFill>
          <a:ln w="25400">
            <a:noFill/>
          </a:ln>
        </p:spPr>
        <p:txBody>
          <a:bodyPr/>
          <a:p>
            <a:endParaRPr lang="zh-CN" altLang="en-US"/>
          </a:p>
        </p:txBody>
      </p:sp>
      <p:sp>
        <p:nvSpPr>
          <p:cNvPr id="77" name="Freeform 24"/>
          <p:cNvSpPr/>
          <p:nvPr/>
        </p:nvSpPr>
        <p:spPr>
          <a:xfrm>
            <a:off x="5243513" y="2986088"/>
            <a:ext cx="600075" cy="474662"/>
          </a:xfrm>
          <a:custGeom>
            <a:avLst/>
            <a:gdLst>
              <a:gd name="txL" fmla="*/ 0 w 324"/>
              <a:gd name="txT" fmla="*/ 0 h 256"/>
              <a:gd name="txR" fmla="*/ 324 w 324"/>
              <a:gd name="txB" fmla="*/ 256 h 256"/>
            </a:gdLst>
            <a:ahLst/>
            <a:cxnLst>
              <a:cxn ang="0">
                <a:pos x="311" y="55"/>
              </a:cxn>
              <a:cxn ang="0">
                <a:pos x="319" y="66"/>
              </a:cxn>
              <a:cxn ang="0">
                <a:pos x="324" y="72"/>
              </a:cxn>
              <a:cxn ang="0">
                <a:pos x="324" y="77"/>
              </a:cxn>
              <a:cxn ang="0">
                <a:pos x="322" y="85"/>
              </a:cxn>
              <a:cxn ang="0">
                <a:pos x="319" y="90"/>
              </a:cxn>
              <a:cxn ang="0">
                <a:pos x="311" y="96"/>
              </a:cxn>
              <a:cxn ang="0">
                <a:pos x="304" y="101"/>
              </a:cxn>
              <a:cxn ang="0">
                <a:pos x="298" y="107"/>
              </a:cxn>
              <a:cxn ang="0">
                <a:pos x="290" y="118"/>
              </a:cxn>
              <a:cxn ang="0">
                <a:pos x="283" y="133"/>
              </a:cxn>
              <a:cxn ang="0">
                <a:pos x="275" y="153"/>
              </a:cxn>
              <a:cxn ang="0">
                <a:pos x="264" y="177"/>
              </a:cxn>
              <a:cxn ang="0">
                <a:pos x="256" y="206"/>
              </a:cxn>
              <a:cxn ang="0">
                <a:pos x="246" y="238"/>
              </a:cxn>
              <a:cxn ang="0">
                <a:pos x="202" y="256"/>
              </a:cxn>
              <a:cxn ang="0">
                <a:pos x="207" y="217"/>
              </a:cxn>
              <a:cxn ang="0">
                <a:pos x="212" y="179"/>
              </a:cxn>
              <a:cxn ang="0">
                <a:pos x="215" y="149"/>
              </a:cxn>
              <a:cxn ang="0">
                <a:pos x="220" y="122"/>
              </a:cxn>
              <a:cxn ang="0">
                <a:pos x="220" y="103"/>
              </a:cxn>
              <a:cxn ang="0">
                <a:pos x="222" y="87"/>
              </a:cxn>
              <a:cxn ang="0">
                <a:pos x="222" y="77"/>
              </a:cxn>
              <a:cxn ang="0">
                <a:pos x="222" y="72"/>
              </a:cxn>
              <a:cxn ang="0">
                <a:pos x="212" y="66"/>
              </a:cxn>
              <a:cxn ang="0">
                <a:pos x="194" y="66"/>
              </a:cxn>
              <a:cxn ang="0">
                <a:pos x="181" y="68"/>
              </a:cxn>
              <a:cxn ang="0">
                <a:pos x="162" y="70"/>
              </a:cxn>
              <a:cxn ang="0">
                <a:pos x="141" y="74"/>
              </a:cxn>
              <a:cxn ang="0">
                <a:pos x="113" y="83"/>
              </a:cxn>
              <a:cxn ang="0">
                <a:pos x="53" y="94"/>
              </a:cxn>
              <a:cxn ang="0">
                <a:pos x="0" y="98"/>
              </a:cxn>
              <a:cxn ang="0">
                <a:pos x="21" y="63"/>
              </a:cxn>
              <a:cxn ang="0">
                <a:pos x="63" y="57"/>
              </a:cxn>
              <a:cxn ang="0">
                <a:pos x="97" y="50"/>
              </a:cxn>
              <a:cxn ang="0">
                <a:pos x="128" y="44"/>
              </a:cxn>
              <a:cxn ang="0">
                <a:pos x="152" y="35"/>
              </a:cxn>
              <a:cxn ang="0">
                <a:pos x="173" y="26"/>
              </a:cxn>
              <a:cxn ang="0">
                <a:pos x="188" y="20"/>
              </a:cxn>
              <a:cxn ang="0">
                <a:pos x="199" y="13"/>
              </a:cxn>
              <a:cxn ang="0">
                <a:pos x="209" y="7"/>
              </a:cxn>
              <a:cxn ang="0">
                <a:pos x="222" y="2"/>
              </a:cxn>
              <a:cxn ang="0">
                <a:pos x="233" y="0"/>
              </a:cxn>
              <a:cxn ang="0">
                <a:pos x="241" y="2"/>
              </a:cxn>
              <a:cxn ang="0">
                <a:pos x="254" y="7"/>
              </a:cxn>
              <a:cxn ang="0">
                <a:pos x="275" y="17"/>
              </a:cxn>
              <a:cxn ang="0">
                <a:pos x="293" y="33"/>
              </a:cxn>
              <a:cxn ang="0">
                <a:pos x="301" y="44"/>
              </a:cxn>
            </a:cxnLst>
            <a:rect l="txL" t="txT" r="txR" b="txB"/>
            <a:pathLst>
              <a:path w="324" h="256">
                <a:moveTo>
                  <a:pt x="301" y="44"/>
                </a:moveTo>
                <a:lnTo>
                  <a:pt x="311" y="55"/>
                </a:lnTo>
                <a:lnTo>
                  <a:pt x="317" y="61"/>
                </a:lnTo>
                <a:lnTo>
                  <a:pt x="319" y="66"/>
                </a:lnTo>
                <a:lnTo>
                  <a:pt x="322" y="68"/>
                </a:lnTo>
                <a:lnTo>
                  <a:pt x="324" y="72"/>
                </a:lnTo>
                <a:lnTo>
                  <a:pt x="324" y="74"/>
                </a:lnTo>
                <a:lnTo>
                  <a:pt x="324" y="77"/>
                </a:lnTo>
                <a:lnTo>
                  <a:pt x="324" y="81"/>
                </a:lnTo>
                <a:lnTo>
                  <a:pt x="322" y="85"/>
                </a:lnTo>
                <a:lnTo>
                  <a:pt x="322" y="87"/>
                </a:lnTo>
                <a:lnTo>
                  <a:pt x="319" y="90"/>
                </a:lnTo>
                <a:lnTo>
                  <a:pt x="317" y="94"/>
                </a:lnTo>
                <a:lnTo>
                  <a:pt x="311" y="96"/>
                </a:lnTo>
                <a:lnTo>
                  <a:pt x="306" y="98"/>
                </a:lnTo>
                <a:lnTo>
                  <a:pt x="304" y="101"/>
                </a:lnTo>
                <a:lnTo>
                  <a:pt x="301" y="103"/>
                </a:lnTo>
                <a:lnTo>
                  <a:pt x="298" y="107"/>
                </a:lnTo>
                <a:lnTo>
                  <a:pt x="293" y="112"/>
                </a:lnTo>
                <a:lnTo>
                  <a:pt x="290" y="118"/>
                </a:lnTo>
                <a:lnTo>
                  <a:pt x="288" y="125"/>
                </a:lnTo>
                <a:lnTo>
                  <a:pt x="283" y="133"/>
                </a:lnTo>
                <a:lnTo>
                  <a:pt x="277" y="142"/>
                </a:lnTo>
                <a:lnTo>
                  <a:pt x="275" y="153"/>
                </a:lnTo>
                <a:lnTo>
                  <a:pt x="270" y="164"/>
                </a:lnTo>
                <a:lnTo>
                  <a:pt x="264" y="177"/>
                </a:lnTo>
                <a:lnTo>
                  <a:pt x="259" y="190"/>
                </a:lnTo>
                <a:lnTo>
                  <a:pt x="256" y="206"/>
                </a:lnTo>
                <a:lnTo>
                  <a:pt x="251" y="221"/>
                </a:lnTo>
                <a:lnTo>
                  <a:pt x="246" y="238"/>
                </a:lnTo>
                <a:lnTo>
                  <a:pt x="241" y="256"/>
                </a:lnTo>
                <a:lnTo>
                  <a:pt x="202" y="256"/>
                </a:lnTo>
                <a:lnTo>
                  <a:pt x="204" y="236"/>
                </a:lnTo>
                <a:lnTo>
                  <a:pt x="207" y="217"/>
                </a:lnTo>
                <a:lnTo>
                  <a:pt x="209" y="197"/>
                </a:lnTo>
                <a:lnTo>
                  <a:pt x="212" y="179"/>
                </a:lnTo>
                <a:lnTo>
                  <a:pt x="215" y="164"/>
                </a:lnTo>
                <a:lnTo>
                  <a:pt x="215" y="149"/>
                </a:lnTo>
                <a:lnTo>
                  <a:pt x="217" y="136"/>
                </a:lnTo>
                <a:lnTo>
                  <a:pt x="220" y="122"/>
                </a:lnTo>
                <a:lnTo>
                  <a:pt x="220" y="112"/>
                </a:lnTo>
                <a:lnTo>
                  <a:pt x="220" y="103"/>
                </a:lnTo>
                <a:lnTo>
                  <a:pt x="222" y="94"/>
                </a:lnTo>
                <a:lnTo>
                  <a:pt x="222" y="87"/>
                </a:lnTo>
                <a:lnTo>
                  <a:pt x="222" y="81"/>
                </a:lnTo>
                <a:lnTo>
                  <a:pt x="222" y="77"/>
                </a:lnTo>
                <a:lnTo>
                  <a:pt x="222" y="72"/>
                </a:lnTo>
                <a:lnTo>
                  <a:pt x="217" y="68"/>
                </a:lnTo>
                <a:lnTo>
                  <a:pt x="212" y="66"/>
                </a:lnTo>
                <a:lnTo>
                  <a:pt x="202" y="66"/>
                </a:lnTo>
                <a:lnTo>
                  <a:pt x="194" y="66"/>
                </a:lnTo>
                <a:lnTo>
                  <a:pt x="188" y="66"/>
                </a:lnTo>
                <a:lnTo>
                  <a:pt x="181" y="68"/>
                </a:lnTo>
                <a:lnTo>
                  <a:pt x="173" y="68"/>
                </a:lnTo>
                <a:lnTo>
                  <a:pt x="162" y="70"/>
                </a:lnTo>
                <a:lnTo>
                  <a:pt x="152" y="72"/>
                </a:lnTo>
                <a:lnTo>
                  <a:pt x="141" y="74"/>
                </a:lnTo>
                <a:lnTo>
                  <a:pt x="128" y="79"/>
                </a:lnTo>
                <a:lnTo>
                  <a:pt x="113" y="83"/>
                </a:lnTo>
                <a:lnTo>
                  <a:pt x="81" y="90"/>
                </a:lnTo>
                <a:lnTo>
                  <a:pt x="53" y="94"/>
                </a:lnTo>
                <a:lnTo>
                  <a:pt x="24" y="98"/>
                </a:lnTo>
                <a:lnTo>
                  <a:pt x="0" y="98"/>
                </a:lnTo>
                <a:lnTo>
                  <a:pt x="0" y="66"/>
                </a:lnTo>
                <a:lnTo>
                  <a:pt x="21" y="63"/>
                </a:lnTo>
                <a:lnTo>
                  <a:pt x="42" y="61"/>
                </a:lnTo>
                <a:lnTo>
                  <a:pt x="63" y="57"/>
                </a:lnTo>
                <a:lnTo>
                  <a:pt x="81" y="55"/>
                </a:lnTo>
                <a:lnTo>
                  <a:pt x="97" y="50"/>
                </a:lnTo>
                <a:lnTo>
                  <a:pt x="113" y="46"/>
                </a:lnTo>
                <a:lnTo>
                  <a:pt x="128" y="44"/>
                </a:lnTo>
                <a:lnTo>
                  <a:pt x="141" y="39"/>
                </a:lnTo>
                <a:lnTo>
                  <a:pt x="152" y="35"/>
                </a:lnTo>
                <a:lnTo>
                  <a:pt x="162" y="31"/>
                </a:lnTo>
                <a:lnTo>
                  <a:pt x="173" y="26"/>
                </a:lnTo>
                <a:lnTo>
                  <a:pt x="181" y="22"/>
                </a:lnTo>
                <a:lnTo>
                  <a:pt x="188" y="20"/>
                </a:lnTo>
                <a:lnTo>
                  <a:pt x="194" y="17"/>
                </a:lnTo>
                <a:lnTo>
                  <a:pt x="199" y="13"/>
                </a:lnTo>
                <a:lnTo>
                  <a:pt x="202" y="11"/>
                </a:lnTo>
                <a:lnTo>
                  <a:pt x="209" y="7"/>
                </a:lnTo>
                <a:lnTo>
                  <a:pt x="217" y="4"/>
                </a:lnTo>
                <a:lnTo>
                  <a:pt x="222" y="2"/>
                </a:lnTo>
                <a:lnTo>
                  <a:pt x="230" y="0"/>
                </a:lnTo>
                <a:lnTo>
                  <a:pt x="233" y="0"/>
                </a:lnTo>
                <a:lnTo>
                  <a:pt x="236" y="2"/>
                </a:lnTo>
                <a:lnTo>
                  <a:pt x="241" y="2"/>
                </a:lnTo>
                <a:lnTo>
                  <a:pt x="243" y="4"/>
                </a:lnTo>
                <a:lnTo>
                  <a:pt x="254" y="7"/>
                </a:lnTo>
                <a:lnTo>
                  <a:pt x="264" y="11"/>
                </a:lnTo>
                <a:lnTo>
                  <a:pt x="275" y="17"/>
                </a:lnTo>
                <a:lnTo>
                  <a:pt x="283" y="24"/>
                </a:lnTo>
                <a:lnTo>
                  <a:pt x="293" y="33"/>
                </a:lnTo>
                <a:lnTo>
                  <a:pt x="301" y="44"/>
                </a:lnTo>
              </a:path>
            </a:pathLst>
          </a:custGeom>
          <a:solidFill>
            <a:srgbClr val="FF0000">
              <a:alpha val="100000"/>
            </a:srgbClr>
          </a:solidFill>
          <a:ln w="25400">
            <a:noFill/>
          </a:ln>
        </p:spPr>
        <p:txBody>
          <a:bodyPr/>
          <a:p>
            <a:endParaRPr lang="zh-CN" altLang="en-US"/>
          </a:p>
        </p:txBody>
      </p:sp>
      <p:sp>
        <p:nvSpPr>
          <p:cNvPr id="78" name="Freeform 25"/>
          <p:cNvSpPr/>
          <p:nvPr/>
        </p:nvSpPr>
        <p:spPr>
          <a:xfrm>
            <a:off x="5335588" y="3395663"/>
            <a:ext cx="396875" cy="136525"/>
          </a:xfrm>
          <a:custGeom>
            <a:avLst/>
            <a:gdLst>
              <a:gd name="txL" fmla="*/ 0 w 214"/>
              <a:gd name="txT" fmla="*/ 0 h 74"/>
              <a:gd name="txR" fmla="*/ 214 w 214"/>
              <a:gd name="txB" fmla="*/ 74 h 74"/>
            </a:gdLst>
            <a:ahLst/>
            <a:cxnLst>
              <a:cxn ang="0">
                <a:pos x="5" y="74"/>
              </a:cxn>
              <a:cxn ang="0">
                <a:pos x="0" y="31"/>
              </a:cxn>
              <a:cxn ang="0">
                <a:pos x="13" y="28"/>
              </a:cxn>
              <a:cxn ang="0">
                <a:pos x="29" y="26"/>
              </a:cxn>
              <a:cxn ang="0">
                <a:pos x="44" y="24"/>
              </a:cxn>
              <a:cxn ang="0">
                <a:pos x="60" y="22"/>
              </a:cxn>
              <a:cxn ang="0">
                <a:pos x="78" y="17"/>
              </a:cxn>
              <a:cxn ang="0">
                <a:pos x="97" y="15"/>
              </a:cxn>
              <a:cxn ang="0">
                <a:pos x="115" y="13"/>
              </a:cxn>
              <a:cxn ang="0">
                <a:pos x="133" y="9"/>
              </a:cxn>
              <a:cxn ang="0">
                <a:pos x="152" y="4"/>
              </a:cxn>
              <a:cxn ang="0">
                <a:pos x="167" y="2"/>
              </a:cxn>
              <a:cxn ang="0">
                <a:pos x="183" y="0"/>
              </a:cxn>
              <a:cxn ang="0">
                <a:pos x="193" y="0"/>
              </a:cxn>
              <a:cxn ang="0">
                <a:pos x="201" y="2"/>
              </a:cxn>
              <a:cxn ang="0">
                <a:pos x="209" y="4"/>
              </a:cxn>
              <a:cxn ang="0">
                <a:pos x="212" y="9"/>
              </a:cxn>
              <a:cxn ang="0">
                <a:pos x="214" y="11"/>
              </a:cxn>
              <a:cxn ang="0">
                <a:pos x="214" y="13"/>
              </a:cxn>
              <a:cxn ang="0">
                <a:pos x="214" y="17"/>
              </a:cxn>
              <a:cxn ang="0">
                <a:pos x="212" y="20"/>
              </a:cxn>
              <a:cxn ang="0">
                <a:pos x="206" y="24"/>
              </a:cxn>
              <a:cxn ang="0">
                <a:pos x="201" y="26"/>
              </a:cxn>
              <a:cxn ang="0">
                <a:pos x="193" y="31"/>
              </a:cxn>
              <a:cxn ang="0">
                <a:pos x="183" y="35"/>
              </a:cxn>
              <a:cxn ang="0">
                <a:pos x="172" y="37"/>
              </a:cxn>
              <a:cxn ang="0">
                <a:pos x="162" y="41"/>
              </a:cxn>
              <a:cxn ang="0">
                <a:pos x="146" y="46"/>
              </a:cxn>
              <a:cxn ang="0">
                <a:pos x="131" y="50"/>
              </a:cxn>
              <a:cxn ang="0">
                <a:pos x="115" y="52"/>
              </a:cxn>
              <a:cxn ang="0">
                <a:pos x="97" y="57"/>
              </a:cxn>
              <a:cxn ang="0">
                <a:pos x="76" y="61"/>
              </a:cxn>
              <a:cxn ang="0">
                <a:pos x="55" y="66"/>
              </a:cxn>
              <a:cxn ang="0">
                <a:pos x="31" y="70"/>
              </a:cxn>
              <a:cxn ang="0">
                <a:pos x="5" y="74"/>
              </a:cxn>
              <a:cxn ang="0">
                <a:pos x="5" y="74"/>
              </a:cxn>
            </a:cxnLst>
            <a:rect l="txL" t="txT" r="txR" b="txB"/>
            <a:pathLst>
              <a:path w="214" h="74">
                <a:moveTo>
                  <a:pt x="5" y="74"/>
                </a:moveTo>
                <a:lnTo>
                  <a:pt x="0" y="31"/>
                </a:lnTo>
                <a:lnTo>
                  <a:pt x="13" y="28"/>
                </a:lnTo>
                <a:lnTo>
                  <a:pt x="29" y="26"/>
                </a:lnTo>
                <a:lnTo>
                  <a:pt x="44" y="24"/>
                </a:lnTo>
                <a:lnTo>
                  <a:pt x="60" y="22"/>
                </a:lnTo>
                <a:lnTo>
                  <a:pt x="78" y="17"/>
                </a:lnTo>
                <a:lnTo>
                  <a:pt x="97" y="15"/>
                </a:lnTo>
                <a:lnTo>
                  <a:pt x="115" y="13"/>
                </a:lnTo>
                <a:lnTo>
                  <a:pt x="133" y="9"/>
                </a:lnTo>
                <a:lnTo>
                  <a:pt x="152" y="4"/>
                </a:lnTo>
                <a:lnTo>
                  <a:pt x="167" y="2"/>
                </a:lnTo>
                <a:lnTo>
                  <a:pt x="183" y="0"/>
                </a:lnTo>
                <a:lnTo>
                  <a:pt x="193" y="0"/>
                </a:lnTo>
                <a:lnTo>
                  <a:pt x="201" y="2"/>
                </a:lnTo>
                <a:lnTo>
                  <a:pt x="209" y="4"/>
                </a:lnTo>
                <a:lnTo>
                  <a:pt x="212" y="9"/>
                </a:lnTo>
                <a:lnTo>
                  <a:pt x="214" y="11"/>
                </a:lnTo>
                <a:lnTo>
                  <a:pt x="214" y="13"/>
                </a:lnTo>
                <a:lnTo>
                  <a:pt x="214" y="17"/>
                </a:lnTo>
                <a:lnTo>
                  <a:pt x="212" y="20"/>
                </a:lnTo>
                <a:lnTo>
                  <a:pt x="206" y="24"/>
                </a:lnTo>
                <a:lnTo>
                  <a:pt x="201" y="26"/>
                </a:lnTo>
                <a:lnTo>
                  <a:pt x="193" y="31"/>
                </a:lnTo>
                <a:lnTo>
                  <a:pt x="183" y="35"/>
                </a:lnTo>
                <a:lnTo>
                  <a:pt x="172" y="37"/>
                </a:lnTo>
                <a:lnTo>
                  <a:pt x="162" y="41"/>
                </a:lnTo>
                <a:lnTo>
                  <a:pt x="146" y="46"/>
                </a:lnTo>
                <a:lnTo>
                  <a:pt x="131" y="50"/>
                </a:lnTo>
                <a:lnTo>
                  <a:pt x="115" y="52"/>
                </a:lnTo>
                <a:lnTo>
                  <a:pt x="97" y="57"/>
                </a:lnTo>
                <a:lnTo>
                  <a:pt x="76" y="61"/>
                </a:lnTo>
                <a:lnTo>
                  <a:pt x="55" y="66"/>
                </a:lnTo>
                <a:lnTo>
                  <a:pt x="31" y="70"/>
                </a:lnTo>
                <a:lnTo>
                  <a:pt x="5" y="74"/>
                </a:lnTo>
              </a:path>
            </a:pathLst>
          </a:custGeom>
          <a:solidFill>
            <a:srgbClr val="FF0000">
              <a:alpha val="100000"/>
            </a:srgbClr>
          </a:solidFill>
          <a:ln w="25400">
            <a:noFill/>
          </a:ln>
        </p:spPr>
        <p:txBody>
          <a:bodyPr/>
          <a:p>
            <a:endParaRPr lang="zh-CN" altLang="en-US"/>
          </a:p>
        </p:txBody>
      </p:sp>
      <p:sp>
        <p:nvSpPr>
          <p:cNvPr id="79" name="Freeform 26"/>
          <p:cNvSpPr/>
          <p:nvPr/>
        </p:nvSpPr>
        <p:spPr>
          <a:xfrm>
            <a:off x="5141913" y="3784600"/>
            <a:ext cx="179387" cy="642938"/>
          </a:xfrm>
          <a:custGeom>
            <a:avLst/>
            <a:gdLst>
              <a:gd name="txL" fmla="*/ 0 w 97"/>
              <a:gd name="txT" fmla="*/ 0 h 348"/>
              <a:gd name="txR" fmla="*/ 97 w 97"/>
              <a:gd name="txB" fmla="*/ 348 h 348"/>
            </a:gdLst>
            <a:ahLst/>
            <a:cxnLst>
              <a:cxn ang="0">
                <a:pos x="11" y="39"/>
              </a:cxn>
              <a:cxn ang="0">
                <a:pos x="6" y="31"/>
              </a:cxn>
              <a:cxn ang="0">
                <a:pos x="0" y="22"/>
              </a:cxn>
              <a:cxn ang="0">
                <a:pos x="0" y="15"/>
              </a:cxn>
              <a:cxn ang="0">
                <a:pos x="6" y="6"/>
              </a:cxn>
              <a:cxn ang="0">
                <a:pos x="13" y="2"/>
              </a:cxn>
              <a:cxn ang="0">
                <a:pos x="24" y="0"/>
              </a:cxn>
              <a:cxn ang="0">
                <a:pos x="34" y="0"/>
              </a:cxn>
              <a:cxn ang="0">
                <a:pos x="45" y="0"/>
              </a:cxn>
              <a:cxn ang="0">
                <a:pos x="55" y="4"/>
              </a:cxn>
              <a:cxn ang="0">
                <a:pos x="68" y="11"/>
              </a:cxn>
              <a:cxn ang="0">
                <a:pos x="79" y="22"/>
              </a:cxn>
              <a:cxn ang="0">
                <a:pos x="81" y="33"/>
              </a:cxn>
              <a:cxn ang="0">
                <a:pos x="87" y="50"/>
              </a:cxn>
              <a:cxn ang="0">
                <a:pos x="89" y="79"/>
              </a:cxn>
              <a:cxn ang="0">
                <a:pos x="92" y="116"/>
              </a:cxn>
              <a:cxn ang="0">
                <a:pos x="94" y="160"/>
              </a:cxn>
              <a:cxn ang="0">
                <a:pos x="94" y="214"/>
              </a:cxn>
              <a:cxn ang="0">
                <a:pos x="97" y="278"/>
              </a:cxn>
              <a:cxn ang="0">
                <a:pos x="97" y="348"/>
              </a:cxn>
              <a:cxn ang="0">
                <a:pos x="55" y="313"/>
              </a:cxn>
              <a:cxn ang="0">
                <a:pos x="53" y="280"/>
              </a:cxn>
              <a:cxn ang="0">
                <a:pos x="50" y="247"/>
              </a:cxn>
              <a:cxn ang="0">
                <a:pos x="47" y="219"/>
              </a:cxn>
              <a:cxn ang="0">
                <a:pos x="45" y="192"/>
              </a:cxn>
              <a:cxn ang="0">
                <a:pos x="42" y="166"/>
              </a:cxn>
              <a:cxn ang="0">
                <a:pos x="40" y="144"/>
              </a:cxn>
              <a:cxn ang="0">
                <a:pos x="37" y="125"/>
              </a:cxn>
              <a:cxn ang="0">
                <a:pos x="34" y="107"/>
              </a:cxn>
              <a:cxn ang="0">
                <a:pos x="32" y="90"/>
              </a:cxn>
              <a:cxn ang="0">
                <a:pos x="29" y="76"/>
              </a:cxn>
              <a:cxn ang="0">
                <a:pos x="26" y="66"/>
              </a:cxn>
              <a:cxn ang="0">
                <a:pos x="24" y="57"/>
              </a:cxn>
              <a:cxn ang="0">
                <a:pos x="21" y="50"/>
              </a:cxn>
              <a:cxn ang="0">
                <a:pos x="19" y="46"/>
              </a:cxn>
              <a:cxn ang="0">
                <a:pos x="16" y="44"/>
              </a:cxn>
            </a:cxnLst>
            <a:rect l="txL" t="txT" r="txR" b="txB"/>
            <a:pathLst>
              <a:path w="97" h="348">
                <a:moveTo>
                  <a:pt x="16" y="44"/>
                </a:moveTo>
                <a:lnTo>
                  <a:pt x="11" y="39"/>
                </a:lnTo>
                <a:lnTo>
                  <a:pt x="8" y="35"/>
                </a:lnTo>
                <a:lnTo>
                  <a:pt x="6" y="31"/>
                </a:lnTo>
                <a:lnTo>
                  <a:pt x="3" y="26"/>
                </a:lnTo>
                <a:lnTo>
                  <a:pt x="0" y="22"/>
                </a:lnTo>
                <a:lnTo>
                  <a:pt x="0" y="20"/>
                </a:lnTo>
                <a:lnTo>
                  <a:pt x="0" y="15"/>
                </a:lnTo>
                <a:lnTo>
                  <a:pt x="3" y="11"/>
                </a:lnTo>
                <a:lnTo>
                  <a:pt x="6" y="6"/>
                </a:lnTo>
                <a:lnTo>
                  <a:pt x="11" y="4"/>
                </a:lnTo>
                <a:lnTo>
                  <a:pt x="13" y="2"/>
                </a:lnTo>
                <a:lnTo>
                  <a:pt x="19" y="2"/>
                </a:lnTo>
                <a:lnTo>
                  <a:pt x="24" y="0"/>
                </a:lnTo>
                <a:lnTo>
                  <a:pt x="29" y="0"/>
                </a:lnTo>
                <a:lnTo>
                  <a:pt x="34" y="0"/>
                </a:lnTo>
                <a:lnTo>
                  <a:pt x="40" y="0"/>
                </a:lnTo>
                <a:lnTo>
                  <a:pt x="45" y="0"/>
                </a:lnTo>
                <a:lnTo>
                  <a:pt x="50" y="2"/>
                </a:lnTo>
                <a:lnTo>
                  <a:pt x="55" y="4"/>
                </a:lnTo>
                <a:lnTo>
                  <a:pt x="63" y="6"/>
                </a:lnTo>
                <a:lnTo>
                  <a:pt x="68" y="11"/>
                </a:lnTo>
                <a:lnTo>
                  <a:pt x="74" y="15"/>
                </a:lnTo>
                <a:lnTo>
                  <a:pt x="79" y="22"/>
                </a:lnTo>
                <a:lnTo>
                  <a:pt x="81" y="26"/>
                </a:lnTo>
                <a:lnTo>
                  <a:pt x="81" y="33"/>
                </a:lnTo>
                <a:lnTo>
                  <a:pt x="84" y="41"/>
                </a:lnTo>
                <a:lnTo>
                  <a:pt x="87" y="50"/>
                </a:lnTo>
                <a:lnTo>
                  <a:pt x="89" y="63"/>
                </a:lnTo>
                <a:lnTo>
                  <a:pt x="89" y="79"/>
                </a:lnTo>
                <a:lnTo>
                  <a:pt x="92" y="96"/>
                </a:lnTo>
                <a:lnTo>
                  <a:pt x="92" y="116"/>
                </a:lnTo>
                <a:lnTo>
                  <a:pt x="94" y="138"/>
                </a:lnTo>
                <a:lnTo>
                  <a:pt x="94" y="160"/>
                </a:lnTo>
                <a:lnTo>
                  <a:pt x="94" y="186"/>
                </a:lnTo>
                <a:lnTo>
                  <a:pt x="94" y="214"/>
                </a:lnTo>
                <a:lnTo>
                  <a:pt x="97" y="245"/>
                </a:lnTo>
                <a:lnTo>
                  <a:pt x="97" y="278"/>
                </a:lnTo>
                <a:lnTo>
                  <a:pt x="97" y="310"/>
                </a:lnTo>
                <a:lnTo>
                  <a:pt x="97" y="348"/>
                </a:lnTo>
                <a:lnTo>
                  <a:pt x="58" y="348"/>
                </a:lnTo>
                <a:lnTo>
                  <a:pt x="55" y="313"/>
                </a:lnTo>
                <a:lnTo>
                  <a:pt x="55" y="295"/>
                </a:lnTo>
                <a:lnTo>
                  <a:pt x="53" y="280"/>
                </a:lnTo>
                <a:lnTo>
                  <a:pt x="53" y="262"/>
                </a:lnTo>
                <a:lnTo>
                  <a:pt x="50" y="247"/>
                </a:lnTo>
                <a:lnTo>
                  <a:pt x="50" y="234"/>
                </a:lnTo>
                <a:lnTo>
                  <a:pt x="47" y="219"/>
                </a:lnTo>
                <a:lnTo>
                  <a:pt x="47" y="205"/>
                </a:lnTo>
                <a:lnTo>
                  <a:pt x="45" y="192"/>
                </a:lnTo>
                <a:lnTo>
                  <a:pt x="45" y="179"/>
                </a:lnTo>
                <a:lnTo>
                  <a:pt x="42" y="166"/>
                </a:lnTo>
                <a:lnTo>
                  <a:pt x="42" y="155"/>
                </a:lnTo>
                <a:lnTo>
                  <a:pt x="40" y="144"/>
                </a:lnTo>
                <a:lnTo>
                  <a:pt x="40" y="133"/>
                </a:lnTo>
                <a:lnTo>
                  <a:pt x="37" y="125"/>
                </a:lnTo>
                <a:lnTo>
                  <a:pt x="37" y="116"/>
                </a:lnTo>
                <a:lnTo>
                  <a:pt x="34" y="107"/>
                </a:lnTo>
                <a:lnTo>
                  <a:pt x="34" y="98"/>
                </a:lnTo>
                <a:lnTo>
                  <a:pt x="32" y="90"/>
                </a:lnTo>
                <a:lnTo>
                  <a:pt x="32" y="83"/>
                </a:lnTo>
                <a:lnTo>
                  <a:pt x="29" y="76"/>
                </a:lnTo>
                <a:lnTo>
                  <a:pt x="29" y="72"/>
                </a:lnTo>
                <a:lnTo>
                  <a:pt x="26" y="66"/>
                </a:lnTo>
                <a:lnTo>
                  <a:pt x="26" y="61"/>
                </a:lnTo>
                <a:lnTo>
                  <a:pt x="24" y="57"/>
                </a:lnTo>
                <a:lnTo>
                  <a:pt x="24" y="52"/>
                </a:lnTo>
                <a:lnTo>
                  <a:pt x="21" y="50"/>
                </a:lnTo>
                <a:lnTo>
                  <a:pt x="21" y="48"/>
                </a:lnTo>
                <a:lnTo>
                  <a:pt x="19" y="46"/>
                </a:lnTo>
                <a:lnTo>
                  <a:pt x="19" y="44"/>
                </a:lnTo>
                <a:lnTo>
                  <a:pt x="16" y="44"/>
                </a:lnTo>
              </a:path>
            </a:pathLst>
          </a:custGeom>
          <a:solidFill>
            <a:srgbClr val="FF0000">
              <a:alpha val="100000"/>
            </a:srgbClr>
          </a:solidFill>
          <a:ln w="25400">
            <a:noFill/>
          </a:ln>
        </p:spPr>
        <p:txBody>
          <a:bodyPr/>
          <a:p>
            <a:endParaRPr lang="zh-CN" altLang="en-US"/>
          </a:p>
        </p:txBody>
      </p:sp>
      <p:sp>
        <p:nvSpPr>
          <p:cNvPr id="80" name="Freeform 27"/>
          <p:cNvSpPr/>
          <p:nvPr/>
        </p:nvSpPr>
        <p:spPr>
          <a:xfrm>
            <a:off x="4997450" y="4197350"/>
            <a:ext cx="822325" cy="384175"/>
          </a:xfrm>
          <a:custGeom>
            <a:avLst/>
            <a:gdLst>
              <a:gd name="txL" fmla="*/ 0 w 444"/>
              <a:gd name="txT" fmla="*/ 0 h 208"/>
              <a:gd name="txR" fmla="*/ 444 w 444"/>
              <a:gd name="txB" fmla="*/ 208 h 208"/>
            </a:gdLst>
            <a:ahLst/>
            <a:cxnLst>
              <a:cxn ang="0">
                <a:pos x="253" y="125"/>
              </a:cxn>
              <a:cxn ang="0">
                <a:pos x="214" y="147"/>
              </a:cxn>
              <a:cxn ang="0">
                <a:pos x="180" y="162"/>
              </a:cxn>
              <a:cxn ang="0">
                <a:pos x="152" y="177"/>
              </a:cxn>
              <a:cxn ang="0">
                <a:pos x="128" y="188"/>
              </a:cxn>
              <a:cxn ang="0">
                <a:pos x="107" y="197"/>
              </a:cxn>
              <a:cxn ang="0">
                <a:pos x="94" y="203"/>
              </a:cxn>
              <a:cxn ang="0">
                <a:pos x="84" y="206"/>
              </a:cxn>
              <a:cxn ang="0">
                <a:pos x="76" y="206"/>
              </a:cxn>
              <a:cxn ang="0">
                <a:pos x="63" y="203"/>
              </a:cxn>
              <a:cxn ang="0">
                <a:pos x="50" y="195"/>
              </a:cxn>
              <a:cxn ang="0">
                <a:pos x="34" y="182"/>
              </a:cxn>
              <a:cxn ang="0">
                <a:pos x="21" y="168"/>
              </a:cxn>
              <a:cxn ang="0">
                <a:pos x="10" y="155"/>
              </a:cxn>
              <a:cxn ang="0">
                <a:pos x="2" y="144"/>
              </a:cxn>
              <a:cxn ang="0">
                <a:pos x="0" y="131"/>
              </a:cxn>
              <a:cxn ang="0">
                <a:pos x="0" y="122"/>
              </a:cxn>
              <a:cxn ang="0">
                <a:pos x="5" y="116"/>
              </a:cxn>
              <a:cxn ang="0">
                <a:pos x="13" y="112"/>
              </a:cxn>
              <a:cxn ang="0">
                <a:pos x="23" y="114"/>
              </a:cxn>
              <a:cxn ang="0">
                <a:pos x="47" y="118"/>
              </a:cxn>
              <a:cxn ang="0">
                <a:pos x="68" y="120"/>
              </a:cxn>
              <a:cxn ang="0">
                <a:pos x="76" y="120"/>
              </a:cxn>
              <a:cxn ang="0">
                <a:pos x="84" y="118"/>
              </a:cxn>
              <a:cxn ang="0">
                <a:pos x="97" y="114"/>
              </a:cxn>
              <a:cxn ang="0">
                <a:pos x="115" y="107"/>
              </a:cxn>
              <a:cxn ang="0">
                <a:pos x="141" y="98"/>
              </a:cxn>
              <a:cxn ang="0">
                <a:pos x="170" y="90"/>
              </a:cxn>
              <a:cxn ang="0">
                <a:pos x="204" y="77"/>
              </a:cxn>
              <a:cxn ang="0">
                <a:pos x="243" y="63"/>
              </a:cxn>
              <a:cxn ang="0">
                <a:pos x="285" y="46"/>
              </a:cxn>
              <a:cxn ang="0">
                <a:pos x="324" y="33"/>
              </a:cxn>
              <a:cxn ang="0">
                <a:pos x="358" y="22"/>
              </a:cxn>
              <a:cxn ang="0">
                <a:pos x="384" y="13"/>
              </a:cxn>
              <a:cxn ang="0">
                <a:pos x="408" y="7"/>
              </a:cxn>
              <a:cxn ang="0">
                <a:pos x="423" y="2"/>
              </a:cxn>
              <a:cxn ang="0">
                <a:pos x="437" y="0"/>
              </a:cxn>
              <a:cxn ang="0">
                <a:pos x="442" y="0"/>
              </a:cxn>
              <a:cxn ang="0">
                <a:pos x="444" y="2"/>
              </a:cxn>
              <a:cxn ang="0">
                <a:pos x="439" y="9"/>
              </a:cxn>
              <a:cxn ang="0">
                <a:pos x="431" y="17"/>
              </a:cxn>
              <a:cxn ang="0">
                <a:pos x="416" y="31"/>
              </a:cxn>
              <a:cxn ang="0">
                <a:pos x="395" y="44"/>
              </a:cxn>
              <a:cxn ang="0">
                <a:pos x="366" y="61"/>
              </a:cxn>
              <a:cxn ang="0">
                <a:pos x="335" y="81"/>
              </a:cxn>
              <a:cxn ang="0">
                <a:pos x="295" y="103"/>
              </a:cxn>
              <a:cxn ang="0">
                <a:pos x="274" y="114"/>
              </a:cxn>
            </a:cxnLst>
            <a:rect l="txL" t="txT" r="txR" b="txB"/>
            <a:pathLst>
              <a:path w="444" h="208">
                <a:moveTo>
                  <a:pt x="274" y="114"/>
                </a:moveTo>
                <a:lnTo>
                  <a:pt x="253" y="125"/>
                </a:lnTo>
                <a:lnTo>
                  <a:pt x="233" y="136"/>
                </a:lnTo>
                <a:lnTo>
                  <a:pt x="214" y="147"/>
                </a:lnTo>
                <a:lnTo>
                  <a:pt x="196" y="155"/>
                </a:lnTo>
                <a:lnTo>
                  <a:pt x="180" y="162"/>
                </a:lnTo>
                <a:lnTo>
                  <a:pt x="165" y="171"/>
                </a:lnTo>
                <a:lnTo>
                  <a:pt x="152" y="177"/>
                </a:lnTo>
                <a:lnTo>
                  <a:pt x="138" y="184"/>
                </a:lnTo>
                <a:lnTo>
                  <a:pt x="128" y="188"/>
                </a:lnTo>
                <a:lnTo>
                  <a:pt x="118" y="195"/>
                </a:lnTo>
                <a:lnTo>
                  <a:pt x="107" y="197"/>
                </a:lnTo>
                <a:lnTo>
                  <a:pt x="99" y="201"/>
                </a:lnTo>
                <a:lnTo>
                  <a:pt x="94" y="203"/>
                </a:lnTo>
                <a:lnTo>
                  <a:pt x="89" y="206"/>
                </a:lnTo>
                <a:lnTo>
                  <a:pt x="84" y="206"/>
                </a:lnTo>
                <a:lnTo>
                  <a:pt x="81" y="208"/>
                </a:lnTo>
                <a:lnTo>
                  <a:pt x="76" y="206"/>
                </a:lnTo>
                <a:lnTo>
                  <a:pt x="68" y="206"/>
                </a:lnTo>
                <a:lnTo>
                  <a:pt x="63" y="203"/>
                </a:lnTo>
                <a:lnTo>
                  <a:pt x="55" y="199"/>
                </a:lnTo>
                <a:lnTo>
                  <a:pt x="50" y="195"/>
                </a:lnTo>
                <a:lnTo>
                  <a:pt x="42" y="188"/>
                </a:lnTo>
                <a:lnTo>
                  <a:pt x="34" y="182"/>
                </a:lnTo>
                <a:lnTo>
                  <a:pt x="29" y="175"/>
                </a:lnTo>
                <a:lnTo>
                  <a:pt x="21" y="168"/>
                </a:lnTo>
                <a:lnTo>
                  <a:pt x="16" y="162"/>
                </a:lnTo>
                <a:lnTo>
                  <a:pt x="10" y="155"/>
                </a:lnTo>
                <a:lnTo>
                  <a:pt x="8" y="149"/>
                </a:lnTo>
                <a:lnTo>
                  <a:pt x="2" y="144"/>
                </a:lnTo>
                <a:lnTo>
                  <a:pt x="2" y="138"/>
                </a:lnTo>
                <a:lnTo>
                  <a:pt x="0" y="131"/>
                </a:lnTo>
                <a:lnTo>
                  <a:pt x="0" y="125"/>
                </a:lnTo>
                <a:lnTo>
                  <a:pt x="0" y="122"/>
                </a:lnTo>
                <a:lnTo>
                  <a:pt x="2" y="118"/>
                </a:lnTo>
                <a:lnTo>
                  <a:pt x="5" y="116"/>
                </a:lnTo>
                <a:lnTo>
                  <a:pt x="8" y="114"/>
                </a:lnTo>
                <a:lnTo>
                  <a:pt x="13" y="112"/>
                </a:lnTo>
                <a:lnTo>
                  <a:pt x="18" y="112"/>
                </a:lnTo>
                <a:lnTo>
                  <a:pt x="23" y="114"/>
                </a:lnTo>
                <a:lnTo>
                  <a:pt x="34" y="114"/>
                </a:lnTo>
                <a:lnTo>
                  <a:pt x="47" y="118"/>
                </a:lnTo>
                <a:lnTo>
                  <a:pt x="57" y="118"/>
                </a:lnTo>
                <a:lnTo>
                  <a:pt x="68" y="120"/>
                </a:lnTo>
                <a:lnTo>
                  <a:pt x="76" y="120"/>
                </a:lnTo>
                <a:lnTo>
                  <a:pt x="81" y="118"/>
                </a:lnTo>
                <a:lnTo>
                  <a:pt x="84" y="118"/>
                </a:lnTo>
                <a:lnTo>
                  <a:pt x="91" y="116"/>
                </a:lnTo>
                <a:lnTo>
                  <a:pt x="97" y="114"/>
                </a:lnTo>
                <a:lnTo>
                  <a:pt x="107" y="112"/>
                </a:lnTo>
                <a:lnTo>
                  <a:pt x="115" y="107"/>
                </a:lnTo>
                <a:lnTo>
                  <a:pt x="128" y="103"/>
                </a:lnTo>
                <a:lnTo>
                  <a:pt x="141" y="98"/>
                </a:lnTo>
                <a:lnTo>
                  <a:pt x="154" y="94"/>
                </a:lnTo>
                <a:lnTo>
                  <a:pt x="170" y="90"/>
                </a:lnTo>
                <a:lnTo>
                  <a:pt x="186" y="83"/>
                </a:lnTo>
                <a:lnTo>
                  <a:pt x="204" y="77"/>
                </a:lnTo>
                <a:lnTo>
                  <a:pt x="222" y="70"/>
                </a:lnTo>
                <a:lnTo>
                  <a:pt x="243" y="63"/>
                </a:lnTo>
                <a:lnTo>
                  <a:pt x="264" y="55"/>
                </a:lnTo>
                <a:lnTo>
                  <a:pt x="285" y="46"/>
                </a:lnTo>
                <a:lnTo>
                  <a:pt x="306" y="39"/>
                </a:lnTo>
                <a:lnTo>
                  <a:pt x="324" y="33"/>
                </a:lnTo>
                <a:lnTo>
                  <a:pt x="342" y="26"/>
                </a:lnTo>
                <a:lnTo>
                  <a:pt x="358" y="22"/>
                </a:lnTo>
                <a:lnTo>
                  <a:pt x="371" y="15"/>
                </a:lnTo>
                <a:lnTo>
                  <a:pt x="384" y="13"/>
                </a:lnTo>
                <a:lnTo>
                  <a:pt x="397" y="9"/>
                </a:lnTo>
                <a:lnTo>
                  <a:pt x="408" y="7"/>
                </a:lnTo>
                <a:lnTo>
                  <a:pt x="416" y="2"/>
                </a:lnTo>
                <a:lnTo>
                  <a:pt x="423" y="2"/>
                </a:lnTo>
                <a:lnTo>
                  <a:pt x="431" y="0"/>
                </a:lnTo>
                <a:lnTo>
                  <a:pt x="437" y="0"/>
                </a:lnTo>
                <a:lnTo>
                  <a:pt x="439" y="0"/>
                </a:lnTo>
                <a:lnTo>
                  <a:pt x="442" y="0"/>
                </a:lnTo>
                <a:lnTo>
                  <a:pt x="444" y="0"/>
                </a:lnTo>
                <a:lnTo>
                  <a:pt x="444" y="2"/>
                </a:lnTo>
                <a:lnTo>
                  <a:pt x="442" y="4"/>
                </a:lnTo>
                <a:lnTo>
                  <a:pt x="439" y="9"/>
                </a:lnTo>
                <a:lnTo>
                  <a:pt x="437" y="13"/>
                </a:lnTo>
                <a:lnTo>
                  <a:pt x="431" y="17"/>
                </a:lnTo>
                <a:lnTo>
                  <a:pt x="423" y="24"/>
                </a:lnTo>
                <a:lnTo>
                  <a:pt x="416" y="31"/>
                </a:lnTo>
                <a:lnTo>
                  <a:pt x="405" y="37"/>
                </a:lnTo>
                <a:lnTo>
                  <a:pt x="395" y="44"/>
                </a:lnTo>
                <a:lnTo>
                  <a:pt x="382" y="52"/>
                </a:lnTo>
                <a:lnTo>
                  <a:pt x="366" y="61"/>
                </a:lnTo>
                <a:lnTo>
                  <a:pt x="350" y="70"/>
                </a:lnTo>
                <a:lnTo>
                  <a:pt x="335" y="81"/>
                </a:lnTo>
                <a:lnTo>
                  <a:pt x="316" y="92"/>
                </a:lnTo>
                <a:lnTo>
                  <a:pt x="295" y="103"/>
                </a:lnTo>
                <a:lnTo>
                  <a:pt x="274" y="114"/>
                </a:lnTo>
              </a:path>
            </a:pathLst>
          </a:custGeom>
          <a:solidFill>
            <a:srgbClr val="FF0000">
              <a:alpha val="100000"/>
            </a:srgbClr>
          </a:solidFill>
          <a:ln w="25400">
            <a:noFill/>
          </a:ln>
        </p:spPr>
        <p:txBody>
          <a:bodyPr/>
          <a:p>
            <a:endParaRPr lang="zh-CN" altLang="en-US"/>
          </a:p>
        </p:txBody>
      </p:sp>
      <p:sp>
        <p:nvSpPr>
          <p:cNvPr id="81" name="Freeform 28"/>
          <p:cNvSpPr/>
          <p:nvPr/>
        </p:nvSpPr>
        <p:spPr>
          <a:xfrm>
            <a:off x="5476875" y="3479800"/>
            <a:ext cx="125413" cy="838200"/>
          </a:xfrm>
          <a:custGeom>
            <a:avLst/>
            <a:gdLst>
              <a:gd name="txL" fmla="*/ 0 w 68"/>
              <a:gd name="txT" fmla="*/ 0 h 453"/>
              <a:gd name="txR" fmla="*/ 68 w 68"/>
              <a:gd name="txB" fmla="*/ 453 h 453"/>
            </a:gdLst>
            <a:ahLst/>
            <a:cxnLst>
              <a:cxn ang="0">
                <a:pos x="5" y="219"/>
              </a:cxn>
              <a:cxn ang="0">
                <a:pos x="8" y="195"/>
              </a:cxn>
              <a:cxn ang="0">
                <a:pos x="8" y="170"/>
              </a:cxn>
              <a:cxn ang="0">
                <a:pos x="8" y="146"/>
              </a:cxn>
              <a:cxn ang="0">
                <a:pos x="8" y="120"/>
              </a:cxn>
              <a:cxn ang="0">
                <a:pos x="5" y="92"/>
              </a:cxn>
              <a:cxn ang="0">
                <a:pos x="5" y="63"/>
              </a:cxn>
              <a:cxn ang="0">
                <a:pos x="2" y="33"/>
              </a:cxn>
              <a:cxn ang="0">
                <a:pos x="0" y="0"/>
              </a:cxn>
              <a:cxn ang="0">
                <a:pos x="15" y="6"/>
              </a:cxn>
              <a:cxn ang="0">
                <a:pos x="28" y="13"/>
              </a:cxn>
              <a:cxn ang="0">
                <a:pos x="39" y="20"/>
              </a:cxn>
              <a:cxn ang="0">
                <a:pos x="47" y="28"/>
              </a:cxn>
              <a:cxn ang="0">
                <a:pos x="55" y="35"/>
              </a:cxn>
              <a:cxn ang="0">
                <a:pos x="60" y="41"/>
              </a:cxn>
              <a:cxn ang="0">
                <a:pos x="65" y="48"/>
              </a:cxn>
              <a:cxn ang="0">
                <a:pos x="68" y="55"/>
              </a:cxn>
              <a:cxn ang="0">
                <a:pos x="68" y="61"/>
              </a:cxn>
              <a:cxn ang="0">
                <a:pos x="68" y="70"/>
              </a:cxn>
              <a:cxn ang="0">
                <a:pos x="68" y="81"/>
              </a:cxn>
              <a:cxn ang="0">
                <a:pos x="68" y="92"/>
              </a:cxn>
              <a:cxn ang="0">
                <a:pos x="68" y="103"/>
              </a:cxn>
              <a:cxn ang="0">
                <a:pos x="65" y="116"/>
              </a:cxn>
              <a:cxn ang="0">
                <a:pos x="65" y="131"/>
              </a:cxn>
              <a:cxn ang="0">
                <a:pos x="62" y="146"/>
              </a:cxn>
              <a:cxn ang="0">
                <a:pos x="62" y="157"/>
              </a:cxn>
              <a:cxn ang="0">
                <a:pos x="60" y="168"/>
              </a:cxn>
              <a:cxn ang="0">
                <a:pos x="60" y="179"/>
              </a:cxn>
              <a:cxn ang="0">
                <a:pos x="60" y="192"/>
              </a:cxn>
              <a:cxn ang="0">
                <a:pos x="57" y="205"/>
              </a:cxn>
              <a:cxn ang="0">
                <a:pos x="57" y="221"/>
              </a:cxn>
              <a:cxn ang="0">
                <a:pos x="57" y="238"/>
              </a:cxn>
              <a:cxn ang="0">
                <a:pos x="55" y="256"/>
              </a:cxn>
              <a:cxn ang="0">
                <a:pos x="55" y="273"/>
              </a:cxn>
              <a:cxn ang="0">
                <a:pos x="55" y="293"/>
              </a:cxn>
              <a:cxn ang="0">
                <a:pos x="55" y="315"/>
              </a:cxn>
              <a:cxn ang="0">
                <a:pos x="55" y="337"/>
              </a:cxn>
              <a:cxn ang="0">
                <a:pos x="52" y="359"/>
              </a:cxn>
              <a:cxn ang="0">
                <a:pos x="52" y="383"/>
              </a:cxn>
              <a:cxn ang="0">
                <a:pos x="52" y="409"/>
              </a:cxn>
              <a:cxn ang="0">
                <a:pos x="52" y="435"/>
              </a:cxn>
              <a:cxn ang="0">
                <a:pos x="0" y="453"/>
              </a:cxn>
              <a:cxn ang="0">
                <a:pos x="0" y="448"/>
              </a:cxn>
              <a:cxn ang="0">
                <a:pos x="0" y="442"/>
              </a:cxn>
              <a:cxn ang="0">
                <a:pos x="0" y="433"/>
              </a:cxn>
              <a:cxn ang="0">
                <a:pos x="2" y="424"/>
              </a:cxn>
              <a:cxn ang="0">
                <a:pos x="2" y="413"/>
              </a:cxn>
              <a:cxn ang="0">
                <a:pos x="2" y="400"/>
              </a:cxn>
              <a:cxn ang="0">
                <a:pos x="5" y="387"/>
              </a:cxn>
              <a:cxn ang="0">
                <a:pos x="5" y="372"/>
              </a:cxn>
              <a:cxn ang="0">
                <a:pos x="5" y="354"/>
              </a:cxn>
              <a:cxn ang="0">
                <a:pos x="5" y="337"/>
              </a:cxn>
              <a:cxn ang="0">
                <a:pos x="5" y="319"/>
              </a:cxn>
              <a:cxn ang="0">
                <a:pos x="5" y="299"/>
              </a:cxn>
              <a:cxn ang="0">
                <a:pos x="5" y="282"/>
              </a:cxn>
              <a:cxn ang="0">
                <a:pos x="5" y="260"/>
              </a:cxn>
              <a:cxn ang="0">
                <a:pos x="5" y="240"/>
              </a:cxn>
              <a:cxn ang="0">
                <a:pos x="5" y="219"/>
              </a:cxn>
              <a:cxn ang="0">
                <a:pos x="5" y="219"/>
              </a:cxn>
            </a:cxnLst>
            <a:rect l="txL" t="txT" r="txR" b="txB"/>
            <a:pathLst>
              <a:path w="68" h="453">
                <a:moveTo>
                  <a:pt x="5" y="219"/>
                </a:moveTo>
                <a:lnTo>
                  <a:pt x="8" y="195"/>
                </a:lnTo>
                <a:lnTo>
                  <a:pt x="8" y="170"/>
                </a:lnTo>
                <a:lnTo>
                  <a:pt x="8" y="146"/>
                </a:lnTo>
                <a:lnTo>
                  <a:pt x="8" y="120"/>
                </a:lnTo>
                <a:lnTo>
                  <a:pt x="5" y="92"/>
                </a:lnTo>
                <a:lnTo>
                  <a:pt x="5" y="63"/>
                </a:lnTo>
                <a:lnTo>
                  <a:pt x="2" y="33"/>
                </a:lnTo>
                <a:lnTo>
                  <a:pt x="0" y="0"/>
                </a:lnTo>
                <a:lnTo>
                  <a:pt x="15" y="6"/>
                </a:lnTo>
                <a:lnTo>
                  <a:pt x="28" y="13"/>
                </a:lnTo>
                <a:lnTo>
                  <a:pt x="39" y="20"/>
                </a:lnTo>
                <a:lnTo>
                  <a:pt x="47" y="28"/>
                </a:lnTo>
                <a:lnTo>
                  <a:pt x="55" y="35"/>
                </a:lnTo>
                <a:lnTo>
                  <a:pt x="60" y="41"/>
                </a:lnTo>
                <a:lnTo>
                  <a:pt x="65" y="48"/>
                </a:lnTo>
                <a:lnTo>
                  <a:pt x="68" y="55"/>
                </a:lnTo>
                <a:lnTo>
                  <a:pt x="68" y="61"/>
                </a:lnTo>
                <a:lnTo>
                  <a:pt x="68" y="70"/>
                </a:lnTo>
                <a:lnTo>
                  <a:pt x="68" y="81"/>
                </a:lnTo>
                <a:lnTo>
                  <a:pt x="68" y="92"/>
                </a:lnTo>
                <a:lnTo>
                  <a:pt x="68" y="103"/>
                </a:lnTo>
                <a:lnTo>
                  <a:pt x="65" y="116"/>
                </a:lnTo>
                <a:lnTo>
                  <a:pt x="65" y="131"/>
                </a:lnTo>
                <a:lnTo>
                  <a:pt x="62" y="146"/>
                </a:lnTo>
                <a:lnTo>
                  <a:pt x="62" y="157"/>
                </a:lnTo>
                <a:lnTo>
                  <a:pt x="60" y="168"/>
                </a:lnTo>
                <a:lnTo>
                  <a:pt x="60" y="179"/>
                </a:lnTo>
                <a:lnTo>
                  <a:pt x="60" y="192"/>
                </a:lnTo>
                <a:lnTo>
                  <a:pt x="57" y="205"/>
                </a:lnTo>
                <a:lnTo>
                  <a:pt x="57" y="221"/>
                </a:lnTo>
                <a:lnTo>
                  <a:pt x="57" y="238"/>
                </a:lnTo>
                <a:lnTo>
                  <a:pt x="55" y="256"/>
                </a:lnTo>
                <a:lnTo>
                  <a:pt x="55" y="273"/>
                </a:lnTo>
                <a:lnTo>
                  <a:pt x="55" y="293"/>
                </a:lnTo>
                <a:lnTo>
                  <a:pt x="55" y="315"/>
                </a:lnTo>
                <a:lnTo>
                  <a:pt x="55" y="337"/>
                </a:lnTo>
                <a:lnTo>
                  <a:pt x="52" y="359"/>
                </a:lnTo>
                <a:lnTo>
                  <a:pt x="52" y="383"/>
                </a:lnTo>
                <a:lnTo>
                  <a:pt x="52" y="409"/>
                </a:lnTo>
                <a:lnTo>
                  <a:pt x="52" y="435"/>
                </a:lnTo>
                <a:lnTo>
                  <a:pt x="0" y="453"/>
                </a:lnTo>
                <a:lnTo>
                  <a:pt x="0" y="448"/>
                </a:lnTo>
                <a:lnTo>
                  <a:pt x="0" y="442"/>
                </a:lnTo>
                <a:lnTo>
                  <a:pt x="0" y="433"/>
                </a:lnTo>
                <a:lnTo>
                  <a:pt x="2" y="424"/>
                </a:lnTo>
                <a:lnTo>
                  <a:pt x="2" y="413"/>
                </a:lnTo>
                <a:lnTo>
                  <a:pt x="2" y="400"/>
                </a:lnTo>
                <a:lnTo>
                  <a:pt x="5" y="387"/>
                </a:lnTo>
                <a:lnTo>
                  <a:pt x="5" y="372"/>
                </a:lnTo>
                <a:lnTo>
                  <a:pt x="5" y="354"/>
                </a:lnTo>
                <a:lnTo>
                  <a:pt x="5" y="337"/>
                </a:lnTo>
                <a:lnTo>
                  <a:pt x="5" y="319"/>
                </a:lnTo>
                <a:lnTo>
                  <a:pt x="5" y="299"/>
                </a:lnTo>
                <a:lnTo>
                  <a:pt x="5" y="282"/>
                </a:lnTo>
                <a:lnTo>
                  <a:pt x="5" y="260"/>
                </a:lnTo>
                <a:lnTo>
                  <a:pt x="5" y="240"/>
                </a:lnTo>
                <a:lnTo>
                  <a:pt x="5" y="219"/>
                </a:lnTo>
              </a:path>
            </a:pathLst>
          </a:custGeom>
          <a:solidFill>
            <a:srgbClr val="FF0000">
              <a:alpha val="100000"/>
            </a:srgbClr>
          </a:solidFill>
          <a:ln w="25400">
            <a:noFill/>
          </a:ln>
        </p:spPr>
        <p:txBody>
          <a:bodyPr/>
          <a:p>
            <a:endParaRPr lang="zh-CN" altLang="en-US"/>
          </a:p>
        </p:txBody>
      </p:sp>
      <p:sp>
        <p:nvSpPr>
          <p:cNvPr id="82" name="Freeform 29"/>
          <p:cNvSpPr/>
          <p:nvPr/>
        </p:nvSpPr>
        <p:spPr>
          <a:xfrm>
            <a:off x="5519738" y="3832225"/>
            <a:ext cx="257175" cy="112713"/>
          </a:xfrm>
          <a:custGeom>
            <a:avLst/>
            <a:gdLst>
              <a:gd name="txL" fmla="*/ 0 w 139"/>
              <a:gd name="txT" fmla="*/ 0 h 61"/>
              <a:gd name="txR" fmla="*/ 139 w 139"/>
              <a:gd name="txB" fmla="*/ 61 h 61"/>
            </a:gdLst>
            <a:ahLst/>
            <a:cxnLst>
              <a:cxn ang="0">
                <a:pos x="58" y="11"/>
              </a:cxn>
              <a:cxn ang="0">
                <a:pos x="68" y="7"/>
              </a:cxn>
              <a:cxn ang="0">
                <a:pos x="76" y="5"/>
              </a:cxn>
              <a:cxn ang="0">
                <a:pos x="84" y="2"/>
              </a:cxn>
              <a:cxn ang="0">
                <a:pos x="92" y="0"/>
              </a:cxn>
              <a:cxn ang="0">
                <a:pos x="94" y="0"/>
              </a:cxn>
              <a:cxn ang="0">
                <a:pos x="102" y="2"/>
              </a:cxn>
              <a:cxn ang="0">
                <a:pos x="110" y="2"/>
              </a:cxn>
              <a:cxn ang="0">
                <a:pos x="121" y="7"/>
              </a:cxn>
              <a:cxn ang="0">
                <a:pos x="126" y="9"/>
              </a:cxn>
              <a:cxn ang="0">
                <a:pos x="128" y="11"/>
              </a:cxn>
              <a:cxn ang="0">
                <a:pos x="131" y="13"/>
              </a:cxn>
              <a:cxn ang="0">
                <a:pos x="134" y="18"/>
              </a:cxn>
              <a:cxn ang="0">
                <a:pos x="136" y="20"/>
              </a:cxn>
              <a:cxn ang="0">
                <a:pos x="139" y="24"/>
              </a:cxn>
              <a:cxn ang="0">
                <a:pos x="139" y="29"/>
              </a:cxn>
              <a:cxn ang="0">
                <a:pos x="139" y="33"/>
              </a:cxn>
              <a:cxn ang="0">
                <a:pos x="136" y="35"/>
              </a:cxn>
              <a:cxn ang="0">
                <a:pos x="134" y="37"/>
              </a:cxn>
              <a:cxn ang="0">
                <a:pos x="131" y="42"/>
              </a:cxn>
              <a:cxn ang="0">
                <a:pos x="128" y="44"/>
              </a:cxn>
              <a:cxn ang="0">
                <a:pos x="123" y="46"/>
              </a:cxn>
              <a:cxn ang="0">
                <a:pos x="118" y="48"/>
              </a:cxn>
              <a:cxn ang="0">
                <a:pos x="110" y="50"/>
              </a:cxn>
              <a:cxn ang="0">
                <a:pos x="100" y="53"/>
              </a:cxn>
              <a:cxn ang="0">
                <a:pos x="92" y="55"/>
              </a:cxn>
              <a:cxn ang="0">
                <a:pos x="79" y="55"/>
              </a:cxn>
              <a:cxn ang="0">
                <a:pos x="66" y="57"/>
              </a:cxn>
              <a:cxn ang="0">
                <a:pos x="53" y="59"/>
              </a:cxn>
              <a:cxn ang="0">
                <a:pos x="37" y="59"/>
              </a:cxn>
              <a:cxn ang="0">
                <a:pos x="21" y="61"/>
              </a:cxn>
              <a:cxn ang="0">
                <a:pos x="0" y="61"/>
              </a:cxn>
              <a:cxn ang="0">
                <a:pos x="0" y="18"/>
              </a:cxn>
              <a:cxn ang="0">
                <a:pos x="19" y="18"/>
              </a:cxn>
              <a:cxn ang="0">
                <a:pos x="34" y="18"/>
              </a:cxn>
              <a:cxn ang="0">
                <a:pos x="47" y="15"/>
              </a:cxn>
              <a:cxn ang="0">
                <a:pos x="58" y="11"/>
              </a:cxn>
              <a:cxn ang="0">
                <a:pos x="58" y="11"/>
              </a:cxn>
            </a:cxnLst>
            <a:rect l="txL" t="txT" r="txR" b="txB"/>
            <a:pathLst>
              <a:path w="139" h="61">
                <a:moveTo>
                  <a:pt x="58" y="11"/>
                </a:moveTo>
                <a:lnTo>
                  <a:pt x="68" y="7"/>
                </a:lnTo>
                <a:lnTo>
                  <a:pt x="76" y="5"/>
                </a:lnTo>
                <a:lnTo>
                  <a:pt x="84" y="2"/>
                </a:lnTo>
                <a:lnTo>
                  <a:pt x="92" y="0"/>
                </a:lnTo>
                <a:lnTo>
                  <a:pt x="94" y="0"/>
                </a:lnTo>
                <a:lnTo>
                  <a:pt x="102" y="2"/>
                </a:lnTo>
                <a:lnTo>
                  <a:pt x="110" y="2"/>
                </a:lnTo>
                <a:lnTo>
                  <a:pt x="121" y="7"/>
                </a:lnTo>
                <a:lnTo>
                  <a:pt x="126" y="9"/>
                </a:lnTo>
                <a:lnTo>
                  <a:pt x="128" y="11"/>
                </a:lnTo>
                <a:lnTo>
                  <a:pt x="131" y="13"/>
                </a:lnTo>
                <a:lnTo>
                  <a:pt x="134" y="18"/>
                </a:lnTo>
                <a:lnTo>
                  <a:pt x="136" y="20"/>
                </a:lnTo>
                <a:lnTo>
                  <a:pt x="139" y="24"/>
                </a:lnTo>
                <a:lnTo>
                  <a:pt x="139" y="29"/>
                </a:lnTo>
                <a:lnTo>
                  <a:pt x="139" y="33"/>
                </a:lnTo>
                <a:lnTo>
                  <a:pt x="136" y="35"/>
                </a:lnTo>
                <a:lnTo>
                  <a:pt x="134" y="37"/>
                </a:lnTo>
                <a:lnTo>
                  <a:pt x="131" y="42"/>
                </a:lnTo>
                <a:lnTo>
                  <a:pt x="128" y="44"/>
                </a:lnTo>
                <a:lnTo>
                  <a:pt x="123" y="46"/>
                </a:lnTo>
                <a:lnTo>
                  <a:pt x="118" y="48"/>
                </a:lnTo>
                <a:lnTo>
                  <a:pt x="110" y="50"/>
                </a:lnTo>
                <a:lnTo>
                  <a:pt x="100" y="53"/>
                </a:lnTo>
                <a:lnTo>
                  <a:pt x="92" y="55"/>
                </a:lnTo>
                <a:lnTo>
                  <a:pt x="79" y="55"/>
                </a:lnTo>
                <a:lnTo>
                  <a:pt x="66" y="57"/>
                </a:lnTo>
                <a:lnTo>
                  <a:pt x="53" y="59"/>
                </a:lnTo>
                <a:lnTo>
                  <a:pt x="37" y="59"/>
                </a:lnTo>
                <a:lnTo>
                  <a:pt x="21" y="61"/>
                </a:lnTo>
                <a:lnTo>
                  <a:pt x="0" y="61"/>
                </a:lnTo>
                <a:lnTo>
                  <a:pt x="0" y="18"/>
                </a:lnTo>
                <a:lnTo>
                  <a:pt x="19" y="18"/>
                </a:lnTo>
                <a:lnTo>
                  <a:pt x="34" y="18"/>
                </a:lnTo>
                <a:lnTo>
                  <a:pt x="47" y="15"/>
                </a:lnTo>
                <a:lnTo>
                  <a:pt x="58" y="11"/>
                </a:lnTo>
              </a:path>
            </a:pathLst>
          </a:custGeom>
          <a:solidFill>
            <a:srgbClr val="FF0000">
              <a:alpha val="100000"/>
            </a:srgbClr>
          </a:solidFill>
          <a:ln w="25400">
            <a:noFill/>
          </a:ln>
        </p:spPr>
        <p:txBody>
          <a:bodyPr/>
          <a:p>
            <a:endParaRPr lang="zh-CN" altLang="en-US"/>
          </a:p>
        </p:txBody>
      </p:sp>
      <p:sp>
        <p:nvSpPr>
          <p:cNvPr id="83" name="Freeform 30"/>
          <p:cNvSpPr/>
          <p:nvPr/>
        </p:nvSpPr>
        <p:spPr>
          <a:xfrm>
            <a:off x="5911850" y="2994025"/>
            <a:ext cx="871538" cy="238125"/>
          </a:xfrm>
          <a:custGeom>
            <a:avLst/>
            <a:gdLst>
              <a:gd name="txL" fmla="*/ 0 w 471"/>
              <a:gd name="txT" fmla="*/ 0 h 129"/>
              <a:gd name="txR" fmla="*/ 471 w 471"/>
              <a:gd name="txB" fmla="*/ 129 h 129"/>
            </a:gdLst>
            <a:ahLst/>
            <a:cxnLst>
              <a:cxn ang="0">
                <a:pos x="337" y="75"/>
              </a:cxn>
              <a:cxn ang="0">
                <a:pos x="301" y="79"/>
              </a:cxn>
              <a:cxn ang="0">
                <a:pos x="259" y="86"/>
              </a:cxn>
              <a:cxn ang="0">
                <a:pos x="207" y="94"/>
              </a:cxn>
              <a:cxn ang="0">
                <a:pos x="162" y="103"/>
              </a:cxn>
              <a:cxn ang="0">
                <a:pos x="136" y="110"/>
              </a:cxn>
              <a:cxn ang="0">
                <a:pos x="113" y="114"/>
              </a:cxn>
              <a:cxn ang="0">
                <a:pos x="92" y="118"/>
              </a:cxn>
              <a:cxn ang="0">
                <a:pos x="76" y="121"/>
              </a:cxn>
              <a:cxn ang="0">
                <a:pos x="63" y="125"/>
              </a:cxn>
              <a:cxn ang="0">
                <a:pos x="52" y="125"/>
              </a:cxn>
              <a:cxn ang="0">
                <a:pos x="42" y="127"/>
              </a:cxn>
              <a:cxn ang="0">
                <a:pos x="34" y="129"/>
              </a:cxn>
              <a:cxn ang="0">
                <a:pos x="24" y="129"/>
              </a:cxn>
              <a:cxn ang="0">
                <a:pos x="16" y="125"/>
              </a:cxn>
              <a:cxn ang="0">
                <a:pos x="8" y="116"/>
              </a:cxn>
              <a:cxn ang="0">
                <a:pos x="3" y="108"/>
              </a:cxn>
              <a:cxn ang="0">
                <a:pos x="0" y="101"/>
              </a:cxn>
              <a:cxn ang="0">
                <a:pos x="0" y="94"/>
              </a:cxn>
              <a:cxn ang="0">
                <a:pos x="3" y="90"/>
              </a:cxn>
              <a:cxn ang="0">
                <a:pos x="8" y="88"/>
              </a:cxn>
              <a:cxn ang="0">
                <a:pos x="16" y="88"/>
              </a:cxn>
              <a:cxn ang="0">
                <a:pos x="26" y="88"/>
              </a:cxn>
              <a:cxn ang="0">
                <a:pos x="45" y="83"/>
              </a:cxn>
              <a:cxn ang="0">
                <a:pos x="55" y="79"/>
              </a:cxn>
              <a:cxn ang="0">
                <a:pos x="71" y="75"/>
              </a:cxn>
              <a:cxn ang="0">
                <a:pos x="89" y="70"/>
              </a:cxn>
              <a:cxn ang="0">
                <a:pos x="113" y="64"/>
              </a:cxn>
              <a:cxn ang="0">
                <a:pos x="141" y="57"/>
              </a:cxn>
              <a:cxn ang="0">
                <a:pos x="173" y="48"/>
              </a:cxn>
              <a:cxn ang="0">
                <a:pos x="209" y="40"/>
              </a:cxn>
              <a:cxn ang="0">
                <a:pos x="248" y="29"/>
              </a:cxn>
              <a:cxn ang="0">
                <a:pos x="282" y="20"/>
              </a:cxn>
              <a:cxn ang="0">
                <a:pos x="316" y="13"/>
              </a:cxn>
              <a:cxn ang="0">
                <a:pos x="345" y="7"/>
              </a:cxn>
              <a:cxn ang="0">
                <a:pos x="369" y="5"/>
              </a:cxn>
              <a:cxn ang="0">
                <a:pos x="390" y="0"/>
              </a:cxn>
              <a:cxn ang="0">
                <a:pos x="408" y="0"/>
              </a:cxn>
              <a:cxn ang="0">
                <a:pos x="421" y="0"/>
              </a:cxn>
              <a:cxn ang="0">
                <a:pos x="437" y="7"/>
              </a:cxn>
              <a:cxn ang="0">
                <a:pos x="455" y="13"/>
              </a:cxn>
              <a:cxn ang="0">
                <a:pos x="466" y="22"/>
              </a:cxn>
              <a:cxn ang="0">
                <a:pos x="471" y="31"/>
              </a:cxn>
              <a:cxn ang="0">
                <a:pos x="471" y="38"/>
              </a:cxn>
              <a:cxn ang="0">
                <a:pos x="466" y="44"/>
              </a:cxn>
              <a:cxn ang="0">
                <a:pos x="460" y="51"/>
              </a:cxn>
              <a:cxn ang="0">
                <a:pos x="450" y="55"/>
              </a:cxn>
              <a:cxn ang="0">
                <a:pos x="424" y="59"/>
              </a:cxn>
              <a:cxn ang="0">
                <a:pos x="403" y="64"/>
              </a:cxn>
              <a:cxn ang="0">
                <a:pos x="379" y="68"/>
              </a:cxn>
              <a:cxn ang="0">
                <a:pos x="353" y="73"/>
              </a:cxn>
            </a:cxnLst>
            <a:rect l="txL" t="txT" r="txR" b="txB"/>
            <a:pathLst>
              <a:path w="471" h="129">
                <a:moveTo>
                  <a:pt x="353" y="73"/>
                </a:moveTo>
                <a:lnTo>
                  <a:pt x="337" y="75"/>
                </a:lnTo>
                <a:lnTo>
                  <a:pt x="319" y="77"/>
                </a:lnTo>
                <a:lnTo>
                  <a:pt x="301" y="79"/>
                </a:lnTo>
                <a:lnTo>
                  <a:pt x="280" y="81"/>
                </a:lnTo>
                <a:lnTo>
                  <a:pt x="259" y="86"/>
                </a:lnTo>
                <a:lnTo>
                  <a:pt x="233" y="90"/>
                </a:lnTo>
                <a:lnTo>
                  <a:pt x="207" y="94"/>
                </a:lnTo>
                <a:lnTo>
                  <a:pt x="178" y="101"/>
                </a:lnTo>
                <a:lnTo>
                  <a:pt x="162" y="103"/>
                </a:lnTo>
                <a:lnTo>
                  <a:pt x="149" y="105"/>
                </a:lnTo>
                <a:lnTo>
                  <a:pt x="136" y="110"/>
                </a:lnTo>
                <a:lnTo>
                  <a:pt x="123" y="112"/>
                </a:lnTo>
                <a:lnTo>
                  <a:pt x="113" y="114"/>
                </a:lnTo>
                <a:lnTo>
                  <a:pt x="102" y="116"/>
                </a:lnTo>
                <a:lnTo>
                  <a:pt x="92" y="118"/>
                </a:lnTo>
                <a:lnTo>
                  <a:pt x="84" y="121"/>
                </a:lnTo>
                <a:lnTo>
                  <a:pt x="76" y="121"/>
                </a:lnTo>
                <a:lnTo>
                  <a:pt x="68" y="123"/>
                </a:lnTo>
                <a:lnTo>
                  <a:pt x="63" y="125"/>
                </a:lnTo>
                <a:lnTo>
                  <a:pt x="55" y="125"/>
                </a:lnTo>
                <a:lnTo>
                  <a:pt x="52" y="125"/>
                </a:lnTo>
                <a:lnTo>
                  <a:pt x="47" y="127"/>
                </a:lnTo>
                <a:lnTo>
                  <a:pt x="42" y="127"/>
                </a:lnTo>
                <a:lnTo>
                  <a:pt x="39" y="127"/>
                </a:lnTo>
                <a:lnTo>
                  <a:pt x="34" y="129"/>
                </a:lnTo>
                <a:lnTo>
                  <a:pt x="29" y="129"/>
                </a:lnTo>
                <a:lnTo>
                  <a:pt x="24" y="129"/>
                </a:lnTo>
                <a:lnTo>
                  <a:pt x="21" y="127"/>
                </a:lnTo>
                <a:lnTo>
                  <a:pt x="16" y="125"/>
                </a:lnTo>
                <a:lnTo>
                  <a:pt x="13" y="121"/>
                </a:lnTo>
                <a:lnTo>
                  <a:pt x="8" y="116"/>
                </a:lnTo>
                <a:lnTo>
                  <a:pt x="8" y="112"/>
                </a:lnTo>
                <a:lnTo>
                  <a:pt x="3" y="108"/>
                </a:lnTo>
                <a:lnTo>
                  <a:pt x="3" y="103"/>
                </a:lnTo>
                <a:lnTo>
                  <a:pt x="0" y="101"/>
                </a:lnTo>
                <a:lnTo>
                  <a:pt x="0" y="99"/>
                </a:lnTo>
                <a:lnTo>
                  <a:pt x="0" y="94"/>
                </a:lnTo>
                <a:lnTo>
                  <a:pt x="0" y="92"/>
                </a:lnTo>
                <a:lnTo>
                  <a:pt x="3" y="90"/>
                </a:lnTo>
                <a:lnTo>
                  <a:pt x="5" y="90"/>
                </a:lnTo>
                <a:lnTo>
                  <a:pt x="8" y="88"/>
                </a:lnTo>
                <a:lnTo>
                  <a:pt x="11" y="88"/>
                </a:lnTo>
                <a:lnTo>
                  <a:pt x="16" y="88"/>
                </a:lnTo>
                <a:lnTo>
                  <a:pt x="21" y="88"/>
                </a:lnTo>
                <a:lnTo>
                  <a:pt x="26" y="88"/>
                </a:lnTo>
                <a:lnTo>
                  <a:pt x="39" y="83"/>
                </a:lnTo>
                <a:lnTo>
                  <a:pt x="45" y="83"/>
                </a:lnTo>
                <a:lnTo>
                  <a:pt x="50" y="81"/>
                </a:lnTo>
                <a:lnTo>
                  <a:pt x="55" y="79"/>
                </a:lnTo>
                <a:lnTo>
                  <a:pt x="63" y="77"/>
                </a:lnTo>
                <a:lnTo>
                  <a:pt x="71" y="75"/>
                </a:lnTo>
                <a:lnTo>
                  <a:pt x="79" y="73"/>
                </a:lnTo>
                <a:lnTo>
                  <a:pt x="89" y="70"/>
                </a:lnTo>
                <a:lnTo>
                  <a:pt x="102" y="68"/>
                </a:lnTo>
                <a:lnTo>
                  <a:pt x="113" y="64"/>
                </a:lnTo>
                <a:lnTo>
                  <a:pt x="126" y="62"/>
                </a:lnTo>
                <a:lnTo>
                  <a:pt x="141" y="57"/>
                </a:lnTo>
                <a:lnTo>
                  <a:pt x="157" y="53"/>
                </a:lnTo>
                <a:lnTo>
                  <a:pt x="173" y="48"/>
                </a:lnTo>
                <a:lnTo>
                  <a:pt x="191" y="44"/>
                </a:lnTo>
                <a:lnTo>
                  <a:pt x="209" y="40"/>
                </a:lnTo>
                <a:lnTo>
                  <a:pt x="230" y="35"/>
                </a:lnTo>
                <a:lnTo>
                  <a:pt x="248" y="29"/>
                </a:lnTo>
                <a:lnTo>
                  <a:pt x="267" y="24"/>
                </a:lnTo>
                <a:lnTo>
                  <a:pt x="282" y="20"/>
                </a:lnTo>
                <a:lnTo>
                  <a:pt x="301" y="18"/>
                </a:lnTo>
                <a:lnTo>
                  <a:pt x="316" y="13"/>
                </a:lnTo>
                <a:lnTo>
                  <a:pt x="330" y="11"/>
                </a:lnTo>
                <a:lnTo>
                  <a:pt x="345" y="7"/>
                </a:lnTo>
                <a:lnTo>
                  <a:pt x="356" y="5"/>
                </a:lnTo>
                <a:lnTo>
                  <a:pt x="369" y="5"/>
                </a:lnTo>
                <a:lnTo>
                  <a:pt x="379" y="3"/>
                </a:lnTo>
                <a:lnTo>
                  <a:pt x="390" y="0"/>
                </a:lnTo>
                <a:lnTo>
                  <a:pt x="400" y="0"/>
                </a:lnTo>
                <a:lnTo>
                  <a:pt x="408" y="0"/>
                </a:lnTo>
                <a:lnTo>
                  <a:pt x="416" y="0"/>
                </a:lnTo>
                <a:lnTo>
                  <a:pt x="421" y="0"/>
                </a:lnTo>
                <a:lnTo>
                  <a:pt x="429" y="3"/>
                </a:lnTo>
                <a:lnTo>
                  <a:pt x="437" y="7"/>
                </a:lnTo>
                <a:lnTo>
                  <a:pt x="447" y="9"/>
                </a:lnTo>
                <a:lnTo>
                  <a:pt x="455" y="13"/>
                </a:lnTo>
                <a:lnTo>
                  <a:pt x="460" y="18"/>
                </a:lnTo>
                <a:lnTo>
                  <a:pt x="466" y="22"/>
                </a:lnTo>
                <a:lnTo>
                  <a:pt x="468" y="27"/>
                </a:lnTo>
                <a:lnTo>
                  <a:pt x="471" y="31"/>
                </a:lnTo>
                <a:lnTo>
                  <a:pt x="471" y="35"/>
                </a:lnTo>
                <a:lnTo>
                  <a:pt x="471" y="38"/>
                </a:lnTo>
                <a:lnTo>
                  <a:pt x="468" y="42"/>
                </a:lnTo>
                <a:lnTo>
                  <a:pt x="466" y="44"/>
                </a:lnTo>
                <a:lnTo>
                  <a:pt x="463" y="48"/>
                </a:lnTo>
                <a:lnTo>
                  <a:pt x="460" y="51"/>
                </a:lnTo>
                <a:lnTo>
                  <a:pt x="455" y="53"/>
                </a:lnTo>
                <a:lnTo>
                  <a:pt x="450" y="55"/>
                </a:lnTo>
                <a:lnTo>
                  <a:pt x="442" y="57"/>
                </a:lnTo>
                <a:lnTo>
                  <a:pt x="424" y="59"/>
                </a:lnTo>
                <a:lnTo>
                  <a:pt x="413" y="62"/>
                </a:lnTo>
                <a:lnTo>
                  <a:pt x="403" y="64"/>
                </a:lnTo>
                <a:lnTo>
                  <a:pt x="392" y="66"/>
                </a:lnTo>
                <a:lnTo>
                  <a:pt x="379" y="68"/>
                </a:lnTo>
                <a:lnTo>
                  <a:pt x="366" y="70"/>
                </a:lnTo>
                <a:lnTo>
                  <a:pt x="353" y="73"/>
                </a:lnTo>
              </a:path>
            </a:pathLst>
          </a:custGeom>
          <a:solidFill>
            <a:srgbClr val="FF0000">
              <a:alpha val="100000"/>
            </a:srgbClr>
          </a:solidFill>
          <a:ln w="25400">
            <a:noFill/>
          </a:ln>
        </p:spPr>
        <p:txBody>
          <a:bodyPr/>
          <a:p>
            <a:endParaRPr lang="zh-CN" altLang="en-US"/>
          </a:p>
        </p:txBody>
      </p:sp>
      <p:sp>
        <p:nvSpPr>
          <p:cNvPr id="84" name="Freeform 31"/>
          <p:cNvSpPr/>
          <p:nvPr/>
        </p:nvSpPr>
        <p:spPr>
          <a:xfrm>
            <a:off x="5722938" y="2674938"/>
            <a:ext cx="661987" cy="1092200"/>
          </a:xfrm>
          <a:custGeom>
            <a:avLst/>
            <a:gdLst>
              <a:gd name="txL" fmla="*/ 0 w 358"/>
              <a:gd name="txT" fmla="*/ 0 h 590"/>
              <a:gd name="txR" fmla="*/ 358 w 358"/>
              <a:gd name="txB" fmla="*/ 590 h 590"/>
            </a:gdLst>
            <a:ahLst/>
            <a:cxnLst>
              <a:cxn ang="0">
                <a:pos x="262" y="24"/>
              </a:cxn>
              <a:cxn ang="0">
                <a:pos x="259" y="13"/>
              </a:cxn>
              <a:cxn ang="0">
                <a:pos x="259" y="4"/>
              </a:cxn>
              <a:cxn ang="0">
                <a:pos x="264" y="0"/>
              </a:cxn>
              <a:cxn ang="0">
                <a:pos x="275" y="0"/>
              </a:cxn>
              <a:cxn ang="0">
                <a:pos x="285" y="2"/>
              </a:cxn>
              <a:cxn ang="0">
                <a:pos x="298" y="8"/>
              </a:cxn>
              <a:cxn ang="0">
                <a:pos x="314" y="15"/>
              </a:cxn>
              <a:cxn ang="0">
                <a:pos x="330" y="28"/>
              </a:cxn>
              <a:cxn ang="0">
                <a:pos x="345" y="39"/>
              </a:cxn>
              <a:cxn ang="0">
                <a:pos x="353" y="48"/>
              </a:cxn>
              <a:cxn ang="0">
                <a:pos x="358" y="56"/>
              </a:cxn>
              <a:cxn ang="0">
                <a:pos x="358" y="67"/>
              </a:cxn>
              <a:cxn ang="0">
                <a:pos x="358" y="83"/>
              </a:cxn>
              <a:cxn ang="0">
                <a:pos x="353" y="105"/>
              </a:cxn>
              <a:cxn ang="0">
                <a:pos x="345" y="131"/>
              </a:cxn>
              <a:cxn ang="0">
                <a:pos x="330" y="183"/>
              </a:cxn>
              <a:cxn ang="0">
                <a:pos x="301" y="260"/>
              </a:cxn>
              <a:cxn ang="0">
                <a:pos x="275" y="319"/>
              </a:cxn>
              <a:cxn ang="0">
                <a:pos x="254" y="358"/>
              </a:cxn>
              <a:cxn ang="0">
                <a:pos x="228" y="395"/>
              </a:cxn>
              <a:cxn ang="0">
                <a:pos x="199" y="430"/>
              </a:cxn>
              <a:cxn ang="0">
                <a:pos x="170" y="463"/>
              </a:cxn>
              <a:cxn ang="0">
                <a:pos x="139" y="496"/>
              </a:cxn>
              <a:cxn ang="0">
                <a:pos x="110" y="522"/>
              </a:cxn>
              <a:cxn ang="0">
                <a:pos x="81" y="544"/>
              </a:cxn>
              <a:cxn ang="0">
                <a:pos x="52" y="564"/>
              </a:cxn>
              <a:cxn ang="0">
                <a:pos x="29" y="579"/>
              </a:cxn>
              <a:cxn ang="0">
                <a:pos x="13" y="588"/>
              </a:cxn>
              <a:cxn ang="0">
                <a:pos x="3" y="590"/>
              </a:cxn>
              <a:cxn ang="0">
                <a:pos x="0" y="586"/>
              </a:cxn>
              <a:cxn ang="0">
                <a:pos x="5" y="577"/>
              </a:cxn>
              <a:cxn ang="0">
                <a:pos x="18" y="562"/>
              </a:cxn>
              <a:cxn ang="0">
                <a:pos x="39" y="542"/>
              </a:cxn>
              <a:cxn ang="0">
                <a:pos x="65" y="516"/>
              </a:cxn>
              <a:cxn ang="0">
                <a:pos x="92" y="485"/>
              </a:cxn>
              <a:cxn ang="0">
                <a:pos x="123" y="448"/>
              </a:cxn>
              <a:cxn ang="0">
                <a:pos x="154" y="404"/>
              </a:cxn>
              <a:cxn ang="0">
                <a:pos x="186" y="356"/>
              </a:cxn>
              <a:cxn ang="0">
                <a:pos x="215" y="306"/>
              </a:cxn>
              <a:cxn ang="0">
                <a:pos x="238" y="251"/>
              </a:cxn>
              <a:cxn ang="0">
                <a:pos x="254" y="196"/>
              </a:cxn>
              <a:cxn ang="0">
                <a:pos x="264" y="144"/>
              </a:cxn>
              <a:cxn ang="0">
                <a:pos x="269" y="120"/>
              </a:cxn>
              <a:cxn ang="0">
                <a:pos x="272" y="98"/>
              </a:cxn>
              <a:cxn ang="0">
                <a:pos x="272" y="80"/>
              </a:cxn>
              <a:cxn ang="0">
                <a:pos x="275" y="63"/>
              </a:cxn>
              <a:cxn ang="0">
                <a:pos x="272" y="50"/>
              </a:cxn>
              <a:cxn ang="0">
                <a:pos x="269" y="39"/>
              </a:cxn>
              <a:cxn ang="0">
                <a:pos x="264" y="32"/>
              </a:cxn>
            </a:cxnLst>
            <a:rect l="txL" t="txT" r="txR" b="txB"/>
            <a:pathLst>
              <a:path w="358" h="590">
                <a:moveTo>
                  <a:pt x="264" y="32"/>
                </a:moveTo>
                <a:lnTo>
                  <a:pt x="262" y="24"/>
                </a:lnTo>
                <a:lnTo>
                  <a:pt x="259" y="17"/>
                </a:lnTo>
                <a:lnTo>
                  <a:pt x="259" y="13"/>
                </a:lnTo>
                <a:lnTo>
                  <a:pt x="259" y="8"/>
                </a:lnTo>
                <a:lnTo>
                  <a:pt x="259" y="4"/>
                </a:lnTo>
                <a:lnTo>
                  <a:pt x="262" y="2"/>
                </a:lnTo>
                <a:lnTo>
                  <a:pt x="264" y="0"/>
                </a:lnTo>
                <a:lnTo>
                  <a:pt x="269" y="0"/>
                </a:lnTo>
                <a:lnTo>
                  <a:pt x="275" y="0"/>
                </a:lnTo>
                <a:lnTo>
                  <a:pt x="277" y="2"/>
                </a:lnTo>
                <a:lnTo>
                  <a:pt x="285" y="2"/>
                </a:lnTo>
                <a:lnTo>
                  <a:pt x="290" y="4"/>
                </a:lnTo>
                <a:lnTo>
                  <a:pt x="298" y="8"/>
                </a:lnTo>
                <a:lnTo>
                  <a:pt x="306" y="10"/>
                </a:lnTo>
                <a:lnTo>
                  <a:pt x="314" y="15"/>
                </a:lnTo>
                <a:lnTo>
                  <a:pt x="322" y="21"/>
                </a:lnTo>
                <a:lnTo>
                  <a:pt x="330" y="28"/>
                </a:lnTo>
                <a:lnTo>
                  <a:pt x="337" y="32"/>
                </a:lnTo>
                <a:lnTo>
                  <a:pt x="345" y="39"/>
                </a:lnTo>
                <a:lnTo>
                  <a:pt x="350" y="43"/>
                </a:lnTo>
                <a:lnTo>
                  <a:pt x="353" y="48"/>
                </a:lnTo>
                <a:lnTo>
                  <a:pt x="356" y="52"/>
                </a:lnTo>
                <a:lnTo>
                  <a:pt x="358" y="56"/>
                </a:lnTo>
                <a:lnTo>
                  <a:pt x="358" y="59"/>
                </a:lnTo>
                <a:lnTo>
                  <a:pt x="358" y="67"/>
                </a:lnTo>
                <a:lnTo>
                  <a:pt x="358" y="74"/>
                </a:lnTo>
                <a:lnTo>
                  <a:pt x="358" y="83"/>
                </a:lnTo>
                <a:lnTo>
                  <a:pt x="356" y="94"/>
                </a:lnTo>
                <a:lnTo>
                  <a:pt x="353" y="105"/>
                </a:lnTo>
                <a:lnTo>
                  <a:pt x="350" y="118"/>
                </a:lnTo>
                <a:lnTo>
                  <a:pt x="345" y="131"/>
                </a:lnTo>
                <a:lnTo>
                  <a:pt x="340" y="146"/>
                </a:lnTo>
                <a:lnTo>
                  <a:pt x="330" y="183"/>
                </a:lnTo>
                <a:lnTo>
                  <a:pt x="316" y="220"/>
                </a:lnTo>
                <a:lnTo>
                  <a:pt x="301" y="260"/>
                </a:lnTo>
                <a:lnTo>
                  <a:pt x="285" y="299"/>
                </a:lnTo>
                <a:lnTo>
                  <a:pt x="275" y="319"/>
                </a:lnTo>
                <a:lnTo>
                  <a:pt x="264" y="339"/>
                </a:lnTo>
                <a:lnTo>
                  <a:pt x="254" y="358"/>
                </a:lnTo>
                <a:lnTo>
                  <a:pt x="241" y="376"/>
                </a:lnTo>
                <a:lnTo>
                  <a:pt x="228" y="395"/>
                </a:lnTo>
                <a:lnTo>
                  <a:pt x="215" y="413"/>
                </a:lnTo>
                <a:lnTo>
                  <a:pt x="199" y="430"/>
                </a:lnTo>
                <a:lnTo>
                  <a:pt x="186" y="446"/>
                </a:lnTo>
                <a:lnTo>
                  <a:pt x="170" y="463"/>
                </a:lnTo>
                <a:lnTo>
                  <a:pt x="154" y="481"/>
                </a:lnTo>
                <a:lnTo>
                  <a:pt x="139" y="496"/>
                </a:lnTo>
                <a:lnTo>
                  <a:pt x="123" y="509"/>
                </a:lnTo>
                <a:lnTo>
                  <a:pt x="110" y="522"/>
                </a:lnTo>
                <a:lnTo>
                  <a:pt x="94" y="533"/>
                </a:lnTo>
                <a:lnTo>
                  <a:pt x="81" y="544"/>
                </a:lnTo>
                <a:lnTo>
                  <a:pt x="65" y="555"/>
                </a:lnTo>
                <a:lnTo>
                  <a:pt x="52" y="564"/>
                </a:lnTo>
                <a:lnTo>
                  <a:pt x="39" y="573"/>
                </a:lnTo>
                <a:lnTo>
                  <a:pt x="29" y="579"/>
                </a:lnTo>
                <a:lnTo>
                  <a:pt x="18" y="584"/>
                </a:lnTo>
                <a:lnTo>
                  <a:pt x="13" y="588"/>
                </a:lnTo>
                <a:lnTo>
                  <a:pt x="5" y="588"/>
                </a:lnTo>
                <a:lnTo>
                  <a:pt x="3" y="590"/>
                </a:lnTo>
                <a:lnTo>
                  <a:pt x="0" y="588"/>
                </a:lnTo>
                <a:lnTo>
                  <a:pt x="0" y="586"/>
                </a:lnTo>
                <a:lnTo>
                  <a:pt x="0" y="581"/>
                </a:lnTo>
                <a:lnTo>
                  <a:pt x="5" y="577"/>
                </a:lnTo>
                <a:lnTo>
                  <a:pt x="11" y="570"/>
                </a:lnTo>
                <a:lnTo>
                  <a:pt x="18" y="562"/>
                </a:lnTo>
                <a:lnTo>
                  <a:pt x="29" y="553"/>
                </a:lnTo>
                <a:lnTo>
                  <a:pt x="39" y="542"/>
                </a:lnTo>
                <a:lnTo>
                  <a:pt x="52" y="529"/>
                </a:lnTo>
                <a:lnTo>
                  <a:pt x="65" y="516"/>
                </a:lnTo>
                <a:lnTo>
                  <a:pt x="79" y="500"/>
                </a:lnTo>
                <a:lnTo>
                  <a:pt x="92" y="485"/>
                </a:lnTo>
                <a:lnTo>
                  <a:pt x="107" y="468"/>
                </a:lnTo>
                <a:lnTo>
                  <a:pt x="123" y="448"/>
                </a:lnTo>
                <a:lnTo>
                  <a:pt x="139" y="426"/>
                </a:lnTo>
                <a:lnTo>
                  <a:pt x="154" y="404"/>
                </a:lnTo>
                <a:lnTo>
                  <a:pt x="170" y="380"/>
                </a:lnTo>
                <a:lnTo>
                  <a:pt x="186" y="356"/>
                </a:lnTo>
                <a:lnTo>
                  <a:pt x="201" y="330"/>
                </a:lnTo>
                <a:lnTo>
                  <a:pt x="215" y="306"/>
                </a:lnTo>
                <a:lnTo>
                  <a:pt x="225" y="280"/>
                </a:lnTo>
                <a:lnTo>
                  <a:pt x="238" y="251"/>
                </a:lnTo>
                <a:lnTo>
                  <a:pt x="246" y="225"/>
                </a:lnTo>
                <a:lnTo>
                  <a:pt x="254" y="196"/>
                </a:lnTo>
                <a:lnTo>
                  <a:pt x="262" y="168"/>
                </a:lnTo>
                <a:lnTo>
                  <a:pt x="264" y="144"/>
                </a:lnTo>
                <a:lnTo>
                  <a:pt x="267" y="131"/>
                </a:lnTo>
                <a:lnTo>
                  <a:pt x="269" y="120"/>
                </a:lnTo>
                <a:lnTo>
                  <a:pt x="269" y="109"/>
                </a:lnTo>
                <a:lnTo>
                  <a:pt x="272" y="98"/>
                </a:lnTo>
                <a:lnTo>
                  <a:pt x="272" y="89"/>
                </a:lnTo>
                <a:lnTo>
                  <a:pt x="272" y="80"/>
                </a:lnTo>
                <a:lnTo>
                  <a:pt x="275" y="72"/>
                </a:lnTo>
                <a:lnTo>
                  <a:pt x="275" y="63"/>
                </a:lnTo>
                <a:lnTo>
                  <a:pt x="272" y="56"/>
                </a:lnTo>
                <a:lnTo>
                  <a:pt x="272" y="50"/>
                </a:lnTo>
                <a:lnTo>
                  <a:pt x="272" y="45"/>
                </a:lnTo>
                <a:lnTo>
                  <a:pt x="269" y="39"/>
                </a:lnTo>
                <a:lnTo>
                  <a:pt x="267" y="37"/>
                </a:lnTo>
                <a:lnTo>
                  <a:pt x="264" y="32"/>
                </a:lnTo>
              </a:path>
            </a:pathLst>
          </a:custGeom>
          <a:solidFill>
            <a:srgbClr val="FF0000">
              <a:alpha val="100000"/>
            </a:srgbClr>
          </a:solidFill>
          <a:ln w="25400">
            <a:noFill/>
          </a:ln>
        </p:spPr>
        <p:txBody>
          <a:bodyPr/>
          <a:p>
            <a:endParaRPr lang="zh-CN" altLang="en-US"/>
          </a:p>
        </p:txBody>
      </p:sp>
      <p:sp>
        <p:nvSpPr>
          <p:cNvPr id="85" name="Freeform 32"/>
          <p:cNvSpPr/>
          <p:nvPr/>
        </p:nvSpPr>
        <p:spPr>
          <a:xfrm>
            <a:off x="6318250" y="3087688"/>
            <a:ext cx="876300" cy="635000"/>
          </a:xfrm>
          <a:custGeom>
            <a:avLst/>
            <a:gdLst>
              <a:gd name="txL" fmla="*/ 0 w 473"/>
              <a:gd name="txT" fmla="*/ 0 h 343"/>
              <a:gd name="txR" fmla="*/ 473 w 473"/>
              <a:gd name="txB" fmla="*/ 343 h 343"/>
            </a:gdLst>
            <a:ahLst/>
            <a:cxnLst>
              <a:cxn ang="0">
                <a:pos x="52" y="26"/>
              </a:cxn>
              <a:cxn ang="0">
                <a:pos x="96" y="72"/>
              </a:cxn>
              <a:cxn ang="0">
                <a:pos x="141" y="111"/>
              </a:cxn>
              <a:cxn ang="0">
                <a:pos x="183" y="148"/>
              </a:cxn>
              <a:cxn ang="0">
                <a:pos x="225" y="179"/>
              </a:cxn>
              <a:cxn ang="0">
                <a:pos x="264" y="205"/>
              </a:cxn>
              <a:cxn ang="0">
                <a:pos x="300" y="227"/>
              </a:cxn>
              <a:cxn ang="0">
                <a:pos x="334" y="245"/>
              </a:cxn>
              <a:cxn ang="0">
                <a:pos x="363" y="258"/>
              </a:cxn>
              <a:cxn ang="0">
                <a:pos x="392" y="271"/>
              </a:cxn>
              <a:cxn ang="0">
                <a:pos x="413" y="282"/>
              </a:cxn>
              <a:cxn ang="0">
                <a:pos x="434" y="293"/>
              </a:cxn>
              <a:cxn ang="0">
                <a:pos x="449" y="299"/>
              </a:cxn>
              <a:cxn ang="0">
                <a:pos x="460" y="308"/>
              </a:cxn>
              <a:cxn ang="0">
                <a:pos x="468" y="315"/>
              </a:cxn>
              <a:cxn ang="0">
                <a:pos x="473" y="319"/>
              </a:cxn>
              <a:cxn ang="0">
                <a:pos x="470" y="326"/>
              </a:cxn>
              <a:cxn ang="0">
                <a:pos x="463" y="332"/>
              </a:cxn>
              <a:cxn ang="0">
                <a:pos x="444" y="334"/>
              </a:cxn>
              <a:cxn ang="0">
                <a:pos x="418" y="337"/>
              </a:cxn>
              <a:cxn ang="0">
                <a:pos x="384" y="339"/>
              </a:cxn>
              <a:cxn ang="0">
                <a:pos x="355" y="341"/>
              </a:cxn>
              <a:cxn ang="0">
                <a:pos x="329" y="343"/>
              </a:cxn>
              <a:cxn ang="0">
                <a:pos x="308" y="343"/>
              </a:cxn>
              <a:cxn ang="0">
                <a:pos x="290" y="343"/>
              </a:cxn>
              <a:cxn ang="0">
                <a:pos x="272" y="337"/>
              </a:cxn>
              <a:cxn ang="0">
                <a:pos x="256" y="323"/>
              </a:cxn>
              <a:cxn ang="0">
                <a:pos x="240" y="306"/>
              </a:cxn>
              <a:cxn ang="0">
                <a:pos x="227" y="286"/>
              </a:cxn>
              <a:cxn ang="0">
                <a:pos x="212" y="269"/>
              </a:cxn>
              <a:cxn ang="0">
                <a:pos x="193" y="247"/>
              </a:cxn>
              <a:cxn ang="0">
                <a:pos x="170" y="216"/>
              </a:cxn>
              <a:cxn ang="0">
                <a:pos x="141" y="181"/>
              </a:cxn>
              <a:cxn ang="0">
                <a:pos x="107" y="140"/>
              </a:cxn>
              <a:cxn ang="0">
                <a:pos x="68" y="94"/>
              </a:cxn>
              <a:cxn ang="0">
                <a:pos x="23" y="39"/>
              </a:cxn>
              <a:cxn ang="0">
                <a:pos x="28" y="0"/>
              </a:cxn>
            </a:cxnLst>
            <a:rect l="txL" t="txT" r="txR" b="txB"/>
            <a:pathLst>
              <a:path w="473" h="343">
                <a:moveTo>
                  <a:pt x="28" y="0"/>
                </a:moveTo>
                <a:lnTo>
                  <a:pt x="52" y="26"/>
                </a:lnTo>
                <a:lnTo>
                  <a:pt x="76" y="48"/>
                </a:lnTo>
                <a:lnTo>
                  <a:pt x="96" y="72"/>
                </a:lnTo>
                <a:lnTo>
                  <a:pt x="120" y="92"/>
                </a:lnTo>
                <a:lnTo>
                  <a:pt x="141" y="111"/>
                </a:lnTo>
                <a:lnTo>
                  <a:pt x="162" y="131"/>
                </a:lnTo>
                <a:lnTo>
                  <a:pt x="183" y="148"/>
                </a:lnTo>
                <a:lnTo>
                  <a:pt x="204" y="164"/>
                </a:lnTo>
                <a:lnTo>
                  <a:pt x="225" y="179"/>
                </a:lnTo>
                <a:lnTo>
                  <a:pt x="243" y="192"/>
                </a:lnTo>
                <a:lnTo>
                  <a:pt x="264" y="205"/>
                </a:lnTo>
                <a:lnTo>
                  <a:pt x="282" y="216"/>
                </a:lnTo>
                <a:lnTo>
                  <a:pt x="300" y="227"/>
                </a:lnTo>
                <a:lnTo>
                  <a:pt x="316" y="236"/>
                </a:lnTo>
                <a:lnTo>
                  <a:pt x="334" y="245"/>
                </a:lnTo>
                <a:lnTo>
                  <a:pt x="350" y="251"/>
                </a:lnTo>
                <a:lnTo>
                  <a:pt x="363" y="258"/>
                </a:lnTo>
                <a:lnTo>
                  <a:pt x="379" y="264"/>
                </a:lnTo>
                <a:lnTo>
                  <a:pt x="392" y="271"/>
                </a:lnTo>
                <a:lnTo>
                  <a:pt x="402" y="275"/>
                </a:lnTo>
                <a:lnTo>
                  <a:pt x="413" y="282"/>
                </a:lnTo>
                <a:lnTo>
                  <a:pt x="423" y="286"/>
                </a:lnTo>
                <a:lnTo>
                  <a:pt x="434" y="293"/>
                </a:lnTo>
                <a:lnTo>
                  <a:pt x="442" y="297"/>
                </a:lnTo>
                <a:lnTo>
                  <a:pt x="449" y="299"/>
                </a:lnTo>
                <a:lnTo>
                  <a:pt x="455" y="304"/>
                </a:lnTo>
                <a:lnTo>
                  <a:pt x="460" y="308"/>
                </a:lnTo>
                <a:lnTo>
                  <a:pt x="465" y="310"/>
                </a:lnTo>
                <a:lnTo>
                  <a:pt x="468" y="315"/>
                </a:lnTo>
                <a:lnTo>
                  <a:pt x="470" y="317"/>
                </a:lnTo>
                <a:lnTo>
                  <a:pt x="473" y="319"/>
                </a:lnTo>
                <a:lnTo>
                  <a:pt x="473" y="321"/>
                </a:lnTo>
                <a:lnTo>
                  <a:pt x="470" y="326"/>
                </a:lnTo>
                <a:lnTo>
                  <a:pt x="468" y="328"/>
                </a:lnTo>
                <a:lnTo>
                  <a:pt x="463" y="332"/>
                </a:lnTo>
                <a:lnTo>
                  <a:pt x="455" y="334"/>
                </a:lnTo>
                <a:lnTo>
                  <a:pt x="444" y="334"/>
                </a:lnTo>
                <a:lnTo>
                  <a:pt x="434" y="337"/>
                </a:lnTo>
                <a:lnTo>
                  <a:pt x="418" y="337"/>
                </a:lnTo>
                <a:lnTo>
                  <a:pt x="402" y="337"/>
                </a:lnTo>
                <a:lnTo>
                  <a:pt x="384" y="339"/>
                </a:lnTo>
                <a:lnTo>
                  <a:pt x="368" y="341"/>
                </a:lnTo>
                <a:lnTo>
                  <a:pt x="355" y="341"/>
                </a:lnTo>
                <a:lnTo>
                  <a:pt x="342" y="343"/>
                </a:lnTo>
                <a:lnTo>
                  <a:pt x="329" y="343"/>
                </a:lnTo>
                <a:lnTo>
                  <a:pt x="316" y="343"/>
                </a:lnTo>
                <a:lnTo>
                  <a:pt x="308" y="343"/>
                </a:lnTo>
                <a:lnTo>
                  <a:pt x="298" y="343"/>
                </a:lnTo>
                <a:lnTo>
                  <a:pt x="290" y="343"/>
                </a:lnTo>
                <a:lnTo>
                  <a:pt x="280" y="341"/>
                </a:lnTo>
                <a:lnTo>
                  <a:pt x="272" y="337"/>
                </a:lnTo>
                <a:lnTo>
                  <a:pt x="264" y="330"/>
                </a:lnTo>
                <a:lnTo>
                  <a:pt x="256" y="323"/>
                </a:lnTo>
                <a:lnTo>
                  <a:pt x="248" y="315"/>
                </a:lnTo>
                <a:lnTo>
                  <a:pt x="240" y="306"/>
                </a:lnTo>
                <a:lnTo>
                  <a:pt x="232" y="295"/>
                </a:lnTo>
                <a:lnTo>
                  <a:pt x="227" y="286"/>
                </a:lnTo>
                <a:lnTo>
                  <a:pt x="219" y="280"/>
                </a:lnTo>
                <a:lnTo>
                  <a:pt x="212" y="269"/>
                </a:lnTo>
                <a:lnTo>
                  <a:pt x="204" y="258"/>
                </a:lnTo>
                <a:lnTo>
                  <a:pt x="193" y="247"/>
                </a:lnTo>
                <a:lnTo>
                  <a:pt x="183" y="232"/>
                </a:lnTo>
                <a:lnTo>
                  <a:pt x="170" y="216"/>
                </a:lnTo>
                <a:lnTo>
                  <a:pt x="157" y="199"/>
                </a:lnTo>
                <a:lnTo>
                  <a:pt x="141" y="181"/>
                </a:lnTo>
                <a:lnTo>
                  <a:pt x="125" y="162"/>
                </a:lnTo>
                <a:lnTo>
                  <a:pt x="107" y="140"/>
                </a:lnTo>
                <a:lnTo>
                  <a:pt x="89" y="118"/>
                </a:lnTo>
                <a:lnTo>
                  <a:pt x="68" y="94"/>
                </a:lnTo>
                <a:lnTo>
                  <a:pt x="47" y="67"/>
                </a:lnTo>
                <a:lnTo>
                  <a:pt x="23" y="39"/>
                </a:lnTo>
                <a:lnTo>
                  <a:pt x="0" y="11"/>
                </a:lnTo>
                <a:lnTo>
                  <a:pt x="28" y="0"/>
                </a:lnTo>
              </a:path>
            </a:pathLst>
          </a:custGeom>
          <a:solidFill>
            <a:srgbClr val="FF0000">
              <a:alpha val="100000"/>
            </a:srgbClr>
          </a:solidFill>
          <a:ln w="25400">
            <a:noFill/>
          </a:ln>
        </p:spPr>
        <p:txBody>
          <a:bodyPr/>
          <a:p>
            <a:endParaRPr lang="zh-CN" altLang="en-US"/>
          </a:p>
        </p:txBody>
      </p:sp>
      <p:sp>
        <p:nvSpPr>
          <p:cNvPr id="86" name="Freeform 33"/>
          <p:cNvSpPr/>
          <p:nvPr/>
        </p:nvSpPr>
        <p:spPr>
          <a:xfrm>
            <a:off x="6022975" y="3541713"/>
            <a:ext cx="479425" cy="165100"/>
          </a:xfrm>
          <a:custGeom>
            <a:avLst/>
            <a:gdLst>
              <a:gd name="txL" fmla="*/ 0 w 259"/>
              <a:gd name="txT" fmla="*/ 0 h 89"/>
              <a:gd name="txR" fmla="*/ 259 w 259"/>
              <a:gd name="txB" fmla="*/ 89 h 89"/>
            </a:gdLst>
            <a:ahLst/>
            <a:cxnLst>
              <a:cxn ang="0">
                <a:pos x="0" y="61"/>
              </a:cxn>
              <a:cxn ang="0">
                <a:pos x="24" y="52"/>
              </a:cxn>
              <a:cxn ang="0">
                <a:pos x="47" y="46"/>
              </a:cxn>
              <a:cxn ang="0">
                <a:pos x="68" y="39"/>
              </a:cxn>
              <a:cxn ang="0">
                <a:pos x="89" y="35"/>
              </a:cxn>
              <a:cxn ang="0">
                <a:pos x="110" y="28"/>
              </a:cxn>
              <a:cxn ang="0">
                <a:pos x="126" y="24"/>
              </a:cxn>
              <a:cxn ang="0">
                <a:pos x="144" y="19"/>
              </a:cxn>
              <a:cxn ang="0">
                <a:pos x="157" y="15"/>
              </a:cxn>
              <a:cxn ang="0">
                <a:pos x="170" y="13"/>
              </a:cxn>
              <a:cxn ang="0">
                <a:pos x="181" y="8"/>
              </a:cxn>
              <a:cxn ang="0">
                <a:pos x="191" y="6"/>
              </a:cxn>
              <a:cxn ang="0">
                <a:pos x="199" y="4"/>
              </a:cxn>
              <a:cxn ang="0">
                <a:pos x="207" y="2"/>
              </a:cxn>
              <a:cxn ang="0">
                <a:pos x="212" y="2"/>
              </a:cxn>
              <a:cxn ang="0">
                <a:pos x="215" y="0"/>
              </a:cxn>
              <a:cxn ang="0">
                <a:pos x="217" y="0"/>
              </a:cxn>
              <a:cxn ang="0">
                <a:pos x="220" y="0"/>
              </a:cxn>
              <a:cxn ang="0">
                <a:pos x="225" y="0"/>
              </a:cxn>
              <a:cxn ang="0">
                <a:pos x="230" y="2"/>
              </a:cxn>
              <a:cxn ang="0">
                <a:pos x="236" y="4"/>
              </a:cxn>
              <a:cxn ang="0">
                <a:pos x="241" y="6"/>
              </a:cxn>
              <a:cxn ang="0">
                <a:pos x="246" y="8"/>
              </a:cxn>
              <a:cxn ang="0">
                <a:pos x="249" y="11"/>
              </a:cxn>
              <a:cxn ang="0">
                <a:pos x="251" y="13"/>
              </a:cxn>
              <a:cxn ang="0">
                <a:pos x="254" y="17"/>
              </a:cxn>
              <a:cxn ang="0">
                <a:pos x="256" y="19"/>
              </a:cxn>
              <a:cxn ang="0">
                <a:pos x="259" y="22"/>
              </a:cxn>
              <a:cxn ang="0">
                <a:pos x="259" y="28"/>
              </a:cxn>
              <a:cxn ang="0">
                <a:pos x="259" y="30"/>
              </a:cxn>
              <a:cxn ang="0">
                <a:pos x="256" y="35"/>
              </a:cxn>
              <a:cxn ang="0">
                <a:pos x="251" y="39"/>
              </a:cxn>
              <a:cxn ang="0">
                <a:pos x="246" y="43"/>
              </a:cxn>
              <a:cxn ang="0">
                <a:pos x="238" y="50"/>
              </a:cxn>
              <a:cxn ang="0">
                <a:pos x="228" y="54"/>
              </a:cxn>
              <a:cxn ang="0">
                <a:pos x="215" y="59"/>
              </a:cxn>
              <a:cxn ang="0">
                <a:pos x="202" y="65"/>
              </a:cxn>
              <a:cxn ang="0">
                <a:pos x="188" y="72"/>
              </a:cxn>
              <a:cxn ang="0">
                <a:pos x="173" y="76"/>
              </a:cxn>
              <a:cxn ang="0">
                <a:pos x="160" y="81"/>
              </a:cxn>
              <a:cxn ang="0">
                <a:pos x="147" y="83"/>
              </a:cxn>
              <a:cxn ang="0">
                <a:pos x="131" y="85"/>
              </a:cxn>
              <a:cxn ang="0">
                <a:pos x="118" y="87"/>
              </a:cxn>
              <a:cxn ang="0">
                <a:pos x="102" y="87"/>
              </a:cxn>
              <a:cxn ang="0">
                <a:pos x="89" y="87"/>
              </a:cxn>
              <a:cxn ang="0">
                <a:pos x="73" y="89"/>
              </a:cxn>
              <a:cxn ang="0">
                <a:pos x="60" y="89"/>
              </a:cxn>
              <a:cxn ang="0">
                <a:pos x="47" y="87"/>
              </a:cxn>
              <a:cxn ang="0">
                <a:pos x="34" y="83"/>
              </a:cxn>
              <a:cxn ang="0">
                <a:pos x="24" y="81"/>
              </a:cxn>
              <a:cxn ang="0">
                <a:pos x="16" y="74"/>
              </a:cxn>
              <a:cxn ang="0">
                <a:pos x="5" y="67"/>
              </a:cxn>
              <a:cxn ang="0">
                <a:pos x="0" y="61"/>
              </a:cxn>
              <a:cxn ang="0">
                <a:pos x="0" y="61"/>
              </a:cxn>
            </a:cxnLst>
            <a:rect l="txL" t="txT" r="txR" b="txB"/>
            <a:pathLst>
              <a:path w="259" h="89">
                <a:moveTo>
                  <a:pt x="0" y="61"/>
                </a:moveTo>
                <a:lnTo>
                  <a:pt x="24" y="52"/>
                </a:lnTo>
                <a:lnTo>
                  <a:pt x="47" y="46"/>
                </a:lnTo>
                <a:lnTo>
                  <a:pt x="68" y="39"/>
                </a:lnTo>
                <a:lnTo>
                  <a:pt x="89" y="35"/>
                </a:lnTo>
                <a:lnTo>
                  <a:pt x="110" y="28"/>
                </a:lnTo>
                <a:lnTo>
                  <a:pt x="126" y="24"/>
                </a:lnTo>
                <a:lnTo>
                  <a:pt x="144" y="19"/>
                </a:lnTo>
                <a:lnTo>
                  <a:pt x="157" y="15"/>
                </a:lnTo>
                <a:lnTo>
                  <a:pt x="170" y="13"/>
                </a:lnTo>
                <a:lnTo>
                  <a:pt x="181" y="8"/>
                </a:lnTo>
                <a:lnTo>
                  <a:pt x="191" y="6"/>
                </a:lnTo>
                <a:lnTo>
                  <a:pt x="199" y="4"/>
                </a:lnTo>
                <a:lnTo>
                  <a:pt x="207" y="2"/>
                </a:lnTo>
                <a:lnTo>
                  <a:pt x="212" y="2"/>
                </a:lnTo>
                <a:lnTo>
                  <a:pt x="215" y="0"/>
                </a:lnTo>
                <a:lnTo>
                  <a:pt x="217" y="0"/>
                </a:lnTo>
                <a:lnTo>
                  <a:pt x="220" y="0"/>
                </a:lnTo>
                <a:lnTo>
                  <a:pt x="225" y="0"/>
                </a:lnTo>
                <a:lnTo>
                  <a:pt x="230" y="2"/>
                </a:lnTo>
                <a:lnTo>
                  <a:pt x="236" y="4"/>
                </a:lnTo>
                <a:lnTo>
                  <a:pt x="241" y="6"/>
                </a:lnTo>
                <a:lnTo>
                  <a:pt x="246" y="8"/>
                </a:lnTo>
                <a:lnTo>
                  <a:pt x="249" y="11"/>
                </a:lnTo>
                <a:lnTo>
                  <a:pt x="251" y="13"/>
                </a:lnTo>
                <a:lnTo>
                  <a:pt x="254" y="17"/>
                </a:lnTo>
                <a:lnTo>
                  <a:pt x="256" y="19"/>
                </a:lnTo>
                <a:lnTo>
                  <a:pt x="259" y="22"/>
                </a:lnTo>
                <a:lnTo>
                  <a:pt x="259" y="28"/>
                </a:lnTo>
                <a:lnTo>
                  <a:pt x="259" y="30"/>
                </a:lnTo>
                <a:lnTo>
                  <a:pt x="256" y="35"/>
                </a:lnTo>
                <a:lnTo>
                  <a:pt x="251" y="39"/>
                </a:lnTo>
                <a:lnTo>
                  <a:pt x="246" y="43"/>
                </a:lnTo>
                <a:lnTo>
                  <a:pt x="238" y="50"/>
                </a:lnTo>
                <a:lnTo>
                  <a:pt x="228" y="54"/>
                </a:lnTo>
                <a:lnTo>
                  <a:pt x="215" y="59"/>
                </a:lnTo>
                <a:lnTo>
                  <a:pt x="202" y="65"/>
                </a:lnTo>
                <a:lnTo>
                  <a:pt x="188" y="72"/>
                </a:lnTo>
                <a:lnTo>
                  <a:pt x="173" y="76"/>
                </a:lnTo>
                <a:lnTo>
                  <a:pt x="160" y="81"/>
                </a:lnTo>
                <a:lnTo>
                  <a:pt x="147" y="83"/>
                </a:lnTo>
                <a:lnTo>
                  <a:pt x="131" y="85"/>
                </a:lnTo>
                <a:lnTo>
                  <a:pt x="118" y="87"/>
                </a:lnTo>
                <a:lnTo>
                  <a:pt x="102" y="87"/>
                </a:lnTo>
                <a:lnTo>
                  <a:pt x="89" y="87"/>
                </a:lnTo>
                <a:lnTo>
                  <a:pt x="73" y="89"/>
                </a:lnTo>
                <a:lnTo>
                  <a:pt x="60" y="89"/>
                </a:lnTo>
                <a:lnTo>
                  <a:pt x="47" y="87"/>
                </a:lnTo>
                <a:lnTo>
                  <a:pt x="34" y="83"/>
                </a:lnTo>
                <a:lnTo>
                  <a:pt x="24" y="81"/>
                </a:lnTo>
                <a:lnTo>
                  <a:pt x="16" y="74"/>
                </a:lnTo>
                <a:lnTo>
                  <a:pt x="5" y="67"/>
                </a:lnTo>
                <a:lnTo>
                  <a:pt x="0" y="61"/>
                </a:lnTo>
              </a:path>
            </a:pathLst>
          </a:custGeom>
          <a:solidFill>
            <a:srgbClr val="FF0000">
              <a:alpha val="100000"/>
            </a:srgbClr>
          </a:solidFill>
          <a:ln w="25400">
            <a:noFill/>
          </a:ln>
        </p:spPr>
        <p:txBody>
          <a:bodyPr/>
          <a:p>
            <a:endParaRPr lang="zh-CN" altLang="en-US"/>
          </a:p>
        </p:txBody>
      </p:sp>
      <p:sp>
        <p:nvSpPr>
          <p:cNvPr id="87" name="Freeform 34"/>
          <p:cNvSpPr/>
          <p:nvPr/>
        </p:nvSpPr>
        <p:spPr>
          <a:xfrm>
            <a:off x="5843588" y="3814763"/>
            <a:ext cx="982662" cy="231775"/>
          </a:xfrm>
          <a:custGeom>
            <a:avLst/>
            <a:gdLst>
              <a:gd name="txL" fmla="*/ 0 w 531"/>
              <a:gd name="txT" fmla="*/ 0 h 125"/>
              <a:gd name="txR" fmla="*/ 531 w 531"/>
              <a:gd name="txB" fmla="*/ 125 h 125"/>
            </a:gdLst>
            <a:ahLst/>
            <a:cxnLst>
              <a:cxn ang="0">
                <a:pos x="14" y="110"/>
              </a:cxn>
              <a:cxn ang="0">
                <a:pos x="6" y="101"/>
              </a:cxn>
              <a:cxn ang="0">
                <a:pos x="0" y="94"/>
              </a:cxn>
              <a:cxn ang="0">
                <a:pos x="3" y="88"/>
              </a:cxn>
              <a:cxn ang="0">
                <a:pos x="11" y="83"/>
              </a:cxn>
              <a:cxn ang="0">
                <a:pos x="24" y="81"/>
              </a:cxn>
              <a:cxn ang="0">
                <a:pos x="34" y="81"/>
              </a:cxn>
              <a:cxn ang="0">
                <a:pos x="50" y="79"/>
              </a:cxn>
              <a:cxn ang="0">
                <a:pos x="76" y="73"/>
              </a:cxn>
              <a:cxn ang="0">
                <a:pos x="113" y="64"/>
              </a:cxn>
              <a:cxn ang="0">
                <a:pos x="134" y="59"/>
              </a:cxn>
              <a:cxn ang="0">
                <a:pos x="228" y="40"/>
              </a:cxn>
              <a:cxn ang="0">
                <a:pos x="301" y="22"/>
              </a:cxn>
              <a:cxn ang="0">
                <a:pos x="353" y="9"/>
              </a:cxn>
              <a:cxn ang="0">
                <a:pos x="398" y="3"/>
              </a:cxn>
              <a:cxn ang="0">
                <a:pos x="435" y="0"/>
              </a:cxn>
              <a:cxn ang="0">
                <a:pos x="466" y="3"/>
              </a:cxn>
              <a:cxn ang="0">
                <a:pos x="489" y="9"/>
              </a:cxn>
              <a:cxn ang="0">
                <a:pos x="508" y="16"/>
              </a:cxn>
              <a:cxn ang="0">
                <a:pos x="521" y="24"/>
              </a:cxn>
              <a:cxn ang="0">
                <a:pos x="529" y="33"/>
              </a:cxn>
              <a:cxn ang="0">
                <a:pos x="531" y="42"/>
              </a:cxn>
              <a:cxn ang="0">
                <a:pos x="529" y="46"/>
              </a:cxn>
              <a:cxn ang="0">
                <a:pos x="518" y="53"/>
              </a:cxn>
              <a:cxn ang="0">
                <a:pos x="503" y="57"/>
              </a:cxn>
              <a:cxn ang="0">
                <a:pos x="482" y="62"/>
              </a:cxn>
              <a:cxn ang="0">
                <a:pos x="461" y="64"/>
              </a:cxn>
              <a:cxn ang="0">
                <a:pos x="442" y="64"/>
              </a:cxn>
              <a:cxn ang="0">
                <a:pos x="419" y="64"/>
              </a:cxn>
              <a:cxn ang="0">
                <a:pos x="395" y="66"/>
              </a:cxn>
              <a:cxn ang="0">
                <a:pos x="369" y="68"/>
              </a:cxn>
              <a:cxn ang="0">
                <a:pos x="333" y="73"/>
              </a:cxn>
              <a:cxn ang="0">
                <a:pos x="291" y="81"/>
              </a:cxn>
              <a:cxn ang="0">
                <a:pos x="246" y="88"/>
              </a:cxn>
              <a:cxn ang="0">
                <a:pos x="204" y="97"/>
              </a:cxn>
              <a:cxn ang="0">
                <a:pos x="170" y="103"/>
              </a:cxn>
              <a:cxn ang="0">
                <a:pos x="139" y="108"/>
              </a:cxn>
              <a:cxn ang="0">
                <a:pos x="113" y="114"/>
              </a:cxn>
              <a:cxn ang="0">
                <a:pos x="92" y="121"/>
              </a:cxn>
              <a:cxn ang="0">
                <a:pos x="76" y="123"/>
              </a:cxn>
              <a:cxn ang="0">
                <a:pos x="68" y="125"/>
              </a:cxn>
              <a:cxn ang="0">
                <a:pos x="45" y="121"/>
              </a:cxn>
              <a:cxn ang="0">
                <a:pos x="21" y="114"/>
              </a:cxn>
            </a:cxnLst>
            <a:rect l="txL" t="txT" r="txR" b="txB"/>
            <a:pathLst>
              <a:path w="531" h="125">
                <a:moveTo>
                  <a:pt x="21" y="114"/>
                </a:moveTo>
                <a:lnTo>
                  <a:pt x="14" y="110"/>
                </a:lnTo>
                <a:lnTo>
                  <a:pt x="8" y="105"/>
                </a:lnTo>
                <a:lnTo>
                  <a:pt x="6" y="101"/>
                </a:lnTo>
                <a:lnTo>
                  <a:pt x="3" y="97"/>
                </a:lnTo>
                <a:lnTo>
                  <a:pt x="0" y="94"/>
                </a:lnTo>
                <a:lnTo>
                  <a:pt x="0" y="92"/>
                </a:lnTo>
                <a:lnTo>
                  <a:pt x="3" y="88"/>
                </a:lnTo>
                <a:lnTo>
                  <a:pt x="6" y="86"/>
                </a:lnTo>
                <a:lnTo>
                  <a:pt x="11" y="83"/>
                </a:lnTo>
                <a:lnTo>
                  <a:pt x="16" y="81"/>
                </a:lnTo>
                <a:lnTo>
                  <a:pt x="24" y="81"/>
                </a:lnTo>
                <a:lnTo>
                  <a:pt x="29" y="81"/>
                </a:lnTo>
                <a:lnTo>
                  <a:pt x="34" y="81"/>
                </a:lnTo>
                <a:lnTo>
                  <a:pt x="42" y="79"/>
                </a:lnTo>
                <a:lnTo>
                  <a:pt x="50" y="79"/>
                </a:lnTo>
                <a:lnTo>
                  <a:pt x="63" y="77"/>
                </a:lnTo>
                <a:lnTo>
                  <a:pt x="76" y="73"/>
                </a:lnTo>
                <a:lnTo>
                  <a:pt x="92" y="70"/>
                </a:lnTo>
                <a:lnTo>
                  <a:pt x="113" y="64"/>
                </a:lnTo>
                <a:lnTo>
                  <a:pt x="123" y="62"/>
                </a:lnTo>
                <a:lnTo>
                  <a:pt x="134" y="59"/>
                </a:lnTo>
                <a:lnTo>
                  <a:pt x="181" y="51"/>
                </a:lnTo>
                <a:lnTo>
                  <a:pt x="228" y="40"/>
                </a:lnTo>
                <a:lnTo>
                  <a:pt x="275" y="27"/>
                </a:lnTo>
                <a:lnTo>
                  <a:pt x="301" y="22"/>
                </a:lnTo>
                <a:lnTo>
                  <a:pt x="327" y="16"/>
                </a:lnTo>
                <a:lnTo>
                  <a:pt x="353" y="9"/>
                </a:lnTo>
                <a:lnTo>
                  <a:pt x="377" y="7"/>
                </a:lnTo>
                <a:lnTo>
                  <a:pt x="398" y="3"/>
                </a:lnTo>
                <a:lnTo>
                  <a:pt x="419" y="3"/>
                </a:lnTo>
                <a:lnTo>
                  <a:pt x="435" y="0"/>
                </a:lnTo>
                <a:lnTo>
                  <a:pt x="450" y="3"/>
                </a:lnTo>
                <a:lnTo>
                  <a:pt x="466" y="3"/>
                </a:lnTo>
                <a:lnTo>
                  <a:pt x="479" y="5"/>
                </a:lnTo>
                <a:lnTo>
                  <a:pt x="489" y="9"/>
                </a:lnTo>
                <a:lnTo>
                  <a:pt x="497" y="14"/>
                </a:lnTo>
                <a:lnTo>
                  <a:pt x="508" y="16"/>
                </a:lnTo>
                <a:lnTo>
                  <a:pt x="513" y="20"/>
                </a:lnTo>
                <a:lnTo>
                  <a:pt x="521" y="24"/>
                </a:lnTo>
                <a:lnTo>
                  <a:pt x="526" y="29"/>
                </a:lnTo>
                <a:lnTo>
                  <a:pt x="529" y="33"/>
                </a:lnTo>
                <a:lnTo>
                  <a:pt x="531" y="38"/>
                </a:lnTo>
                <a:lnTo>
                  <a:pt x="531" y="42"/>
                </a:lnTo>
                <a:lnTo>
                  <a:pt x="531" y="44"/>
                </a:lnTo>
                <a:lnTo>
                  <a:pt x="529" y="46"/>
                </a:lnTo>
                <a:lnTo>
                  <a:pt x="523" y="51"/>
                </a:lnTo>
                <a:lnTo>
                  <a:pt x="518" y="53"/>
                </a:lnTo>
                <a:lnTo>
                  <a:pt x="513" y="55"/>
                </a:lnTo>
                <a:lnTo>
                  <a:pt x="503" y="57"/>
                </a:lnTo>
                <a:lnTo>
                  <a:pt x="492" y="59"/>
                </a:lnTo>
                <a:lnTo>
                  <a:pt x="482" y="62"/>
                </a:lnTo>
                <a:lnTo>
                  <a:pt x="471" y="62"/>
                </a:lnTo>
                <a:lnTo>
                  <a:pt x="461" y="64"/>
                </a:lnTo>
                <a:lnTo>
                  <a:pt x="450" y="64"/>
                </a:lnTo>
                <a:lnTo>
                  <a:pt x="442" y="64"/>
                </a:lnTo>
                <a:lnTo>
                  <a:pt x="432" y="64"/>
                </a:lnTo>
                <a:lnTo>
                  <a:pt x="419" y="64"/>
                </a:lnTo>
                <a:lnTo>
                  <a:pt x="408" y="64"/>
                </a:lnTo>
                <a:lnTo>
                  <a:pt x="395" y="66"/>
                </a:lnTo>
                <a:lnTo>
                  <a:pt x="382" y="66"/>
                </a:lnTo>
                <a:lnTo>
                  <a:pt x="369" y="68"/>
                </a:lnTo>
                <a:lnTo>
                  <a:pt x="351" y="70"/>
                </a:lnTo>
                <a:lnTo>
                  <a:pt x="333" y="73"/>
                </a:lnTo>
                <a:lnTo>
                  <a:pt x="312" y="77"/>
                </a:lnTo>
                <a:lnTo>
                  <a:pt x="291" y="81"/>
                </a:lnTo>
                <a:lnTo>
                  <a:pt x="267" y="86"/>
                </a:lnTo>
                <a:lnTo>
                  <a:pt x="246" y="88"/>
                </a:lnTo>
                <a:lnTo>
                  <a:pt x="225" y="92"/>
                </a:lnTo>
                <a:lnTo>
                  <a:pt x="204" y="97"/>
                </a:lnTo>
                <a:lnTo>
                  <a:pt x="186" y="99"/>
                </a:lnTo>
                <a:lnTo>
                  <a:pt x="170" y="103"/>
                </a:lnTo>
                <a:lnTo>
                  <a:pt x="152" y="105"/>
                </a:lnTo>
                <a:lnTo>
                  <a:pt x="139" y="108"/>
                </a:lnTo>
                <a:lnTo>
                  <a:pt x="126" y="112"/>
                </a:lnTo>
                <a:lnTo>
                  <a:pt x="113" y="114"/>
                </a:lnTo>
                <a:lnTo>
                  <a:pt x="102" y="118"/>
                </a:lnTo>
                <a:lnTo>
                  <a:pt x="92" y="121"/>
                </a:lnTo>
                <a:lnTo>
                  <a:pt x="84" y="123"/>
                </a:lnTo>
                <a:lnTo>
                  <a:pt x="76" y="123"/>
                </a:lnTo>
                <a:lnTo>
                  <a:pt x="71" y="125"/>
                </a:lnTo>
                <a:lnTo>
                  <a:pt x="68" y="125"/>
                </a:lnTo>
                <a:lnTo>
                  <a:pt x="58" y="123"/>
                </a:lnTo>
                <a:lnTo>
                  <a:pt x="45" y="121"/>
                </a:lnTo>
                <a:lnTo>
                  <a:pt x="34" y="118"/>
                </a:lnTo>
                <a:lnTo>
                  <a:pt x="21" y="114"/>
                </a:lnTo>
              </a:path>
            </a:pathLst>
          </a:custGeom>
          <a:solidFill>
            <a:srgbClr val="FF0000">
              <a:alpha val="100000"/>
            </a:srgbClr>
          </a:solidFill>
          <a:ln w="25400">
            <a:noFill/>
          </a:ln>
        </p:spPr>
        <p:txBody>
          <a:bodyPr/>
          <a:p>
            <a:endParaRPr lang="zh-CN" altLang="en-US"/>
          </a:p>
        </p:txBody>
      </p:sp>
      <p:sp>
        <p:nvSpPr>
          <p:cNvPr id="88" name="Freeform 35"/>
          <p:cNvSpPr/>
          <p:nvPr/>
        </p:nvSpPr>
        <p:spPr>
          <a:xfrm>
            <a:off x="5975350" y="3965575"/>
            <a:ext cx="720725" cy="1130300"/>
          </a:xfrm>
          <a:custGeom>
            <a:avLst/>
            <a:gdLst>
              <a:gd name="txL" fmla="*/ 0 w 390"/>
              <a:gd name="txT" fmla="*/ 0 h 611"/>
              <a:gd name="txR" fmla="*/ 390 w 390"/>
              <a:gd name="txB" fmla="*/ 611 h 611"/>
            </a:gdLst>
            <a:ahLst/>
            <a:cxnLst>
              <a:cxn ang="0">
                <a:pos x="110" y="475"/>
              </a:cxn>
              <a:cxn ang="0">
                <a:pos x="99" y="455"/>
              </a:cxn>
              <a:cxn ang="0">
                <a:pos x="110" y="449"/>
              </a:cxn>
              <a:cxn ang="0">
                <a:pos x="139" y="453"/>
              </a:cxn>
              <a:cxn ang="0">
                <a:pos x="175" y="468"/>
              </a:cxn>
              <a:cxn ang="0">
                <a:pos x="201" y="477"/>
              </a:cxn>
              <a:cxn ang="0">
                <a:pos x="214" y="477"/>
              </a:cxn>
              <a:cxn ang="0">
                <a:pos x="230" y="462"/>
              </a:cxn>
              <a:cxn ang="0">
                <a:pos x="243" y="436"/>
              </a:cxn>
              <a:cxn ang="0">
                <a:pos x="251" y="407"/>
              </a:cxn>
              <a:cxn ang="0">
                <a:pos x="259" y="372"/>
              </a:cxn>
              <a:cxn ang="0">
                <a:pos x="272" y="315"/>
              </a:cxn>
              <a:cxn ang="0">
                <a:pos x="282" y="250"/>
              </a:cxn>
              <a:cxn ang="0">
                <a:pos x="285" y="212"/>
              </a:cxn>
              <a:cxn ang="0">
                <a:pos x="272" y="182"/>
              </a:cxn>
              <a:cxn ang="0">
                <a:pos x="248" y="175"/>
              </a:cxn>
              <a:cxn ang="0">
                <a:pos x="201" y="175"/>
              </a:cxn>
              <a:cxn ang="0">
                <a:pos x="141" y="193"/>
              </a:cxn>
              <a:cxn ang="0">
                <a:pos x="86" y="217"/>
              </a:cxn>
              <a:cxn ang="0">
                <a:pos x="31" y="241"/>
              </a:cxn>
              <a:cxn ang="0">
                <a:pos x="13" y="245"/>
              </a:cxn>
              <a:cxn ang="0">
                <a:pos x="8" y="234"/>
              </a:cxn>
              <a:cxn ang="0">
                <a:pos x="0" y="210"/>
              </a:cxn>
              <a:cxn ang="0">
                <a:pos x="13" y="177"/>
              </a:cxn>
              <a:cxn ang="0">
                <a:pos x="42" y="136"/>
              </a:cxn>
              <a:cxn ang="0">
                <a:pos x="73" y="70"/>
              </a:cxn>
              <a:cxn ang="0">
                <a:pos x="102" y="9"/>
              </a:cxn>
              <a:cxn ang="0">
                <a:pos x="139" y="42"/>
              </a:cxn>
              <a:cxn ang="0">
                <a:pos x="146" y="59"/>
              </a:cxn>
              <a:cxn ang="0">
                <a:pos x="133" y="81"/>
              </a:cxn>
              <a:cxn ang="0">
                <a:pos x="115" y="118"/>
              </a:cxn>
              <a:cxn ang="0">
                <a:pos x="105" y="142"/>
              </a:cxn>
              <a:cxn ang="0">
                <a:pos x="110" y="156"/>
              </a:cxn>
              <a:cxn ang="0">
                <a:pos x="123" y="153"/>
              </a:cxn>
              <a:cxn ang="0">
                <a:pos x="149" y="147"/>
              </a:cxn>
              <a:cxn ang="0">
                <a:pos x="191" y="138"/>
              </a:cxn>
              <a:cxn ang="0">
                <a:pos x="238" y="127"/>
              </a:cxn>
              <a:cxn ang="0">
                <a:pos x="267" y="116"/>
              </a:cxn>
              <a:cxn ang="0">
                <a:pos x="290" y="103"/>
              </a:cxn>
              <a:cxn ang="0">
                <a:pos x="303" y="107"/>
              </a:cxn>
              <a:cxn ang="0">
                <a:pos x="335" y="127"/>
              </a:cxn>
              <a:cxn ang="0">
                <a:pos x="371" y="162"/>
              </a:cxn>
              <a:cxn ang="0">
                <a:pos x="390" y="186"/>
              </a:cxn>
              <a:cxn ang="0">
                <a:pos x="382" y="208"/>
              </a:cxn>
              <a:cxn ang="0">
                <a:pos x="369" y="219"/>
              </a:cxn>
              <a:cxn ang="0">
                <a:pos x="364" y="234"/>
              </a:cxn>
              <a:cxn ang="0">
                <a:pos x="356" y="261"/>
              </a:cxn>
              <a:cxn ang="0">
                <a:pos x="348" y="326"/>
              </a:cxn>
              <a:cxn ang="0">
                <a:pos x="324" y="425"/>
              </a:cxn>
              <a:cxn ang="0">
                <a:pos x="293" y="512"/>
              </a:cxn>
              <a:cxn ang="0">
                <a:pos x="262" y="560"/>
              </a:cxn>
              <a:cxn ang="0">
                <a:pos x="225" y="595"/>
              </a:cxn>
              <a:cxn ang="0">
                <a:pos x="196" y="608"/>
              </a:cxn>
              <a:cxn ang="0">
                <a:pos x="178" y="604"/>
              </a:cxn>
              <a:cxn ang="0">
                <a:pos x="175" y="584"/>
              </a:cxn>
              <a:cxn ang="0">
                <a:pos x="173" y="547"/>
              </a:cxn>
              <a:cxn ang="0">
                <a:pos x="146" y="510"/>
              </a:cxn>
            </a:cxnLst>
            <a:rect l="txL" t="txT" r="txR" b="txB"/>
            <a:pathLst>
              <a:path w="390" h="611">
                <a:moveTo>
                  <a:pt x="133" y="501"/>
                </a:moveTo>
                <a:lnTo>
                  <a:pt x="123" y="490"/>
                </a:lnTo>
                <a:lnTo>
                  <a:pt x="115" y="482"/>
                </a:lnTo>
                <a:lnTo>
                  <a:pt x="110" y="475"/>
                </a:lnTo>
                <a:lnTo>
                  <a:pt x="105" y="468"/>
                </a:lnTo>
                <a:lnTo>
                  <a:pt x="102" y="462"/>
                </a:lnTo>
                <a:lnTo>
                  <a:pt x="99" y="457"/>
                </a:lnTo>
                <a:lnTo>
                  <a:pt x="99" y="455"/>
                </a:lnTo>
                <a:lnTo>
                  <a:pt x="99" y="451"/>
                </a:lnTo>
                <a:lnTo>
                  <a:pt x="102" y="451"/>
                </a:lnTo>
                <a:lnTo>
                  <a:pt x="107" y="449"/>
                </a:lnTo>
                <a:lnTo>
                  <a:pt x="110" y="449"/>
                </a:lnTo>
                <a:lnTo>
                  <a:pt x="115" y="449"/>
                </a:lnTo>
                <a:lnTo>
                  <a:pt x="123" y="449"/>
                </a:lnTo>
                <a:lnTo>
                  <a:pt x="128" y="451"/>
                </a:lnTo>
                <a:lnTo>
                  <a:pt x="139" y="453"/>
                </a:lnTo>
                <a:lnTo>
                  <a:pt x="149" y="457"/>
                </a:lnTo>
                <a:lnTo>
                  <a:pt x="157" y="462"/>
                </a:lnTo>
                <a:lnTo>
                  <a:pt x="167" y="464"/>
                </a:lnTo>
                <a:lnTo>
                  <a:pt x="175" y="468"/>
                </a:lnTo>
                <a:lnTo>
                  <a:pt x="183" y="471"/>
                </a:lnTo>
                <a:lnTo>
                  <a:pt x="191" y="473"/>
                </a:lnTo>
                <a:lnTo>
                  <a:pt x="196" y="475"/>
                </a:lnTo>
                <a:lnTo>
                  <a:pt x="201" y="477"/>
                </a:lnTo>
                <a:lnTo>
                  <a:pt x="204" y="479"/>
                </a:lnTo>
                <a:lnTo>
                  <a:pt x="209" y="479"/>
                </a:lnTo>
                <a:lnTo>
                  <a:pt x="212" y="477"/>
                </a:lnTo>
                <a:lnTo>
                  <a:pt x="214" y="477"/>
                </a:lnTo>
                <a:lnTo>
                  <a:pt x="220" y="475"/>
                </a:lnTo>
                <a:lnTo>
                  <a:pt x="222" y="471"/>
                </a:lnTo>
                <a:lnTo>
                  <a:pt x="225" y="468"/>
                </a:lnTo>
                <a:lnTo>
                  <a:pt x="230" y="462"/>
                </a:lnTo>
                <a:lnTo>
                  <a:pt x="233" y="457"/>
                </a:lnTo>
                <a:lnTo>
                  <a:pt x="235" y="451"/>
                </a:lnTo>
                <a:lnTo>
                  <a:pt x="241" y="440"/>
                </a:lnTo>
                <a:lnTo>
                  <a:pt x="243" y="436"/>
                </a:lnTo>
                <a:lnTo>
                  <a:pt x="243" y="429"/>
                </a:lnTo>
                <a:lnTo>
                  <a:pt x="246" y="422"/>
                </a:lnTo>
                <a:lnTo>
                  <a:pt x="248" y="416"/>
                </a:lnTo>
                <a:lnTo>
                  <a:pt x="251" y="407"/>
                </a:lnTo>
                <a:lnTo>
                  <a:pt x="251" y="401"/>
                </a:lnTo>
                <a:lnTo>
                  <a:pt x="254" y="392"/>
                </a:lnTo>
                <a:lnTo>
                  <a:pt x="256" y="381"/>
                </a:lnTo>
                <a:lnTo>
                  <a:pt x="259" y="372"/>
                </a:lnTo>
                <a:lnTo>
                  <a:pt x="262" y="361"/>
                </a:lnTo>
                <a:lnTo>
                  <a:pt x="264" y="350"/>
                </a:lnTo>
                <a:lnTo>
                  <a:pt x="267" y="337"/>
                </a:lnTo>
                <a:lnTo>
                  <a:pt x="272" y="315"/>
                </a:lnTo>
                <a:lnTo>
                  <a:pt x="275" y="296"/>
                </a:lnTo>
                <a:lnTo>
                  <a:pt x="277" y="278"/>
                </a:lnTo>
                <a:lnTo>
                  <a:pt x="280" y="263"/>
                </a:lnTo>
                <a:lnTo>
                  <a:pt x="282" y="250"/>
                </a:lnTo>
                <a:lnTo>
                  <a:pt x="285" y="239"/>
                </a:lnTo>
                <a:lnTo>
                  <a:pt x="285" y="230"/>
                </a:lnTo>
                <a:lnTo>
                  <a:pt x="285" y="223"/>
                </a:lnTo>
                <a:lnTo>
                  <a:pt x="285" y="212"/>
                </a:lnTo>
                <a:lnTo>
                  <a:pt x="282" y="202"/>
                </a:lnTo>
                <a:lnTo>
                  <a:pt x="280" y="193"/>
                </a:lnTo>
                <a:lnTo>
                  <a:pt x="275" y="184"/>
                </a:lnTo>
                <a:lnTo>
                  <a:pt x="272" y="182"/>
                </a:lnTo>
                <a:lnTo>
                  <a:pt x="267" y="182"/>
                </a:lnTo>
                <a:lnTo>
                  <a:pt x="262" y="180"/>
                </a:lnTo>
                <a:lnTo>
                  <a:pt x="254" y="177"/>
                </a:lnTo>
                <a:lnTo>
                  <a:pt x="248" y="175"/>
                </a:lnTo>
                <a:lnTo>
                  <a:pt x="241" y="175"/>
                </a:lnTo>
                <a:lnTo>
                  <a:pt x="222" y="173"/>
                </a:lnTo>
                <a:lnTo>
                  <a:pt x="214" y="175"/>
                </a:lnTo>
                <a:lnTo>
                  <a:pt x="201" y="175"/>
                </a:lnTo>
                <a:lnTo>
                  <a:pt x="188" y="177"/>
                </a:lnTo>
                <a:lnTo>
                  <a:pt x="175" y="182"/>
                </a:lnTo>
                <a:lnTo>
                  <a:pt x="160" y="186"/>
                </a:lnTo>
                <a:lnTo>
                  <a:pt x="141" y="193"/>
                </a:lnTo>
                <a:lnTo>
                  <a:pt x="126" y="199"/>
                </a:lnTo>
                <a:lnTo>
                  <a:pt x="105" y="206"/>
                </a:lnTo>
                <a:lnTo>
                  <a:pt x="94" y="212"/>
                </a:lnTo>
                <a:lnTo>
                  <a:pt x="86" y="217"/>
                </a:lnTo>
                <a:lnTo>
                  <a:pt x="68" y="223"/>
                </a:lnTo>
                <a:lnTo>
                  <a:pt x="52" y="230"/>
                </a:lnTo>
                <a:lnTo>
                  <a:pt x="42" y="237"/>
                </a:lnTo>
                <a:lnTo>
                  <a:pt x="31" y="241"/>
                </a:lnTo>
                <a:lnTo>
                  <a:pt x="24" y="243"/>
                </a:lnTo>
                <a:lnTo>
                  <a:pt x="18" y="245"/>
                </a:lnTo>
                <a:lnTo>
                  <a:pt x="16" y="245"/>
                </a:lnTo>
                <a:lnTo>
                  <a:pt x="13" y="245"/>
                </a:lnTo>
                <a:lnTo>
                  <a:pt x="13" y="243"/>
                </a:lnTo>
                <a:lnTo>
                  <a:pt x="11" y="241"/>
                </a:lnTo>
                <a:lnTo>
                  <a:pt x="8" y="237"/>
                </a:lnTo>
                <a:lnTo>
                  <a:pt x="8" y="234"/>
                </a:lnTo>
                <a:lnTo>
                  <a:pt x="5" y="228"/>
                </a:lnTo>
                <a:lnTo>
                  <a:pt x="3" y="223"/>
                </a:lnTo>
                <a:lnTo>
                  <a:pt x="0" y="217"/>
                </a:lnTo>
                <a:lnTo>
                  <a:pt x="0" y="210"/>
                </a:lnTo>
                <a:lnTo>
                  <a:pt x="0" y="204"/>
                </a:lnTo>
                <a:lnTo>
                  <a:pt x="3" y="195"/>
                </a:lnTo>
                <a:lnTo>
                  <a:pt x="8" y="186"/>
                </a:lnTo>
                <a:lnTo>
                  <a:pt x="13" y="177"/>
                </a:lnTo>
                <a:lnTo>
                  <a:pt x="18" y="167"/>
                </a:lnTo>
                <a:lnTo>
                  <a:pt x="26" y="158"/>
                </a:lnTo>
                <a:lnTo>
                  <a:pt x="34" y="147"/>
                </a:lnTo>
                <a:lnTo>
                  <a:pt x="42" y="136"/>
                </a:lnTo>
                <a:lnTo>
                  <a:pt x="52" y="123"/>
                </a:lnTo>
                <a:lnTo>
                  <a:pt x="58" y="107"/>
                </a:lnTo>
                <a:lnTo>
                  <a:pt x="65" y="90"/>
                </a:lnTo>
                <a:lnTo>
                  <a:pt x="73" y="70"/>
                </a:lnTo>
                <a:lnTo>
                  <a:pt x="79" y="48"/>
                </a:lnTo>
                <a:lnTo>
                  <a:pt x="84" y="24"/>
                </a:lnTo>
                <a:lnTo>
                  <a:pt x="86" y="0"/>
                </a:lnTo>
                <a:lnTo>
                  <a:pt x="102" y="9"/>
                </a:lnTo>
                <a:lnTo>
                  <a:pt x="115" y="20"/>
                </a:lnTo>
                <a:lnTo>
                  <a:pt x="126" y="27"/>
                </a:lnTo>
                <a:lnTo>
                  <a:pt x="133" y="35"/>
                </a:lnTo>
                <a:lnTo>
                  <a:pt x="139" y="42"/>
                </a:lnTo>
                <a:lnTo>
                  <a:pt x="144" y="46"/>
                </a:lnTo>
                <a:lnTo>
                  <a:pt x="146" y="51"/>
                </a:lnTo>
                <a:lnTo>
                  <a:pt x="149" y="55"/>
                </a:lnTo>
                <a:lnTo>
                  <a:pt x="146" y="59"/>
                </a:lnTo>
                <a:lnTo>
                  <a:pt x="144" y="64"/>
                </a:lnTo>
                <a:lnTo>
                  <a:pt x="141" y="68"/>
                </a:lnTo>
                <a:lnTo>
                  <a:pt x="136" y="75"/>
                </a:lnTo>
                <a:lnTo>
                  <a:pt x="133" y="81"/>
                </a:lnTo>
                <a:lnTo>
                  <a:pt x="128" y="90"/>
                </a:lnTo>
                <a:lnTo>
                  <a:pt x="126" y="99"/>
                </a:lnTo>
                <a:lnTo>
                  <a:pt x="120" y="110"/>
                </a:lnTo>
                <a:lnTo>
                  <a:pt x="115" y="118"/>
                </a:lnTo>
                <a:lnTo>
                  <a:pt x="110" y="127"/>
                </a:lnTo>
                <a:lnTo>
                  <a:pt x="107" y="134"/>
                </a:lnTo>
                <a:lnTo>
                  <a:pt x="105" y="138"/>
                </a:lnTo>
                <a:lnTo>
                  <a:pt x="105" y="142"/>
                </a:lnTo>
                <a:lnTo>
                  <a:pt x="105" y="147"/>
                </a:lnTo>
                <a:lnTo>
                  <a:pt x="105" y="149"/>
                </a:lnTo>
                <a:lnTo>
                  <a:pt x="105" y="151"/>
                </a:lnTo>
                <a:lnTo>
                  <a:pt x="110" y="156"/>
                </a:lnTo>
                <a:lnTo>
                  <a:pt x="112" y="156"/>
                </a:lnTo>
                <a:lnTo>
                  <a:pt x="118" y="156"/>
                </a:lnTo>
                <a:lnTo>
                  <a:pt x="120" y="156"/>
                </a:lnTo>
                <a:lnTo>
                  <a:pt x="123" y="153"/>
                </a:lnTo>
                <a:lnTo>
                  <a:pt x="128" y="151"/>
                </a:lnTo>
                <a:lnTo>
                  <a:pt x="136" y="149"/>
                </a:lnTo>
                <a:lnTo>
                  <a:pt x="141" y="149"/>
                </a:lnTo>
                <a:lnTo>
                  <a:pt x="149" y="147"/>
                </a:lnTo>
                <a:lnTo>
                  <a:pt x="157" y="145"/>
                </a:lnTo>
                <a:lnTo>
                  <a:pt x="167" y="142"/>
                </a:lnTo>
                <a:lnTo>
                  <a:pt x="178" y="140"/>
                </a:lnTo>
                <a:lnTo>
                  <a:pt x="191" y="138"/>
                </a:lnTo>
                <a:lnTo>
                  <a:pt x="204" y="136"/>
                </a:lnTo>
                <a:lnTo>
                  <a:pt x="217" y="134"/>
                </a:lnTo>
                <a:lnTo>
                  <a:pt x="228" y="132"/>
                </a:lnTo>
                <a:lnTo>
                  <a:pt x="238" y="127"/>
                </a:lnTo>
                <a:lnTo>
                  <a:pt x="246" y="125"/>
                </a:lnTo>
                <a:lnTo>
                  <a:pt x="254" y="123"/>
                </a:lnTo>
                <a:lnTo>
                  <a:pt x="262" y="118"/>
                </a:lnTo>
                <a:lnTo>
                  <a:pt x="267" y="116"/>
                </a:lnTo>
                <a:lnTo>
                  <a:pt x="272" y="114"/>
                </a:lnTo>
                <a:lnTo>
                  <a:pt x="277" y="110"/>
                </a:lnTo>
                <a:lnTo>
                  <a:pt x="285" y="107"/>
                </a:lnTo>
                <a:lnTo>
                  <a:pt x="290" y="103"/>
                </a:lnTo>
                <a:lnTo>
                  <a:pt x="296" y="103"/>
                </a:lnTo>
                <a:lnTo>
                  <a:pt x="298" y="103"/>
                </a:lnTo>
                <a:lnTo>
                  <a:pt x="301" y="105"/>
                </a:lnTo>
                <a:lnTo>
                  <a:pt x="303" y="107"/>
                </a:lnTo>
                <a:lnTo>
                  <a:pt x="311" y="112"/>
                </a:lnTo>
                <a:lnTo>
                  <a:pt x="316" y="116"/>
                </a:lnTo>
                <a:lnTo>
                  <a:pt x="324" y="121"/>
                </a:lnTo>
                <a:lnTo>
                  <a:pt x="335" y="127"/>
                </a:lnTo>
                <a:lnTo>
                  <a:pt x="348" y="136"/>
                </a:lnTo>
                <a:lnTo>
                  <a:pt x="356" y="145"/>
                </a:lnTo>
                <a:lnTo>
                  <a:pt x="366" y="153"/>
                </a:lnTo>
                <a:lnTo>
                  <a:pt x="371" y="162"/>
                </a:lnTo>
                <a:lnTo>
                  <a:pt x="379" y="169"/>
                </a:lnTo>
                <a:lnTo>
                  <a:pt x="382" y="175"/>
                </a:lnTo>
                <a:lnTo>
                  <a:pt x="387" y="182"/>
                </a:lnTo>
                <a:lnTo>
                  <a:pt x="390" y="186"/>
                </a:lnTo>
                <a:lnTo>
                  <a:pt x="390" y="191"/>
                </a:lnTo>
                <a:lnTo>
                  <a:pt x="387" y="197"/>
                </a:lnTo>
                <a:lnTo>
                  <a:pt x="384" y="204"/>
                </a:lnTo>
                <a:lnTo>
                  <a:pt x="382" y="208"/>
                </a:lnTo>
                <a:lnTo>
                  <a:pt x="374" y="212"/>
                </a:lnTo>
                <a:lnTo>
                  <a:pt x="371" y="215"/>
                </a:lnTo>
                <a:lnTo>
                  <a:pt x="369" y="219"/>
                </a:lnTo>
                <a:lnTo>
                  <a:pt x="369" y="221"/>
                </a:lnTo>
                <a:lnTo>
                  <a:pt x="366" y="226"/>
                </a:lnTo>
                <a:lnTo>
                  <a:pt x="364" y="230"/>
                </a:lnTo>
                <a:lnTo>
                  <a:pt x="364" y="234"/>
                </a:lnTo>
                <a:lnTo>
                  <a:pt x="361" y="241"/>
                </a:lnTo>
                <a:lnTo>
                  <a:pt x="361" y="245"/>
                </a:lnTo>
                <a:lnTo>
                  <a:pt x="358" y="252"/>
                </a:lnTo>
                <a:lnTo>
                  <a:pt x="356" y="261"/>
                </a:lnTo>
                <a:lnTo>
                  <a:pt x="356" y="267"/>
                </a:lnTo>
                <a:lnTo>
                  <a:pt x="353" y="285"/>
                </a:lnTo>
                <a:lnTo>
                  <a:pt x="350" y="304"/>
                </a:lnTo>
                <a:lnTo>
                  <a:pt x="348" y="326"/>
                </a:lnTo>
                <a:lnTo>
                  <a:pt x="343" y="348"/>
                </a:lnTo>
                <a:lnTo>
                  <a:pt x="340" y="368"/>
                </a:lnTo>
                <a:lnTo>
                  <a:pt x="335" y="387"/>
                </a:lnTo>
                <a:lnTo>
                  <a:pt x="324" y="425"/>
                </a:lnTo>
                <a:lnTo>
                  <a:pt x="314" y="462"/>
                </a:lnTo>
                <a:lnTo>
                  <a:pt x="309" y="479"/>
                </a:lnTo>
                <a:lnTo>
                  <a:pt x="301" y="497"/>
                </a:lnTo>
                <a:lnTo>
                  <a:pt x="293" y="512"/>
                </a:lnTo>
                <a:lnTo>
                  <a:pt x="285" y="525"/>
                </a:lnTo>
                <a:lnTo>
                  <a:pt x="277" y="538"/>
                </a:lnTo>
                <a:lnTo>
                  <a:pt x="269" y="549"/>
                </a:lnTo>
                <a:lnTo>
                  <a:pt x="262" y="560"/>
                </a:lnTo>
                <a:lnTo>
                  <a:pt x="251" y="571"/>
                </a:lnTo>
                <a:lnTo>
                  <a:pt x="241" y="582"/>
                </a:lnTo>
                <a:lnTo>
                  <a:pt x="233" y="589"/>
                </a:lnTo>
                <a:lnTo>
                  <a:pt x="225" y="595"/>
                </a:lnTo>
                <a:lnTo>
                  <a:pt x="217" y="602"/>
                </a:lnTo>
                <a:lnTo>
                  <a:pt x="209" y="604"/>
                </a:lnTo>
                <a:lnTo>
                  <a:pt x="201" y="608"/>
                </a:lnTo>
                <a:lnTo>
                  <a:pt x="196" y="608"/>
                </a:lnTo>
                <a:lnTo>
                  <a:pt x="191" y="611"/>
                </a:lnTo>
                <a:lnTo>
                  <a:pt x="186" y="608"/>
                </a:lnTo>
                <a:lnTo>
                  <a:pt x="180" y="608"/>
                </a:lnTo>
                <a:lnTo>
                  <a:pt x="178" y="604"/>
                </a:lnTo>
                <a:lnTo>
                  <a:pt x="175" y="602"/>
                </a:lnTo>
                <a:lnTo>
                  <a:pt x="175" y="597"/>
                </a:lnTo>
                <a:lnTo>
                  <a:pt x="175" y="591"/>
                </a:lnTo>
                <a:lnTo>
                  <a:pt x="175" y="584"/>
                </a:lnTo>
                <a:lnTo>
                  <a:pt x="175" y="578"/>
                </a:lnTo>
                <a:lnTo>
                  <a:pt x="178" y="567"/>
                </a:lnTo>
                <a:lnTo>
                  <a:pt x="175" y="558"/>
                </a:lnTo>
                <a:lnTo>
                  <a:pt x="173" y="547"/>
                </a:lnTo>
                <a:lnTo>
                  <a:pt x="170" y="538"/>
                </a:lnTo>
                <a:lnTo>
                  <a:pt x="162" y="530"/>
                </a:lnTo>
                <a:lnTo>
                  <a:pt x="154" y="521"/>
                </a:lnTo>
                <a:lnTo>
                  <a:pt x="146" y="510"/>
                </a:lnTo>
                <a:lnTo>
                  <a:pt x="133" y="501"/>
                </a:lnTo>
              </a:path>
            </a:pathLst>
          </a:custGeom>
          <a:solidFill>
            <a:srgbClr val="FF0000">
              <a:alpha val="100000"/>
            </a:srgbClr>
          </a:solidFill>
          <a:ln w="25400">
            <a:noFill/>
          </a:ln>
        </p:spPr>
        <p:txBody>
          <a:bodyPr/>
          <a:p>
            <a:endParaRPr lang="zh-CN" altLang="en-US"/>
          </a:p>
        </p:txBody>
      </p:sp>
      <p:sp>
        <p:nvSpPr>
          <p:cNvPr id="90" name="Freeform 41"/>
          <p:cNvSpPr/>
          <p:nvPr/>
        </p:nvSpPr>
        <p:spPr>
          <a:xfrm>
            <a:off x="2006600" y="2738438"/>
            <a:ext cx="317500" cy="255587"/>
          </a:xfrm>
          <a:custGeom>
            <a:avLst/>
            <a:gdLst>
              <a:gd name="txL" fmla="*/ 0 w 171"/>
              <a:gd name="txT" fmla="*/ 0 h 138"/>
              <a:gd name="txR" fmla="*/ 171 w 171"/>
              <a:gd name="txB" fmla="*/ 138 h 138"/>
            </a:gdLst>
            <a:ahLst/>
            <a:cxnLst>
              <a:cxn ang="0">
                <a:pos x="140" y="36"/>
              </a:cxn>
              <a:cxn ang="0">
                <a:pos x="148" y="43"/>
              </a:cxn>
              <a:cxn ang="0">
                <a:pos x="153" y="49"/>
              </a:cxn>
              <a:cxn ang="0">
                <a:pos x="158" y="56"/>
              </a:cxn>
              <a:cxn ang="0">
                <a:pos x="163" y="65"/>
              </a:cxn>
              <a:cxn ang="0">
                <a:pos x="168" y="71"/>
              </a:cxn>
              <a:cxn ang="0">
                <a:pos x="171" y="80"/>
              </a:cxn>
              <a:cxn ang="0">
                <a:pos x="171" y="86"/>
              </a:cxn>
              <a:cxn ang="0">
                <a:pos x="171" y="93"/>
              </a:cxn>
              <a:cxn ang="0">
                <a:pos x="171" y="106"/>
              </a:cxn>
              <a:cxn ang="0">
                <a:pos x="171" y="114"/>
              </a:cxn>
              <a:cxn ang="0">
                <a:pos x="168" y="123"/>
              </a:cxn>
              <a:cxn ang="0">
                <a:pos x="165" y="127"/>
              </a:cxn>
              <a:cxn ang="0">
                <a:pos x="160" y="132"/>
              </a:cxn>
              <a:cxn ang="0">
                <a:pos x="155" y="136"/>
              </a:cxn>
              <a:cxn ang="0">
                <a:pos x="150" y="138"/>
              </a:cxn>
              <a:cxn ang="0">
                <a:pos x="145" y="138"/>
              </a:cxn>
              <a:cxn ang="0">
                <a:pos x="140" y="138"/>
              </a:cxn>
              <a:cxn ang="0">
                <a:pos x="132" y="136"/>
              </a:cxn>
              <a:cxn ang="0">
                <a:pos x="125" y="132"/>
              </a:cxn>
              <a:cxn ang="0">
                <a:pos x="117" y="125"/>
              </a:cxn>
              <a:cxn ang="0">
                <a:pos x="105" y="119"/>
              </a:cxn>
              <a:cxn ang="0">
                <a:pos x="94" y="110"/>
              </a:cxn>
              <a:cxn ang="0">
                <a:pos x="79" y="99"/>
              </a:cxn>
              <a:cxn ang="0">
                <a:pos x="64" y="86"/>
              </a:cxn>
              <a:cxn ang="0">
                <a:pos x="49" y="75"/>
              </a:cxn>
              <a:cxn ang="0">
                <a:pos x="36" y="62"/>
              </a:cxn>
              <a:cxn ang="0">
                <a:pos x="26" y="54"/>
              </a:cxn>
              <a:cxn ang="0">
                <a:pos x="16" y="45"/>
              </a:cxn>
              <a:cxn ang="0">
                <a:pos x="11" y="36"/>
              </a:cxn>
              <a:cxn ang="0">
                <a:pos x="5" y="32"/>
              </a:cxn>
              <a:cxn ang="0">
                <a:pos x="0" y="28"/>
              </a:cxn>
              <a:cxn ang="0">
                <a:pos x="0" y="23"/>
              </a:cxn>
              <a:cxn ang="0">
                <a:pos x="0" y="19"/>
              </a:cxn>
              <a:cxn ang="0">
                <a:pos x="5" y="15"/>
              </a:cxn>
              <a:cxn ang="0">
                <a:pos x="11" y="10"/>
              </a:cxn>
              <a:cxn ang="0">
                <a:pos x="16" y="6"/>
              </a:cxn>
              <a:cxn ang="0">
                <a:pos x="18" y="4"/>
              </a:cxn>
              <a:cxn ang="0">
                <a:pos x="23" y="2"/>
              </a:cxn>
              <a:cxn ang="0">
                <a:pos x="28" y="2"/>
              </a:cxn>
              <a:cxn ang="0">
                <a:pos x="36" y="0"/>
              </a:cxn>
              <a:cxn ang="0">
                <a:pos x="44" y="0"/>
              </a:cxn>
              <a:cxn ang="0">
                <a:pos x="51" y="0"/>
              </a:cxn>
              <a:cxn ang="0">
                <a:pos x="61" y="0"/>
              </a:cxn>
              <a:cxn ang="0">
                <a:pos x="69" y="2"/>
              </a:cxn>
              <a:cxn ang="0">
                <a:pos x="89" y="6"/>
              </a:cxn>
              <a:cxn ang="0">
                <a:pos x="110" y="15"/>
              </a:cxn>
              <a:cxn ang="0">
                <a:pos x="117" y="19"/>
              </a:cxn>
              <a:cxn ang="0">
                <a:pos x="125" y="23"/>
              </a:cxn>
              <a:cxn ang="0">
                <a:pos x="132" y="30"/>
              </a:cxn>
              <a:cxn ang="0">
                <a:pos x="140" y="36"/>
              </a:cxn>
              <a:cxn ang="0">
                <a:pos x="140" y="36"/>
              </a:cxn>
            </a:cxnLst>
            <a:rect l="txL" t="txT" r="txR" b="txB"/>
            <a:pathLst>
              <a:path w="171" h="138">
                <a:moveTo>
                  <a:pt x="140" y="36"/>
                </a:moveTo>
                <a:lnTo>
                  <a:pt x="148" y="43"/>
                </a:lnTo>
                <a:lnTo>
                  <a:pt x="153" y="49"/>
                </a:lnTo>
                <a:lnTo>
                  <a:pt x="158" y="56"/>
                </a:lnTo>
                <a:lnTo>
                  <a:pt x="163" y="65"/>
                </a:lnTo>
                <a:lnTo>
                  <a:pt x="168" y="71"/>
                </a:lnTo>
                <a:lnTo>
                  <a:pt x="171" y="80"/>
                </a:lnTo>
                <a:lnTo>
                  <a:pt x="171" y="86"/>
                </a:lnTo>
                <a:lnTo>
                  <a:pt x="171" y="93"/>
                </a:lnTo>
                <a:lnTo>
                  <a:pt x="171" y="106"/>
                </a:lnTo>
                <a:lnTo>
                  <a:pt x="171" y="114"/>
                </a:lnTo>
                <a:lnTo>
                  <a:pt x="168" y="123"/>
                </a:lnTo>
                <a:lnTo>
                  <a:pt x="165" y="127"/>
                </a:lnTo>
                <a:lnTo>
                  <a:pt x="160" y="132"/>
                </a:lnTo>
                <a:lnTo>
                  <a:pt x="155" y="136"/>
                </a:lnTo>
                <a:lnTo>
                  <a:pt x="150" y="138"/>
                </a:lnTo>
                <a:lnTo>
                  <a:pt x="145" y="138"/>
                </a:lnTo>
                <a:lnTo>
                  <a:pt x="140" y="138"/>
                </a:lnTo>
                <a:lnTo>
                  <a:pt x="132" y="136"/>
                </a:lnTo>
                <a:lnTo>
                  <a:pt x="125" y="132"/>
                </a:lnTo>
                <a:lnTo>
                  <a:pt x="117" y="125"/>
                </a:lnTo>
                <a:lnTo>
                  <a:pt x="105" y="119"/>
                </a:lnTo>
                <a:lnTo>
                  <a:pt x="94" y="110"/>
                </a:lnTo>
                <a:lnTo>
                  <a:pt x="79" y="99"/>
                </a:lnTo>
                <a:lnTo>
                  <a:pt x="64" y="86"/>
                </a:lnTo>
                <a:lnTo>
                  <a:pt x="49" y="75"/>
                </a:lnTo>
                <a:lnTo>
                  <a:pt x="36" y="62"/>
                </a:lnTo>
                <a:lnTo>
                  <a:pt x="26" y="54"/>
                </a:lnTo>
                <a:lnTo>
                  <a:pt x="16" y="45"/>
                </a:lnTo>
                <a:lnTo>
                  <a:pt x="11" y="36"/>
                </a:lnTo>
                <a:lnTo>
                  <a:pt x="5" y="32"/>
                </a:lnTo>
                <a:lnTo>
                  <a:pt x="0" y="28"/>
                </a:lnTo>
                <a:lnTo>
                  <a:pt x="0" y="23"/>
                </a:lnTo>
                <a:lnTo>
                  <a:pt x="0" y="19"/>
                </a:lnTo>
                <a:lnTo>
                  <a:pt x="5" y="15"/>
                </a:lnTo>
                <a:lnTo>
                  <a:pt x="11" y="10"/>
                </a:lnTo>
                <a:lnTo>
                  <a:pt x="16" y="6"/>
                </a:lnTo>
                <a:lnTo>
                  <a:pt x="18" y="4"/>
                </a:lnTo>
                <a:lnTo>
                  <a:pt x="23" y="2"/>
                </a:lnTo>
                <a:lnTo>
                  <a:pt x="28" y="2"/>
                </a:lnTo>
                <a:lnTo>
                  <a:pt x="36" y="0"/>
                </a:lnTo>
                <a:lnTo>
                  <a:pt x="44" y="0"/>
                </a:lnTo>
                <a:lnTo>
                  <a:pt x="51" y="0"/>
                </a:lnTo>
                <a:lnTo>
                  <a:pt x="61" y="0"/>
                </a:lnTo>
                <a:lnTo>
                  <a:pt x="69" y="2"/>
                </a:lnTo>
                <a:lnTo>
                  <a:pt x="89" y="6"/>
                </a:lnTo>
                <a:lnTo>
                  <a:pt x="110" y="15"/>
                </a:lnTo>
                <a:lnTo>
                  <a:pt x="117" y="19"/>
                </a:lnTo>
                <a:lnTo>
                  <a:pt x="125" y="23"/>
                </a:lnTo>
                <a:lnTo>
                  <a:pt x="132" y="30"/>
                </a:lnTo>
                <a:lnTo>
                  <a:pt x="140" y="36"/>
                </a:lnTo>
              </a:path>
            </a:pathLst>
          </a:custGeom>
          <a:solidFill>
            <a:srgbClr val="FF0000">
              <a:alpha val="100000"/>
            </a:srgbClr>
          </a:solidFill>
          <a:ln w="23813">
            <a:noFill/>
          </a:ln>
        </p:spPr>
        <p:txBody>
          <a:bodyPr/>
          <a:p>
            <a:endParaRPr lang="zh-CN" altLang="en-US"/>
          </a:p>
        </p:txBody>
      </p:sp>
      <p:sp>
        <p:nvSpPr>
          <p:cNvPr id="91" name="Freeform 42"/>
          <p:cNvSpPr/>
          <p:nvPr/>
        </p:nvSpPr>
        <p:spPr>
          <a:xfrm>
            <a:off x="1778000" y="3114675"/>
            <a:ext cx="704850" cy="168275"/>
          </a:xfrm>
          <a:custGeom>
            <a:avLst/>
            <a:gdLst>
              <a:gd name="txL" fmla="*/ 0 w 381"/>
              <a:gd name="txT" fmla="*/ 0 h 91"/>
              <a:gd name="txR" fmla="*/ 381 w 381"/>
              <a:gd name="txB" fmla="*/ 91 h 91"/>
            </a:gdLst>
            <a:ahLst/>
            <a:cxnLst>
              <a:cxn ang="0">
                <a:pos x="168" y="15"/>
              </a:cxn>
              <a:cxn ang="0">
                <a:pos x="226" y="7"/>
              </a:cxn>
              <a:cxn ang="0">
                <a:pos x="274" y="2"/>
              </a:cxn>
              <a:cxn ang="0">
                <a:pos x="312" y="0"/>
              </a:cxn>
              <a:cxn ang="0">
                <a:pos x="340" y="0"/>
              </a:cxn>
              <a:cxn ang="0">
                <a:pos x="361" y="2"/>
              </a:cxn>
              <a:cxn ang="0">
                <a:pos x="373" y="5"/>
              </a:cxn>
              <a:cxn ang="0">
                <a:pos x="381" y="9"/>
              </a:cxn>
              <a:cxn ang="0">
                <a:pos x="381" y="20"/>
              </a:cxn>
              <a:cxn ang="0">
                <a:pos x="376" y="28"/>
              </a:cxn>
              <a:cxn ang="0">
                <a:pos x="371" y="37"/>
              </a:cxn>
              <a:cxn ang="0">
                <a:pos x="361" y="46"/>
              </a:cxn>
              <a:cxn ang="0">
                <a:pos x="343" y="54"/>
              </a:cxn>
              <a:cxn ang="0">
                <a:pos x="315" y="61"/>
              </a:cxn>
              <a:cxn ang="0">
                <a:pos x="279" y="70"/>
              </a:cxn>
              <a:cxn ang="0">
                <a:pos x="231" y="74"/>
              </a:cxn>
              <a:cxn ang="0">
                <a:pos x="183" y="83"/>
              </a:cxn>
              <a:cxn ang="0">
                <a:pos x="145" y="87"/>
              </a:cxn>
              <a:cxn ang="0">
                <a:pos x="114" y="91"/>
              </a:cxn>
              <a:cxn ang="0">
                <a:pos x="91" y="91"/>
              </a:cxn>
              <a:cxn ang="0">
                <a:pos x="63" y="89"/>
              </a:cxn>
              <a:cxn ang="0">
                <a:pos x="48" y="85"/>
              </a:cxn>
              <a:cxn ang="0">
                <a:pos x="35" y="78"/>
              </a:cxn>
              <a:cxn ang="0">
                <a:pos x="20" y="72"/>
              </a:cxn>
              <a:cxn ang="0">
                <a:pos x="10" y="65"/>
              </a:cxn>
              <a:cxn ang="0">
                <a:pos x="2" y="59"/>
              </a:cxn>
              <a:cxn ang="0">
                <a:pos x="0" y="54"/>
              </a:cxn>
              <a:cxn ang="0">
                <a:pos x="2" y="50"/>
              </a:cxn>
              <a:cxn ang="0">
                <a:pos x="8" y="48"/>
              </a:cxn>
              <a:cxn ang="0">
                <a:pos x="18" y="46"/>
              </a:cxn>
              <a:cxn ang="0">
                <a:pos x="30" y="44"/>
              </a:cxn>
              <a:cxn ang="0">
                <a:pos x="48" y="39"/>
              </a:cxn>
              <a:cxn ang="0">
                <a:pos x="68" y="35"/>
              </a:cxn>
              <a:cxn ang="0">
                <a:pos x="91" y="31"/>
              </a:cxn>
              <a:cxn ang="0">
                <a:pos x="119" y="26"/>
              </a:cxn>
              <a:cxn ang="0">
                <a:pos x="135" y="22"/>
              </a:cxn>
            </a:cxnLst>
            <a:rect l="txL" t="txT" r="txR" b="txB"/>
            <a:pathLst>
              <a:path w="381" h="91">
                <a:moveTo>
                  <a:pt x="135" y="22"/>
                </a:moveTo>
                <a:lnTo>
                  <a:pt x="168" y="15"/>
                </a:lnTo>
                <a:lnTo>
                  <a:pt x="198" y="11"/>
                </a:lnTo>
                <a:lnTo>
                  <a:pt x="226" y="7"/>
                </a:lnTo>
                <a:lnTo>
                  <a:pt x="251" y="5"/>
                </a:lnTo>
                <a:lnTo>
                  <a:pt x="274" y="2"/>
                </a:lnTo>
                <a:lnTo>
                  <a:pt x="295" y="0"/>
                </a:lnTo>
                <a:lnTo>
                  <a:pt x="312" y="0"/>
                </a:lnTo>
                <a:lnTo>
                  <a:pt x="328" y="0"/>
                </a:lnTo>
                <a:lnTo>
                  <a:pt x="340" y="0"/>
                </a:lnTo>
                <a:lnTo>
                  <a:pt x="353" y="0"/>
                </a:lnTo>
                <a:lnTo>
                  <a:pt x="361" y="2"/>
                </a:lnTo>
                <a:lnTo>
                  <a:pt x="368" y="2"/>
                </a:lnTo>
                <a:lnTo>
                  <a:pt x="373" y="5"/>
                </a:lnTo>
                <a:lnTo>
                  <a:pt x="378" y="7"/>
                </a:lnTo>
                <a:lnTo>
                  <a:pt x="381" y="9"/>
                </a:lnTo>
                <a:lnTo>
                  <a:pt x="381" y="11"/>
                </a:lnTo>
                <a:lnTo>
                  <a:pt x="381" y="20"/>
                </a:lnTo>
                <a:lnTo>
                  <a:pt x="378" y="24"/>
                </a:lnTo>
                <a:lnTo>
                  <a:pt x="376" y="28"/>
                </a:lnTo>
                <a:lnTo>
                  <a:pt x="373" y="33"/>
                </a:lnTo>
                <a:lnTo>
                  <a:pt x="371" y="37"/>
                </a:lnTo>
                <a:lnTo>
                  <a:pt x="366" y="41"/>
                </a:lnTo>
                <a:lnTo>
                  <a:pt x="361" y="46"/>
                </a:lnTo>
                <a:lnTo>
                  <a:pt x="353" y="50"/>
                </a:lnTo>
                <a:lnTo>
                  <a:pt x="343" y="54"/>
                </a:lnTo>
                <a:lnTo>
                  <a:pt x="330" y="59"/>
                </a:lnTo>
                <a:lnTo>
                  <a:pt x="315" y="61"/>
                </a:lnTo>
                <a:lnTo>
                  <a:pt x="297" y="65"/>
                </a:lnTo>
                <a:lnTo>
                  <a:pt x="279" y="70"/>
                </a:lnTo>
                <a:lnTo>
                  <a:pt x="256" y="72"/>
                </a:lnTo>
                <a:lnTo>
                  <a:pt x="231" y="74"/>
                </a:lnTo>
                <a:lnTo>
                  <a:pt x="206" y="78"/>
                </a:lnTo>
                <a:lnTo>
                  <a:pt x="183" y="83"/>
                </a:lnTo>
                <a:lnTo>
                  <a:pt x="162" y="85"/>
                </a:lnTo>
                <a:lnTo>
                  <a:pt x="145" y="87"/>
                </a:lnTo>
                <a:lnTo>
                  <a:pt x="127" y="89"/>
                </a:lnTo>
                <a:lnTo>
                  <a:pt x="114" y="91"/>
                </a:lnTo>
                <a:lnTo>
                  <a:pt x="102" y="91"/>
                </a:lnTo>
                <a:lnTo>
                  <a:pt x="91" y="91"/>
                </a:lnTo>
                <a:lnTo>
                  <a:pt x="74" y="91"/>
                </a:lnTo>
                <a:lnTo>
                  <a:pt x="63" y="89"/>
                </a:lnTo>
                <a:lnTo>
                  <a:pt x="56" y="87"/>
                </a:lnTo>
                <a:lnTo>
                  <a:pt x="48" y="85"/>
                </a:lnTo>
                <a:lnTo>
                  <a:pt x="41" y="83"/>
                </a:lnTo>
                <a:lnTo>
                  <a:pt x="35" y="78"/>
                </a:lnTo>
                <a:lnTo>
                  <a:pt x="28" y="74"/>
                </a:lnTo>
                <a:lnTo>
                  <a:pt x="20" y="72"/>
                </a:lnTo>
                <a:lnTo>
                  <a:pt x="15" y="70"/>
                </a:lnTo>
                <a:lnTo>
                  <a:pt x="10" y="65"/>
                </a:lnTo>
                <a:lnTo>
                  <a:pt x="5" y="63"/>
                </a:lnTo>
                <a:lnTo>
                  <a:pt x="2" y="59"/>
                </a:lnTo>
                <a:lnTo>
                  <a:pt x="0" y="57"/>
                </a:lnTo>
                <a:lnTo>
                  <a:pt x="0" y="54"/>
                </a:lnTo>
                <a:lnTo>
                  <a:pt x="2" y="50"/>
                </a:lnTo>
                <a:lnTo>
                  <a:pt x="5" y="48"/>
                </a:lnTo>
                <a:lnTo>
                  <a:pt x="8" y="48"/>
                </a:lnTo>
                <a:lnTo>
                  <a:pt x="13" y="46"/>
                </a:lnTo>
                <a:lnTo>
                  <a:pt x="18" y="46"/>
                </a:lnTo>
                <a:lnTo>
                  <a:pt x="23" y="44"/>
                </a:lnTo>
                <a:lnTo>
                  <a:pt x="30" y="44"/>
                </a:lnTo>
                <a:lnTo>
                  <a:pt x="38" y="41"/>
                </a:lnTo>
                <a:lnTo>
                  <a:pt x="48" y="39"/>
                </a:lnTo>
                <a:lnTo>
                  <a:pt x="56" y="37"/>
                </a:lnTo>
                <a:lnTo>
                  <a:pt x="68" y="35"/>
                </a:lnTo>
                <a:lnTo>
                  <a:pt x="79" y="33"/>
                </a:lnTo>
                <a:lnTo>
                  <a:pt x="91" y="31"/>
                </a:lnTo>
                <a:lnTo>
                  <a:pt x="104" y="28"/>
                </a:lnTo>
                <a:lnTo>
                  <a:pt x="119" y="26"/>
                </a:lnTo>
                <a:lnTo>
                  <a:pt x="135" y="22"/>
                </a:lnTo>
              </a:path>
            </a:pathLst>
          </a:custGeom>
          <a:solidFill>
            <a:srgbClr val="FF0000">
              <a:alpha val="100000"/>
            </a:srgbClr>
          </a:solidFill>
          <a:ln w="23813">
            <a:noFill/>
          </a:ln>
        </p:spPr>
        <p:txBody>
          <a:bodyPr/>
          <a:p>
            <a:endParaRPr lang="zh-CN" altLang="en-US"/>
          </a:p>
        </p:txBody>
      </p:sp>
      <p:sp>
        <p:nvSpPr>
          <p:cNvPr id="92" name="Freeform 43"/>
          <p:cNvSpPr/>
          <p:nvPr/>
        </p:nvSpPr>
        <p:spPr>
          <a:xfrm>
            <a:off x="1866900" y="3424238"/>
            <a:ext cx="192088" cy="220662"/>
          </a:xfrm>
          <a:custGeom>
            <a:avLst/>
            <a:gdLst>
              <a:gd name="txL" fmla="*/ 0 w 104"/>
              <a:gd name="txT" fmla="*/ 0 h 119"/>
              <a:gd name="txR" fmla="*/ 104 w 104"/>
              <a:gd name="txB" fmla="*/ 119 h 119"/>
            </a:gdLst>
            <a:ahLst/>
            <a:cxnLst>
              <a:cxn ang="0">
                <a:pos x="33" y="0"/>
              </a:cxn>
              <a:cxn ang="0">
                <a:pos x="43" y="0"/>
              </a:cxn>
              <a:cxn ang="0">
                <a:pos x="51" y="2"/>
              </a:cxn>
              <a:cxn ang="0">
                <a:pos x="61" y="5"/>
              </a:cxn>
              <a:cxn ang="0">
                <a:pos x="66" y="7"/>
              </a:cxn>
              <a:cxn ang="0">
                <a:pos x="74" y="11"/>
              </a:cxn>
              <a:cxn ang="0">
                <a:pos x="81" y="15"/>
              </a:cxn>
              <a:cxn ang="0">
                <a:pos x="87" y="22"/>
              </a:cxn>
              <a:cxn ang="0">
                <a:pos x="92" y="28"/>
              </a:cxn>
              <a:cxn ang="0">
                <a:pos x="97" y="35"/>
              </a:cxn>
              <a:cxn ang="0">
                <a:pos x="102" y="41"/>
              </a:cxn>
              <a:cxn ang="0">
                <a:pos x="104" y="50"/>
              </a:cxn>
              <a:cxn ang="0">
                <a:pos x="104" y="57"/>
              </a:cxn>
              <a:cxn ang="0">
                <a:pos x="104" y="65"/>
              </a:cxn>
              <a:cxn ang="0">
                <a:pos x="104" y="72"/>
              </a:cxn>
              <a:cxn ang="0">
                <a:pos x="102" y="78"/>
              </a:cxn>
              <a:cxn ang="0">
                <a:pos x="97" y="85"/>
              </a:cxn>
              <a:cxn ang="0">
                <a:pos x="92" y="93"/>
              </a:cxn>
              <a:cxn ang="0">
                <a:pos x="87" y="100"/>
              </a:cxn>
              <a:cxn ang="0">
                <a:pos x="81" y="106"/>
              </a:cxn>
              <a:cxn ang="0">
                <a:pos x="79" y="111"/>
              </a:cxn>
              <a:cxn ang="0">
                <a:pos x="74" y="115"/>
              </a:cxn>
              <a:cxn ang="0">
                <a:pos x="71" y="117"/>
              </a:cxn>
              <a:cxn ang="0">
                <a:pos x="69" y="119"/>
              </a:cxn>
              <a:cxn ang="0">
                <a:pos x="66" y="119"/>
              </a:cxn>
              <a:cxn ang="0">
                <a:pos x="64" y="119"/>
              </a:cxn>
              <a:cxn ang="0">
                <a:pos x="61" y="117"/>
              </a:cxn>
              <a:cxn ang="0">
                <a:pos x="56" y="113"/>
              </a:cxn>
              <a:cxn ang="0">
                <a:pos x="51" y="106"/>
              </a:cxn>
              <a:cxn ang="0">
                <a:pos x="46" y="100"/>
              </a:cxn>
              <a:cxn ang="0">
                <a:pos x="41" y="91"/>
              </a:cxn>
              <a:cxn ang="0">
                <a:pos x="33" y="80"/>
              </a:cxn>
              <a:cxn ang="0">
                <a:pos x="28" y="67"/>
              </a:cxn>
              <a:cxn ang="0">
                <a:pos x="20" y="57"/>
              </a:cxn>
              <a:cxn ang="0">
                <a:pos x="15" y="44"/>
              </a:cxn>
              <a:cxn ang="0">
                <a:pos x="10" y="35"/>
              </a:cxn>
              <a:cxn ang="0">
                <a:pos x="5" y="26"/>
              </a:cxn>
              <a:cxn ang="0">
                <a:pos x="3" y="18"/>
              </a:cxn>
              <a:cxn ang="0">
                <a:pos x="0" y="13"/>
              </a:cxn>
              <a:cxn ang="0">
                <a:pos x="0" y="9"/>
              </a:cxn>
              <a:cxn ang="0">
                <a:pos x="3" y="5"/>
              </a:cxn>
              <a:cxn ang="0">
                <a:pos x="3" y="2"/>
              </a:cxn>
              <a:cxn ang="0">
                <a:pos x="3" y="2"/>
              </a:cxn>
              <a:cxn ang="0">
                <a:pos x="5" y="0"/>
              </a:cxn>
              <a:cxn ang="0">
                <a:pos x="10" y="0"/>
              </a:cxn>
              <a:cxn ang="0">
                <a:pos x="15" y="0"/>
              </a:cxn>
              <a:cxn ang="0">
                <a:pos x="20" y="0"/>
              </a:cxn>
              <a:cxn ang="0">
                <a:pos x="26" y="0"/>
              </a:cxn>
              <a:cxn ang="0">
                <a:pos x="33" y="0"/>
              </a:cxn>
              <a:cxn ang="0">
                <a:pos x="33" y="0"/>
              </a:cxn>
            </a:cxnLst>
            <a:rect l="txL" t="txT" r="txR" b="txB"/>
            <a:pathLst>
              <a:path w="104" h="119">
                <a:moveTo>
                  <a:pt x="33" y="0"/>
                </a:moveTo>
                <a:lnTo>
                  <a:pt x="43" y="0"/>
                </a:lnTo>
                <a:lnTo>
                  <a:pt x="51" y="2"/>
                </a:lnTo>
                <a:lnTo>
                  <a:pt x="61" y="5"/>
                </a:lnTo>
                <a:lnTo>
                  <a:pt x="66" y="7"/>
                </a:lnTo>
                <a:lnTo>
                  <a:pt x="74" y="11"/>
                </a:lnTo>
                <a:lnTo>
                  <a:pt x="81" y="15"/>
                </a:lnTo>
                <a:lnTo>
                  <a:pt x="87" y="22"/>
                </a:lnTo>
                <a:lnTo>
                  <a:pt x="92" y="28"/>
                </a:lnTo>
                <a:lnTo>
                  <a:pt x="97" y="35"/>
                </a:lnTo>
                <a:lnTo>
                  <a:pt x="102" y="41"/>
                </a:lnTo>
                <a:lnTo>
                  <a:pt x="104" y="50"/>
                </a:lnTo>
                <a:lnTo>
                  <a:pt x="104" y="57"/>
                </a:lnTo>
                <a:lnTo>
                  <a:pt x="104" y="65"/>
                </a:lnTo>
                <a:lnTo>
                  <a:pt x="104" y="72"/>
                </a:lnTo>
                <a:lnTo>
                  <a:pt x="102" y="78"/>
                </a:lnTo>
                <a:lnTo>
                  <a:pt x="97" y="85"/>
                </a:lnTo>
                <a:lnTo>
                  <a:pt x="92" y="93"/>
                </a:lnTo>
                <a:lnTo>
                  <a:pt x="87" y="100"/>
                </a:lnTo>
                <a:lnTo>
                  <a:pt x="81" y="106"/>
                </a:lnTo>
                <a:lnTo>
                  <a:pt x="79" y="111"/>
                </a:lnTo>
                <a:lnTo>
                  <a:pt x="74" y="115"/>
                </a:lnTo>
                <a:lnTo>
                  <a:pt x="71" y="117"/>
                </a:lnTo>
                <a:lnTo>
                  <a:pt x="69" y="119"/>
                </a:lnTo>
                <a:lnTo>
                  <a:pt x="66" y="119"/>
                </a:lnTo>
                <a:lnTo>
                  <a:pt x="64" y="119"/>
                </a:lnTo>
                <a:lnTo>
                  <a:pt x="61" y="117"/>
                </a:lnTo>
                <a:lnTo>
                  <a:pt x="56" y="113"/>
                </a:lnTo>
                <a:lnTo>
                  <a:pt x="51" y="106"/>
                </a:lnTo>
                <a:lnTo>
                  <a:pt x="46" y="100"/>
                </a:lnTo>
                <a:lnTo>
                  <a:pt x="41" y="91"/>
                </a:lnTo>
                <a:lnTo>
                  <a:pt x="33" y="80"/>
                </a:lnTo>
                <a:lnTo>
                  <a:pt x="28" y="67"/>
                </a:lnTo>
                <a:lnTo>
                  <a:pt x="20" y="57"/>
                </a:lnTo>
                <a:lnTo>
                  <a:pt x="15" y="44"/>
                </a:lnTo>
                <a:lnTo>
                  <a:pt x="10" y="35"/>
                </a:lnTo>
                <a:lnTo>
                  <a:pt x="5" y="26"/>
                </a:lnTo>
                <a:lnTo>
                  <a:pt x="3" y="18"/>
                </a:lnTo>
                <a:lnTo>
                  <a:pt x="0" y="13"/>
                </a:lnTo>
                <a:lnTo>
                  <a:pt x="0" y="9"/>
                </a:lnTo>
                <a:lnTo>
                  <a:pt x="3" y="5"/>
                </a:lnTo>
                <a:lnTo>
                  <a:pt x="3" y="2"/>
                </a:lnTo>
                <a:lnTo>
                  <a:pt x="5" y="0"/>
                </a:lnTo>
                <a:lnTo>
                  <a:pt x="10" y="0"/>
                </a:lnTo>
                <a:lnTo>
                  <a:pt x="15" y="0"/>
                </a:lnTo>
                <a:lnTo>
                  <a:pt x="20" y="0"/>
                </a:lnTo>
                <a:lnTo>
                  <a:pt x="26" y="0"/>
                </a:lnTo>
                <a:lnTo>
                  <a:pt x="33" y="0"/>
                </a:lnTo>
              </a:path>
            </a:pathLst>
          </a:custGeom>
          <a:solidFill>
            <a:srgbClr val="FF0000">
              <a:alpha val="100000"/>
            </a:srgbClr>
          </a:solidFill>
          <a:ln w="23813">
            <a:noFill/>
          </a:ln>
        </p:spPr>
        <p:txBody>
          <a:bodyPr/>
          <a:p>
            <a:endParaRPr lang="zh-CN" altLang="en-US"/>
          </a:p>
        </p:txBody>
      </p:sp>
      <p:sp>
        <p:nvSpPr>
          <p:cNvPr id="93" name="Freeform 44"/>
          <p:cNvSpPr/>
          <p:nvPr/>
        </p:nvSpPr>
        <p:spPr>
          <a:xfrm>
            <a:off x="2459038" y="3427413"/>
            <a:ext cx="155575" cy="250825"/>
          </a:xfrm>
          <a:custGeom>
            <a:avLst/>
            <a:gdLst>
              <a:gd name="txL" fmla="*/ 0 w 84"/>
              <a:gd name="txT" fmla="*/ 0 h 135"/>
              <a:gd name="txR" fmla="*/ 84 w 84"/>
              <a:gd name="txB" fmla="*/ 135 h 135"/>
            </a:gdLst>
            <a:ahLst/>
            <a:cxnLst>
              <a:cxn ang="0">
                <a:pos x="13" y="78"/>
              </a:cxn>
              <a:cxn ang="0">
                <a:pos x="10" y="63"/>
              </a:cxn>
              <a:cxn ang="0">
                <a:pos x="5" y="50"/>
              </a:cxn>
              <a:cxn ang="0">
                <a:pos x="3" y="37"/>
              </a:cxn>
              <a:cxn ang="0">
                <a:pos x="3" y="29"/>
              </a:cxn>
              <a:cxn ang="0">
                <a:pos x="0" y="18"/>
              </a:cxn>
              <a:cxn ang="0">
                <a:pos x="0" y="11"/>
              </a:cxn>
              <a:cxn ang="0">
                <a:pos x="0" y="7"/>
              </a:cxn>
              <a:cxn ang="0">
                <a:pos x="3" y="3"/>
              </a:cxn>
              <a:cxn ang="0">
                <a:pos x="5" y="0"/>
              </a:cxn>
              <a:cxn ang="0">
                <a:pos x="8" y="0"/>
              </a:cxn>
              <a:cxn ang="0">
                <a:pos x="13" y="0"/>
              </a:cxn>
              <a:cxn ang="0">
                <a:pos x="18" y="3"/>
              </a:cxn>
              <a:cxn ang="0">
                <a:pos x="26" y="5"/>
              </a:cxn>
              <a:cxn ang="0">
                <a:pos x="33" y="9"/>
              </a:cxn>
              <a:cxn ang="0">
                <a:pos x="41" y="13"/>
              </a:cxn>
              <a:cxn ang="0">
                <a:pos x="51" y="20"/>
              </a:cxn>
              <a:cxn ang="0">
                <a:pos x="59" y="26"/>
              </a:cxn>
              <a:cxn ang="0">
                <a:pos x="66" y="35"/>
              </a:cxn>
              <a:cxn ang="0">
                <a:pos x="74" y="42"/>
              </a:cxn>
              <a:cxn ang="0">
                <a:pos x="79" y="50"/>
              </a:cxn>
              <a:cxn ang="0">
                <a:pos x="82" y="59"/>
              </a:cxn>
              <a:cxn ang="0">
                <a:pos x="84" y="70"/>
              </a:cxn>
              <a:cxn ang="0">
                <a:pos x="84" y="78"/>
              </a:cxn>
              <a:cxn ang="0">
                <a:pos x="82" y="89"/>
              </a:cxn>
              <a:cxn ang="0">
                <a:pos x="82" y="100"/>
              </a:cxn>
              <a:cxn ang="0">
                <a:pos x="76" y="109"/>
              </a:cxn>
              <a:cxn ang="0">
                <a:pos x="74" y="117"/>
              </a:cxn>
              <a:cxn ang="0">
                <a:pos x="71" y="124"/>
              </a:cxn>
              <a:cxn ang="0">
                <a:pos x="69" y="128"/>
              </a:cxn>
              <a:cxn ang="0">
                <a:pos x="64" y="133"/>
              </a:cxn>
              <a:cxn ang="0">
                <a:pos x="59" y="135"/>
              </a:cxn>
              <a:cxn ang="0">
                <a:pos x="56" y="135"/>
              </a:cxn>
              <a:cxn ang="0">
                <a:pos x="51" y="135"/>
              </a:cxn>
              <a:cxn ang="0">
                <a:pos x="43" y="133"/>
              </a:cxn>
              <a:cxn ang="0">
                <a:pos x="38" y="128"/>
              </a:cxn>
              <a:cxn ang="0">
                <a:pos x="33" y="122"/>
              </a:cxn>
              <a:cxn ang="0">
                <a:pos x="28" y="113"/>
              </a:cxn>
              <a:cxn ang="0">
                <a:pos x="23" y="104"/>
              </a:cxn>
              <a:cxn ang="0">
                <a:pos x="18" y="91"/>
              </a:cxn>
              <a:cxn ang="0">
                <a:pos x="15" y="85"/>
              </a:cxn>
              <a:cxn ang="0">
                <a:pos x="13" y="78"/>
              </a:cxn>
              <a:cxn ang="0">
                <a:pos x="13" y="78"/>
              </a:cxn>
            </a:cxnLst>
            <a:rect l="txL" t="txT" r="txR" b="txB"/>
            <a:pathLst>
              <a:path w="84" h="135">
                <a:moveTo>
                  <a:pt x="13" y="78"/>
                </a:moveTo>
                <a:lnTo>
                  <a:pt x="10" y="63"/>
                </a:lnTo>
                <a:lnTo>
                  <a:pt x="5" y="50"/>
                </a:lnTo>
                <a:lnTo>
                  <a:pt x="3" y="37"/>
                </a:lnTo>
                <a:lnTo>
                  <a:pt x="3" y="29"/>
                </a:lnTo>
                <a:lnTo>
                  <a:pt x="0" y="18"/>
                </a:lnTo>
                <a:lnTo>
                  <a:pt x="0" y="11"/>
                </a:lnTo>
                <a:lnTo>
                  <a:pt x="0" y="7"/>
                </a:lnTo>
                <a:lnTo>
                  <a:pt x="3" y="3"/>
                </a:lnTo>
                <a:lnTo>
                  <a:pt x="5" y="0"/>
                </a:lnTo>
                <a:lnTo>
                  <a:pt x="8" y="0"/>
                </a:lnTo>
                <a:lnTo>
                  <a:pt x="13" y="0"/>
                </a:lnTo>
                <a:lnTo>
                  <a:pt x="18" y="3"/>
                </a:lnTo>
                <a:lnTo>
                  <a:pt x="26" y="5"/>
                </a:lnTo>
                <a:lnTo>
                  <a:pt x="33" y="9"/>
                </a:lnTo>
                <a:lnTo>
                  <a:pt x="41" y="13"/>
                </a:lnTo>
                <a:lnTo>
                  <a:pt x="51" y="20"/>
                </a:lnTo>
                <a:lnTo>
                  <a:pt x="59" y="26"/>
                </a:lnTo>
                <a:lnTo>
                  <a:pt x="66" y="35"/>
                </a:lnTo>
                <a:lnTo>
                  <a:pt x="74" y="42"/>
                </a:lnTo>
                <a:lnTo>
                  <a:pt x="79" y="50"/>
                </a:lnTo>
                <a:lnTo>
                  <a:pt x="82" y="59"/>
                </a:lnTo>
                <a:lnTo>
                  <a:pt x="84" y="70"/>
                </a:lnTo>
                <a:lnTo>
                  <a:pt x="84" y="78"/>
                </a:lnTo>
                <a:lnTo>
                  <a:pt x="82" y="89"/>
                </a:lnTo>
                <a:lnTo>
                  <a:pt x="82" y="100"/>
                </a:lnTo>
                <a:lnTo>
                  <a:pt x="76" y="109"/>
                </a:lnTo>
                <a:lnTo>
                  <a:pt x="74" y="117"/>
                </a:lnTo>
                <a:lnTo>
                  <a:pt x="71" y="124"/>
                </a:lnTo>
                <a:lnTo>
                  <a:pt x="69" y="128"/>
                </a:lnTo>
                <a:lnTo>
                  <a:pt x="64" y="133"/>
                </a:lnTo>
                <a:lnTo>
                  <a:pt x="59" y="135"/>
                </a:lnTo>
                <a:lnTo>
                  <a:pt x="56" y="135"/>
                </a:lnTo>
                <a:lnTo>
                  <a:pt x="51" y="135"/>
                </a:lnTo>
                <a:lnTo>
                  <a:pt x="43" y="133"/>
                </a:lnTo>
                <a:lnTo>
                  <a:pt x="38" y="128"/>
                </a:lnTo>
                <a:lnTo>
                  <a:pt x="33" y="122"/>
                </a:lnTo>
                <a:lnTo>
                  <a:pt x="28" y="113"/>
                </a:lnTo>
                <a:lnTo>
                  <a:pt x="23" y="104"/>
                </a:lnTo>
                <a:lnTo>
                  <a:pt x="18" y="91"/>
                </a:lnTo>
                <a:lnTo>
                  <a:pt x="15" y="85"/>
                </a:lnTo>
                <a:lnTo>
                  <a:pt x="13" y="78"/>
                </a:lnTo>
              </a:path>
            </a:pathLst>
          </a:custGeom>
          <a:solidFill>
            <a:srgbClr val="FF0000">
              <a:alpha val="100000"/>
            </a:srgbClr>
          </a:solidFill>
          <a:ln w="23813">
            <a:noFill/>
          </a:ln>
        </p:spPr>
        <p:txBody>
          <a:bodyPr/>
          <a:p>
            <a:endParaRPr lang="zh-CN" altLang="en-US"/>
          </a:p>
        </p:txBody>
      </p:sp>
      <p:sp>
        <p:nvSpPr>
          <p:cNvPr id="94" name="Freeform 45"/>
          <p:cNvSpPr/>
          <p:nvPr/>
        </p:nvSpPr>
        <p:spPr>
          <a:xfrm>
            <a:off x="2232025" y="2963863"/>
            <a:ext cx="617538" cy="1631950"/>
          </a:xfrm>
          <a:custGeom>
            <a:avLst/>
            <a:gdLst>
              <a:gd name="txL" fmla="*/ 0 w 333"/>
              <a:gd name="txT" fmla="*/ 0 h 882"/>
              <a:gd name="txR" fmla="*/ 333 w 333"/>
              <a:gd name="txB" fmla="*/ 882 h 882"/>
            </a:gdLst>
            <a:ahLst/>
            <a:cxnLst>
              <a:cxn ang="0">
                <a:pos x="257" y="67"/>
              </a:cxn>
              <a:cxn ang="0">
                <a:pos x="252" y="48"/>
              </a:cxn>
              <a:cxn ang="0">
                <a:pos x="242" y="35"/>
              </a:cxn>
              <a:cxn ang="0">
                <a:pos x="231" y="26"/>
              </a:cxn>
              <a:cxn ang="0">
                <a:pos x="229" y="17"/>
              </a:cxn>
              <a:cxn ang="0">
                <a:pos x="242" y="4"/>
              </a:cxn>
              <a:cxn ang="0">
                <a:pos x="252" y="2"/>
              </a:cxn>
              <a:cxn ang="0">
                <a:pos x="277" y="4"/>
              </a:cxn>
              <a:cxn ang="0">
                <a:pos x="295" y="11"/>
              </a:cxn>
              <a:cxn ang="0">
                <a:pos x="313" y="24"/>
              </a:cxn>
              <a:cxn ang="0">
                <a:pos x="325" y="41"/>
              </a:cxn>
              <a:cxn ang="0">
                <a:pos x="333" y="54"/>
              </a:cxn>
              <a:cxn ang="0">
                <a:pos x="333" y="65"/>
              </a:cxn>
              <a:cxn ang="0">
                <a:pos x="333" y="78"/>
              </a:cxn>
              <a:cxn ang="0">
                <a:pos x="333" y="97"/>
              </a:cxn>
              <a:cxn ang="0">
                <a:pos x="331" y="126"/>
              </a:cxn>
              <a:cxn ang="0">
                <a:pos x="331" y="158"/>
              </a:cxn>
              <a:cxn ang="0">
                <a:pos x="323" y="241"/>
              </a:cxn>
              <a:cxn ang="0">
                <a:pos x="313" y="358"/>
              </a:cxn>
              <a:cxn ang="0">
                <a:pos x="300" y="453"/>
              </a:cxn>
              <a:cxn ang="0">
                <a:pos x="277" y="542"/>
              </a:cxn>
              <a:cxn ang="0">
                <a:pos x="252" y="622"/>
              </a:cxn>
              <a:cxn ang="0">
                <a:pos x="216" y="691"/>
              </a:cxn>
              <a:cxn ang="0">
                <a:pos x="165" y="756"/>
              </a:cxn>
              <a:cxn ang="0">
                <a:pos x="102" y="817"/>
              </a:cxn>
              <a:cxn ang="0">
                <a:pos x="71" y="843"/>
              </a:cxn>
              <a:cxn ang="0">
                <a:pos x="43" y="863"/>
              </a:cxn>
              <a:cxn ang="0">
                <a:pos x="23" y="876"/>
              </a:cxn>
              <a:cxn ang="0">
                <a:pos x="10" y="882"/>
              </a:cxn>
              <a:cxn ang="0">
                <a:pos x="3" y="882"/>
              </a:cxn>
              <a:cxn ang="0">
                <a:pos x="0" y="876"/>
              </a:cxn>
              <a:cxn ang="0">
                <a:pos x="13" y="861"/>
              </a:cxn>
              <a:cxn ang="0">
                <a:pos x="38" y="834"/>
              </a:cxn>
              <a:cxn ang="0">
                <a:pos x="69" y="806"/>
              </a:cxn>
              <a:cxn ang="0">
                <a:pos x="99" y="772"/>
              </a:cxn>
              <a:cxn ang="0">
                <a:pos x="140" y="715"/>
              </a:cxn>
              <a:cxn ang="0">
                <a:pos x="178" y="657"/>
              </a:cxn>
              <a:cxn ang="0">
                <a:pos x="206" y="587"/>
              </a:cxn>
              <a:cxn ang="0">
                <a:pos x="231" y="488"/>
              </a:cxn>
              <a:cxn ang="0">
                <a:pos x="244" y="420"/>
              </a:cxn>
              <a:cxn ang="0">
                <a:pos x="252" y="340"/>
              </a:cxn>
              <a:cxn ang="0">
                <a:pos x="257" y="249"/>
              </a:cxn>
              <a:cxn ang="0">
                <a:pos x="259" y="204"/>
              </a:cxn>
              <a:cxn ang="0">
                <a:pos x="262" y="165"/>
              </a:cxn>
              <a:cxn ang="0">
                <a:pos x="262" y="134"/>
              </a:cxn>
              <a:cxn ang="0">
                <a:pos x="262" y="110"/>
              </a:cxn>
              <a:cxn ang="0">
                <a:pos x="259" y="91"/>
              </a:cxn>
            </a:cxnLst>
            <a:rect l="txL" t="txT" r="txR" b="txB"/>
            <a:pathLst>
              <a:path w="333" h="882">
                <a:moveTo>
                  <a:pt x="257" y="87"/>
                </a:moveTo>
                <a:lnTo>
                  <a:pt x="257" y="78"/>
                </a:lnTo>
                <a:lnTo>
                  <a:pt x="257" y="67"/>
                </a:lnTo>
                <a:lnTo>
                  <a:pt x="257" y="61"/>
                </a:lnTo>
                <a:lnTo>
                  <a:pt x="254" y="52"/>
                </a:lnTo>
                <a:lnTo>
                  <a:pt x="252" y="48"/>
                </a:lnTo>
                <a:lnTo>
                  <a:pt x="249" y="41"/>
                </a:lnTo>
                <a:lnTo>
                  <a:pt x="247" y="39"/>
                </a:lnTo>
                <a:lnTo>
                  <a:pt x="242" y="35"/>
                </a:lnTo>
                <a:lnTo>
                  <a:pt x="234" y="30"/>
                </a:lnTo>
                <a:lnTo>
                  <a:pt x="231" y="28"/>
                </a:lnTo>
                <a:lnTo>
                  <a:pt x="231" y="26"/>
                </a:lnTo>
                <a:lnTo>
                  <a:pt x="229" y="24"/>
                </a:lnTo>
                <a:lnTo>
                  <a:pt x="229" y="19"/>
                </a:lnTo>
                <a:lnTo>
                  <a:pt x="229" y="17"/>
                </a:lnTo>
                <a:lnTo>
                  <a:pt x="231" y="13"/>
                </a:lnTo>
                <a:lnTo>
                  <a:pt x="237" y="9"/>
                </a:lnTo>
                <a:lnTo>
                  <a:pt x="242" y="4"/>
                </a:lnTo>
                <a:lnTo>
                  <a:pt x="244" y="2"/>
                </a:lnTo>
                <a:lnTo>
                  <a:pt x="247" y="2"/>
                </a:lnTo>
                <a:lnTo>
                  <a:pt x="252" y="2"/>
                </a:lnTo>
                <a:lnTo>
                  <a:pt x="257" y="0"/>
                </a:lnTo>
                <a:lnTo>
                  <a:pt x="270" y="2"/>
                </a:lnTo>
                <a:lnTo>
                  <a:pt x="277" y="4"/>
                </a:lnTo>
                <a:lnTo>
                  <a:pt x="282" y="4"/>
                </a:lnTo>
                <a:lnTo>
                  <a:pt x="287" y="9"/>
                </a:lnTo>
                <a:lnTo>
                  <a:pt x="295" y="11"/>
                </a:lnTo>
                <a:lnTo>
                  <a:pt x="300" y="15"/>
                </a:lnTo>
                <a:lnTo>
                  <a:pt x="305" y="17"/>
                </a:lnTo>
                <a:lnTo>
                  <a:pt x="313" y="24"/>
                </a:lnTo>
                <a:lnTo>
                  <a:pt x="318" y="30"/>
                </a:lnTo>
                <a:lnTo>
                  <a:pt x="320" y="35"/>
                </a:lnTo>
                <a:lnTo>
                  <a:pt x="325" y="41"/>
                </a:lnTo>
                <a:lnTo>
                  <a:pt x="328" y="45"/>
                </a:lnTo>
                <a:lnTo>
                  <a:pt x="331" y="50"/>
                </a:lnTo>
                <a:lnTo>
                  <a:pt x="333" y="54"/>
                </a:lnTo>
                <a:lnTo>
                  <a:pt x="333" y="58"/>
                </a:lnTo>
                <a:lnTo>
                  <a:pt x="333" y="61"/>
                </a:lnTo>
                <a:lnTo>
                  <a:pt x="333" y="65"/>
                </a:lnTo>
                <a:lnTo>
                  <a:pt x="333" y="67"/>
                </a:lnTo>
                <a:lnTo>
                  <a:pt x="333" y="71"/>
                </a:lnTo>
                <a:lnTo>
                  <a:pt x="333" y="78"/>
                </a:lnTo>
                <a:lnTo>
                  <a:pt x="333" y="84"/>
                </a:lnTo>
                <a:lnTo>
                  <a:pt x="333" y="91"/>
                </a:lnTo>
                <a:lnTo>
                  <a:pt x="333" y="97"/>
                </a:lnTo>
                <a:lnTo>
                  <a:pt x="333" y="106"/>
                </a:lnTo>
                <a:lnTo>
                  <a:pt x="331" y="115"/>
                </a:lnTo>
                <a:lnTo>
                  <a:pt x="331" y="126"/>
                </a:lnTo>
                <a:lnTo>
                  <a:pt x="331" y="134"/>
                </a:lnTo>
                <a:lnTo>
                  <a:pt x="331" y="147"/>
                </a:lnTo>
                <a:lnTo>
                  <a:pt x="331" y="158"/>
                </a:lnTo>
                <a:lnTo>
                  <a:pt x="328" y="171"/>
                </a:lnTo>
                <a:lnTo>
                  <a:pt x="328" y="184"/>
                </a:lnTo>
                <a:lnTo>
                  <a:pt x="323" y="241"/>
                </a:lnTo>
                <a:lnTo>
                  <a:pt x="318" y="299"/>
                </a:lnTo>
                <a:lnTo>
                  <a:pt x="315" y="327"/>
                </a:lnTo>
                <a:lnTo>
                  <a:pt x="313" y="358"/>
                </a:lnTo>
                <a:lnTo>
                  <a:pt x="310" y="390"/>
                </a:lnTo>
                <a:lnTo>
                  <a:pt x="305" y="420"/>
                </a:lnTo>
                <a:lnTo>
                  <a:pt x="300" y="453"/>
                </a:lnTo>
                <a:lnTo>
                  <a:pt x="292" y="483"/>
                </a:lnTo>
                <a:lnTo>
                  <a:pt x="285" y="514"/>
                </a:lnTo>
                <a:lnTo>
                  <a:pt x="277" y="542"/>
                </a:lnTo>
                <a:lnTo>
                  <a:pt x="270" y="570"/>
                </a:lnTo>
                <a:lnTo>
                  <a:pt x="262" y="596"/>
                </a:lnTo>
                <a:lnTo>
                  <a:pt x="252" y="622"/>
                </a:lnTo>
                <a:lnTo>
                  <a:pt x="242" y="646"/>
                </a:lnTo>
                <a:lnTo>
                  <a:pt x="229" y="670"/>
                </a:lnTo>
                <a:lnTo>
                  <a:pt x="216" y="691"/>
                </a:lnTo>
                <a:lnTo>
                  <a:pt x="198" y="713"/>
                </a:lnTo>
                <a:lnTo>
                  <a:pt x="183" y="737"/>
                </a:lnTo>
                <a:lnTo>
                  <a:pt x="165" y="756"/>
                </a:lnTo>
                <a:lnTo>
                  <a:pt x="145" y="778"/>
                </a:lnTo>
                <a:lnTo>
                  <a:pt x="125" y="798"/>
                </a:lnTo>
                <a:lnTo>
                  <a:pt x="102" y="817"/>
                </a:lnTo>
                <a:lnTo>
                  <a:pt x="92" y="828"/>
                </a:lnTo>
                <a:lnTo>
                  <a:pt x="82" y="837"/>
                </a:lnTo>
                <a:lnTo>
                  <a:pt x="71" y="843"/>
                </a:lnTo>
                <a:lnTo>
                  <a:pt x="61" y="852"/>
                </a:lnTo>
                <a:lnTo>
                  <a:pt x="51" y="856"/>
                </a:lnTo>
                <a:lnTo>
                  <a:pt x="43" y="863"/>
                </a:lnTo>
                <a:lnTo>
                  <a:pt x="36" y="867"/>
                </a:lnTo>
                <a:lnTo>
                  <a:pt x="31" y="871"/>
                </a:lnTo>
                <a:lnTo>
                  <a:pt x="23" y="876"/>
                </a:lnTo>
                <a:lnTo>
                  <a:pt x="18" y="878"/>
                </a:lnTo>
                <a:lnTo>
                  <a:pt x="16" y="880"/>
                </a:lnTo>
                <a:lnTo>
                  <a:pt x="10" y="882"/>
                </a:lnTo>
                <a:lnTo>
                  <a:pt x="8" y="882"/>
                </a:lnTo>
                <a:lnTo>
                  <a:pt x="5" y="882"/>
                </a:lnTo>
                <a:lnTo>
                  <a:pt x="3" y="882"/>
                </a:lnTo>
                <a:lnTo>
                  <a:pt x="0" y="882"/>
                </a:lnTo>
                <a:lnTo>
                  <a:pt x="0" y="878"/>
                </a:lnTo>
                <a:lnTo>
                  <a:pt x="0" y="876"/>
                </a:lnTo>
                <a:lnTo>
                  <a:pt x="3" y="871"/>
                </a:lnTo>
                <a:lnTo>
                  <a:pt x="8" y="867"/>
                </a:lnTo>
                <a:lnTo>
                  <a:pt x="13" y="861"/>
                </a:lnTo>
                <a:lnTo>
                  <a:pt x="21" y="854"/>
                </a:lnTo>
                <a:lnTo>
                  <a:pt x="28" y="845"/>
                </a:lnTo>
                <a:lnTo>
                  <a:pt x="38" y="834"/>
                </a:lnTo>
                <a:lnTo>
                  <a:pt x="49" y="826"/>
                </a:lnTo>
                <a:lnTo>
                  <a:pt x="59" y="817"/>
                </a:lnTo>
                <a:lnTo>
                  <a:pt x="69" y="806"/>
                </a:lnTo>
                <a:lnTo>
                  <a:pt x="79" y="795"/>
                </a:lnTo>
                <a:lnTo>
                  <a:pt x="89" y="785"/>
                </a:lnTo>
                <a:lnTo>
                  <a:pt x="99" y="772"/>
                </a:lnTo>
                <a:lnTo>
                  <a:pt x="110" y="759"/>
                </a:lnTo>
                <a:lnTo>
                  <a:pt x="120" y="743"/>
                </a:lnTo>
                <a:lnTo>
                  <a:pt x="140" y="715"/>
                </a:lnTo>
                <a:lnTo>
                  <a:pt x="158" y="687"/>
                </a:lnTo>
                <a:lnTo>
                  <a:pt x="168" y="672"/>
                </a:lnTo>
                <a:lnTo>
                  <a:pt x="178" y="657"/>
                </a:lnTo>
                <a:lnTo>
                  <a:pt x="186" y="639"/>
                </a:lnTo>
                <a:lnTo>
                  <a:pt x="193" y="622"/>
                </a:lnTo>
                <a:lnTo>
                  <a:pt x="206" y="587"/>
                </a:lnTo>
                <a:lnTo>
                  <a:pt x="216" y="548"/>
                </a:lnTo>
                <a:lnTo>
                  <a:pt x="229" y="509"/>
                </a:lnTo>
                <a:lnTo>
                  <a:pt x="231" y="488"/>
                </a:lnTo>
                <a:lnTo>
                  <a:pt x="237" y="466"/>
                </a:lnTo>
                <a:lnTo>
                  <a:pt x="239" y="444"/>
                </a:lnTo>
                <a:lnTo>
                  <a:pt x="244" y="420"/>
                </a:lnTo>
                <a:lnTo>
                  <a:pt x="247" y="394"/>
                </a:lnTo>
                <a:lnTo>
                  <a:pt x="249" y="368"/>
                </a:lnTo>
                <a:lnTo>
                  <a:pt x="252" y="340"/>
                </a:lnTo>
                <a:lnTo>
                  <a:pt x="254" y="310"/>
                </a:lnTo>
                <a:lnTo>
                  <a:pt x="257" y="280"/>
                </a:lnTo>
                <a:lnTo>
                  <a:pt x="257" y="249"/>
                </a:lnTo>
                <a:lnTo>
                  <a:pt x="259" y="232"/>
                </a:lnTo>
                <a:lnTo>
                  <a:pt x="259" y="217"/>
                </a:lnTo>
                <a:lnTo>
                  <a:pt x="259" y="204"/>
                </a:lnTo>
                <a:lnTo>
                  <a:pt x="262" y="191"/>
                </a:lnTo>
                <a:lnTo>
                  <a:pt x="262" y="178"/>
                </a:lnTo>
                <a:lnTo>
                  <a:pt x="262" y="165"/>
                </a:lnTo>
                <a:lnTo>
                  <a:pt x="262" y="154"/>
                </a:lnTo>
                <a:lnTo>
                  <a:pt x="262" y="143"/>
                </a:lnTo>
                <a:lnTo>
                  <a:pt x="262" y="134"/>
                </a:lnTo>
                <a:lnTo>
                  <a:pt x="262" y="126"/>
                </a:lnTo>
                <a:lnTo>
                  <a:pt x="262" y="117"/>
                </a:lnTo>
                <a:lnTo>
                  <a:pt x="262" y="110"/>
                </a:lnTo>
                <a:lnTo>
                  <a:pt x="259" y="104"/>
                </a:lnTo>
                <a:lnTo>
                  <a:pt x="259" y="97"/>
                </a:lnTo>
                <a:lnTo>
                  <a:pt x="259" y="91"/>
                </a:lnTo>
                <a:lnTo>
                  <a:pt x="257" y="87"/>
                </a:lnTo>
              </a:path>
            </a:pathLst>
          </a:custGeom>
          <a:solidFill>
            <a:srgbClr val="FF0000">
              <a:alpha val="100000"/>
            </a:srgbClr>
          </a:solidFill>
          <a:ln w="23813">
            <a:noFill/>
          </a:ln>
        </p:spPr>
        <p:txBody>
          <a:bodyPr/>
          <a:p>
            <a:endParaRPr lang="zh-CN" altLang="en-US"/>
          </a:p>
        </p:txBody>
      </p:sp>
      <p:sp>
        <p:nvSpPr>
          <p:cNvPr id="95" name="Freeform 46"/>
          <p:cNvSpPr/>
          <p:nvPr/>
        </p:nvSpPr>
        <p:spPr>
          <a:xfrm>
            <a:off x="2986088" y="3303588"/>
            <a:ext cx="187325" cy="225425"/>
          </a:xfrm>
          <a:custGeom>
            <a:avLst/>
            <a:gdLst>
              <a:gd name="txL" fmla="*/ 0 w 101"/>
              <a:gd name="txT" fmla="*/ 0 h 122"/>
              <a:gd name="txR" fmla="*/ 101 w 101"/>
              <a:gd name="txB" fmla="*/ 122 h 122"/>
            </a:gdLst>
            <a:ahLst/>
            <a:cxnLst>
              <a:cxn ang="0">
                <a:pos x="71" y="31"/>
              </a:cxn>
              <a:cxn ang="0">
                <a:pos x="79" y="39"/>
              </a:cxn>
              <a:cxn ang="0">
                <a:pos x="84" y="46"/>
              </a:cxn>
              <a:cxn ang="0">
                <a:pos x="89" y="54"/>
              </a:cxn>
              <a:cxn ang="0">
                <a:pos x="94" y="61"/>
              </a:cxn>
              <a:cxn ang="0">
                <a:pos x="99" y="67"/>
              </a:cxn>
              <a:cxn ang="0">
                <a:pos x="101" y="74"/>
              </a:cxn>
              <a:cxn ang="0">
                <a:pos x="101" y="80"/>
              </a:cxn>
              <a:cxn ang="0">
                <a:pos x="101" y="87"/>
              </a:cxn>
              <a:cxn ang="0">
                <a:pos x="101" y="93"/>
              </a:cxn>
              <a:cxn ang="0">
                <a:pos x="101" y="98"/>
              </a:cxn>
              <a:cxn ang="0">
                <a:pos x="101" y="102"/>
              </a:cxn>
              <a:cxn ang="0">
                <a:pos x="101" y="106"/>
              </a:cxn>
              <a:cxn ang="0">
                <a:pos x="99" y="111"/>
              </a:cxn>
              <a:cxn ang="0">
                <a:pos x="96" y="115"/>
              </a:cxn>
              <a:cxn ang="0">
                <a:pos x="94" y="117"/>
              </a:cxn>
              <a:cxn ang="0">
                <a:pos x="91" y="119"/>
              </a:cxn>
              <a:cxn ang="0">
                <a:pos x="86" y="122"/>
              </a:cxn>
              <a:cxn ang="0">
                <a:pos x="81" y="122"/>
              </a:cxn>
              <a:cxn ang="0">
                <a:pos x="76" y="122"/>
              </a:cxn>
              <a:cxn ang="0">
                <a:pos x="71" y="122"/>
              </a:cxn>
              <a:cxn ang="0">
                <a:pos x="66" y="119"/>
              </a:cxn>
              <a:cxn ang="0">
                <a:pos x="61" y="115"/>
              </a:cxn>
              <a:cxn ang="0">
                <a:pos x="56" y="109"/>
              </a:cxn>
              <a:cxn ang="0">
                <a:pos x="48" y="102"/>
              </a:cxn>
              <a:cxn ang="0">
                <a:pos x="43" y="93"/>
              </a:cxn>
              <a:cxn ang="0">
                <a:pos x="35" y="83"/>
              </a:cxn>
              <a:cxn ang="0">
                <a:pos x="28" y="70"/>
              </a:cxn>
              <a:cxn ang="0">
                <a:pos x="18" y="59"/>
              </a:cxn>
              <a:cxn ang="0">
                <a:pos x="12" y="50"/>
              </a:cxn>
              <a:cxn ang="0">
                <a:pos x="5" y="39"/>
              </a:cxn>
              <a:cxn ang="0">
                <a:pos x="2" y="31"/>
              </a:cxn>
              <a:cxn ang="0">
                <a:pos x="0" y="22"/>
              </a:cxn>
              <a:cxn ang="0">
                <a:pos x="0" y="15"/>
              </a:cxn>
              <a:cxn ang="0">
                <a:pos x="0" y="7"/>
              </a:cxn>
              <a:cxn ang="0">
                <a:pos x="0" y="0"/>
              </a:cxn>
              <a:cxn ang="0">
                <a:pos x="10" y="0"/>
              </a:cxn>
              <a:cxn ang="0">
                <a:pos x="20" y="0"/>
              </a:cxn>
              <a:cxn ang="0">
                <a:pos x="28" y="2"/>
              </a:cxn>
              <a:cxn ang="0">
                <a:pos x="38" y="5"/>
              </a:cxn>
              <a:cxn ang="0">
                <a:pos x="46" y="9"/>
              </a:cxn>
              <a:cxn ang="0">
                <a:pos x="53" y="15"/>
              </a:cxn>
              <a:cxn ang="0">
                <a:pos x="63" y="22"/>
              </a:cxn>
              <a:cxn ang="0">
                <a:pos x="71" y="31"/>
              </a:cxn>
              <a:cxn ang="0">
                <a:pos x="71" y="31"/>
              </a:cxn>
            </a:cxnLst>
            <a:rect l="txL" t="txT" r="txR" b="txB"/>
            <a:pathLst>
              <a:path w="101" h="122">
                <a:moveTo>
                  <a:pt x="71" y="31"/>
                </a:moveTo>
                <a:lnTo>
                  <a:pt x="79" y="39"/>
                </a:lnTo>
                <a:lnTo>
                  <a:pt x="84" y="46"/>
                </a:lnTo>
                <a:lnTo>
                  <a:pt x="89" y="54"/>
                </a:lnTo>
                <a:lnTo>
                  <a:pt x="94" y="61"/>
                </a:lnTo>
                <a:lnTo>
                  <a:pt x="99" y="67"/>
                </a:lnTo>
                <a:lnTo>
                  <a:pt x="101" y="74"/>
                </a:lnTo>
                <a:lnTo>
                  <a:pt x="101" y="80"/>
                </a:lnTo>
                <a:lnTo>
                  <a:pt x="101" y="87"/>
                </a:lnTo>
                <a:lnTo>
                  <a:pt x="101" y="93"/>
                </a:lnTo>
                <a:lnTo>
                  <a:pt x="101" y="98"/>
                </a:lnTo>
                <a:lnTo>
                  <a:pt x="101" y="102"/>
                </a:lnTo>
                <a:lnTo>
                  <a:pt x="101" y="106"/>
                </a:lnTo>
                <a:lnTo>
                  <a:pt x="99" y="111"/>
                </a:lnTo>
                <a:lnTo>
                  <a:pt x="96" y="115"/>
                </a:lnTo>
                <a:lnTo>
                  <a:pt x="94" y="117"/>
                </a:lnTo>
                <a:lnTo>
                  <a:pt x="91" y="119"/>
                </a:lnTo>
                <a:lnTo>
                  <a:pt x="86" y="122"/>
                </a:lnTo>
                <a:lnTo>
                  <a:pt x="81" y="122"/>
                </a:lnTo>
                <a:lnTo>
                  <a:pt x="76" y="122"/>
                </a:lnTo>
                <a:lnTo>
                  <a:pt x="71" y="122"/>
                </a:lnTo>
                <a:lnTo>
                  <a:pt x="66" y="119"/>
                </a:lnTo>
                <a:lnTo>
                  <a:pt x="61" y="115"/>
                </a:lnTo>
                <a:lnTo>
                  <a:pt x="56" y="109"/>
                </a:lnTo>
                <a:lnTo>
                  <a:pt x="48" y="102"/>
                </a:lnTo>
                <a:lnTo>
                  <a:pt x="43" y="93"/>
                </a:lnTo>
                <a:lnTo>
                  <a:pt x="35" y="83"/>
                </a:lnTo>
                <a:lnTo>
                  <a:pt x="28" y="70"/>
                </a:lnTo>
                <a:lnTo>
                  <a:pt x="18" y="59"/>
                </a:lnTo>
                <a:lnTo>
                  <a:pt x="12" y="50"/>
                </a:lnTo>
                <a:lnTo>
                  <a:pt x="5" y="39"/>
                </a:lnTo>
                <a:lnTo>
                  <a:pt x="2" y="31"/>
                </a:lnTo>
                <a:lnTo>
                  <a:pt x="0" y="22"/>
                </a:lnTo>
                <a:lnTo>
                  <a:pt x="0" y="15"/>
                </a:lnTo>
                <a:lnTo>
                  <a:pt x="0" y="7"/>
                </a:lnTo>
                <a:lnTo>
                  <a:pt x="0" y="0"/>
                </a:lnTo>
                <a:lnTo>
                  <a:pt x="10" y="0"/>
                </a:lnTo>
                <a:lnTo>
                  <a:pt x="20" y="0"/>
                </a:lnTo>
                <a:lnTo>
                  <a:pt x="28" y="2"/>
                </a:lnTo>
                <a:lnTo>
                  <a:pt x="38" y="5"/>
                </a:lnTo>
                <a:lnTo>
                  <a:pt x="46" y="9"/>
                </a:lnTo>
                <a:lnTo>
                  <a:pt x="53" y="15"/>
                </a:lnTo>
                <a:lnTo>
                  <a:pt x="63" y="22"/>
                </a:lnTo>
                <a:lnTo>
                  <a:pt x="71" y="31"/>
                </a:lnTo>
              </a:path>
            </a:pathLst>
          </a:custGeom>
          <a:solidFill>
            <a:srgbClr val="FF0000">
              <a:alpha val="100000"/>
            </a:srgbClr>
          </a:solidFill>
          <a:ln w="23813">
            <a:noFill/>
          </a:ln>
        </p:spPr>
        <p:txBody>
          <a:bodyPr/>
          <a:p>
            <a:endParaRPr lang="zh-CN" altLang="en-US"/>
          </a:p>
        </p:txBody>
      </p:sp>
      <p:sp>
        <p:nvSpPr>
          <p:cNvPr id="96" name="Freeform 47"/>
          <p:cNvSpPr/>
          <p:nvPr/>
        </p:nvSpPr>
        <p:spPr>
          <a:xfrm>
            <a:off x="3084513" y="2686050"/>
            <a:ext cx="301625" cy="236538"/>
          </a:xfrm>
          <a:custGeom>
            <a:avLst/>
            <a:gdLst>
              <a:gd name="txL" fmla="*/ 0 w 163"/>
              <a:gd name="txT" fmla="*/ 0 h 128"/>
              <a:gd name="txR" fmla="*/ 163 w 163"/>
              <a:gd name="txB" fmla="*/ 128 h 128"/>
            </a:gdLst>
            <a:ahLst/>
            <a:cxnLst>
              <a:cxn ang="0">
                <a:pos x="0" y="13"/>
              </a:cxn>
              <a:cxn ang="0">
                <a:pos x="3" y="11"/>
              </a:cxn>
              <a:cxn ang="0">
                <a:pos x="8" y="9"/>
              </a:cxn>
              <a:cxn ang="0">
                <a:pos x="13" y="7"/>
              </a:cxn>
              <a:cxn ang="0">
                <a:pos x="18" y="5"/>
              </a:cxn>
              <a:cxn ang="0">
                <a:pos x="26" y="3"/>
              </a:cxn>
              <a:cxn ang="0">
                <a:pos x="36" y="3"/>
              </a:cxn>
              <a:cxn ang="0">
                <a:pos x="46" y="3"/>
              </a:cxn>
              <a:cxn ang="0">
                <a:pos x="61" y="0"/>
              </a:cxn>
              <a:cxn ang="0">
                <a:pos x="71" y="3"/>
              </a:cxn>
              <a:cxn ang="0">
                <a:pos x="84" y="3"/>
              </a:cxn>
              <a:cxn ang="0">
                <a:pos x="94" y="5"/>
              </a:cxn>
              <a:cxn ang="0">
                <a:pos x="104" y="7"/>
              </a:cxn>
              <a:cxn ang="0">
                <a:pos x="112" y="9"/>
              </a:cxn>
              <a:cxn ang="0">
                <a:pos x="122" y="13"/>
              </a:cxn>
              <a:cxn ang="0">
                <a:pos x="130" y="18"/>
              </a:cxn>
              <a:cxn ang="0">
                <a:pos x="135" y="24"/>
              </a:cxn>
              <a:cxn ang="0">
                <a:pos x="145" y="37"/>
              </a:cxn>
              <a:cxn ang="0">
                <a:pos x="150" y="44"/>
              </a:cxn>
              <a:cxn ang="0">
                <a:pos x="155" y="50"/>
              </a:cxn>
              <a:cxn ang="0">
                <a:pos x="158" y="59"/>
              </a:cxn>
              <a:cxn ang="0">
                <a:pos x="160" y="65"/>
              </a:cxn>
              <a:cxn ang="0">
                <a:pos x="160" y="74"/>
              </a:cxn>
              <a:cxn ang="0">
                <a:pos x="163" y="83"/>
              </a:cxn>
              <a:cxn ang="0">
                <a:pos x="163" y="91"/>
              </a:cxn>
              <a:cxn ang="0">
                <a:pos x="160" y="100"/>
              </a:cxn>
              <a:cxn ang="0">
                <a:pos x="160" y="107"/>
              </a:cxn>
              <a:cxn ang="0">
                <a:pos x="158" y="113"/>
              </a:cxn>
              <a:cxn ang="0">
                <a:pos x="155" y="117"/>
              </a:cxn>
              <a:cxn ang="0">
                <a:pos x="153" y="122"/>
              </a:cxn>
              <a:cxn ang="0">
                <a:pos x="150" y="126"/>
              </a:cxn>
              <a:cxn ang="0">
                <a:pos x="145" y="128"/>
              </a:cxn>
              <a:cxn ang="0">
                <a:pos x="140" y="128"/>
              </a:cxn>
              <a:cxn ang="0">
                <a:pos x="132" y="128"/>
              </a:cxn>
              <a:cxn ang="0">
                <a:pos x="125" y="126"/>
              </a:cxn>
              <a:cxn ang="0">
                <a:pos x="117" y="124"/>
              </a:cxn>
              <a:cxn ang="0">
                <a:pos x="107" y="120"/>
              </a:cxn>
              <a:cxn ang="0">
                <a:pos x="99" y="111"/>
              </a:cxn>
              <a:cxn ang="0">
                <a:pos x="87" y="104"/>
              </a:cxn>
              <a:cxn ang="0">
                <a:pos x="76" y="94"/>
              </a:cxn>
              <a:cxn ang="0">
                <a:pos x="64" y="85"/>
              </a:cxn>
              <a:cxn ang="0">
                <a:pos x="51" y="76"/>
              </a:cxn>
              <a:cxn ang="0">
                <a:pos x="41" y="70"/>
              </a:cxn>
              <a:cxn ang="0">
                <a:pos x="33" y="63"/>
              </a:cxn>
              <a:cxn ang="0">
                <a:pos x="26" y="57"/>
              </a:cxn>
              <a:cxn ang="0">
                <a:pos x="18" y="50"/>
              </a:cxn>
              <a:cxn ang="0">
                <a:pos x="15" y="46"/>
              </a:cxn>
              <a:cxn ang="0">
                <a:pos x="13" y="42"/>
              </a:cxn>
              <a:cxn ang="0">
                <a:pos x="8" y="33"/>
              </a:cxn>
              <a:cxn ang="0">
                <a:pos x="5" y="24"/>
              </a:cxn>
              <a:cxn ang="0">
                <a:pos x="3" y="18"/>
              </a:cxn>
              <a:cxn ang="0">
                <a:pos x="0" y="13"/>
              </a:cxn>
              <a:cxn ang="0">
                <a:pos x="0" y="13"/>
              </a:cxn>
            </a:cxnLst>
            <a:rect l="txL" t="txT" r="txR" b="txB"/>
            <a:pathLst>
              <a:path w="163" h="128">
                <a:moveTo>
                  <a:pt x="0" y="13"/>
                </a:moveTo>
                <a:lnTo>
                  <a:pt x="3" y="11"/>
                </a:lnTo>
                <a:lnTo>
                  <a:pt x="8" y="9"/>
                </a:lnTo>
                <a:lnTo>
                  <a:pt x="13" y="7"/>
                </a:lnTo>
                <a:lnTo>
                  <a:pt x="18" y="5"/>
                </a:lnTo>
                <a:lnTo>
                  <a:pt x="26" y="3"/>
                </a:lnTo>
                <a:lnTo>
                  <a:pt x="36" y="3"/>
                </a:lnTo>
                <a:lnTo>
                  <a:pt x="46" y="3"/>
                </a:lnTo>
                <a:lnTo>
                  <a:pt x="61" y="0"/>
                </a:lnTo>
                <a:lnTo>
                  <a:pt x="71" y="3"/>
                </a:lnTo>
                <a:lnTo>
                  <a:pt x="84" y="3"/>
                </a:lnTo>
                <a:lnTo>
                  <a:pt x="94" y="5"/>
                </a:lnTo>
                <a:lnTo>
                  <a:pt x="104" y="7"/>
                </a:lnTo>
                <a:lnTo>
                  <a:pt x="112" y="9"/>
                </a:lnTo>
                <a:lnTo>
                  <a:pt x="122" y="13"/>
                </a:lnTo>
                <a:lnTo>
                  <a:pt x="130" y="18"/>
                </a:lnTo>
                <a:lnTo>
                  <a:pt x="135" y="24"/>
                </a:lnTo>
                <a:lnTo>
                  <a:pt x="145" y="37"/>
                </a:lnTo>
                <a:lnTo>
                  <a:pt x="150" y="44"/>
                </a:lnTo>
                <a:lnTo>
                  <a:pt x="155" y="50"/>
                </a:lnTo>
                <a:lnTo>
                  <a:pt x="158" y="59"/>
                </a:lnTo>
                <a:lnTo>
                  <a:pt x="160" y="65"/>
                </a:lnTo>
                <a:lnTo>
                  <a:pt x="160" y="74"/>
                </a:lnTo>
                <a:lnTo>
                  <a:pt x="163" y="83"/>
                </a:lnTo>
                <a:lnTo>
                  <a:pt x="163" y="91"/>
                </a:lnTo>
                <a:lnTo>
                  <a:pt x="160" y="100"/>
                </a:lnTo>
                <a:lnTo>
                  <a:pt x="160" y="107"/>
                </a:lnTo>
                <a:lnTo>
                  <a:pt x="158" y="113"/>
                </a:lnTo>
                <a:lnTo>
                  <a:pt x="155" y="117"/>
                </a:lnTo>
                <a:lnTo>
                  <a:pt x="153" y="122"/>
                </a:lnTo>
                <a:lnTo>
                  <a:pt x="150" y="126"/>
                </a:lnTo>
                <a:lnTo>
                  <a:pt x="145" y="128"/>
                </a:lnTo>
                <a:lnTo>
                  <a:pt x="140" y="128"/>
                </a:lnTo>
                <a:lnTo>
                  <a:pt x="132" y="128"/>
                </a:lnTo>
                <a:lnTo>
                  <a:pt x="125" y="126"/>
                </a:lnTo>
                <a:lnTo>
                  <a:pt x="117" y="124"/>
                </a:lnTo>
                <a:lnTo>
                  <a:pt x="107" y="120"/>
                </a:lnTo>
                <a:lnTo>
                  <a:pt x="99" y="111"/>
                </a:lnTo>
                <a:lnTo>
                  <a:pt x="87" y="104"/>
                </a:lnTo>
                <a:lnTo>
                  <a:pt x="76" y="94"/>
                </a:lnTo>
                <a:lnTo>
                  <a:pt x="64" y="85"/>
                </a:lnTo>
                <a:lnTo>
                  <a:pt x="51" y="76"/>
                </a:lnTo>
                <a:lnTo>
                  <a:pt x="41" y="70"/>
                </a:lnTo>
                <a:lnTo>
                  <a:pt x="33" y="63"/>
                </a:lnTo>
                <a:lnTo>
                  <a:pt x="26" y="57"/>
                </a:lnTo>
                <a:lnTo>
                  <a:pt x="18" y="50"/>
                </a:lnTo>
                <a:lnTo>
                  <a:pt x="15" y="46"/>
                </a:lnTo>
                <a:lnTo>
                  <a:pt x="13" y="42"/>
                </a:lnTo>
                <a:lnTo>
                  <a:pt x="8" y="33"/>
                </a:lnTo>
                <a:lnTo>
                  <a:pt x="5" y="24"/>
                </a:lnTo>
                <a:lnTo>
                  <a:pt x="3" y="18"/>
                </a:lnTo>
                <a:lnTo>
                  <a:pt x="0" y="13"/>
                </a:lnTo>
              </a:path>
            </a:pathLst>
          </a:custGeom>
          <a:solidFill>
            <a:srgbClr val="FF0000">
              <a:alpha val="100000"/>
            </a:srgbClr>
          </a:solidFill>
          <a:ln w="23813">
            <a:noFill/>
          </a:ln>
        </p:spPr>
        <p:txBody>
          <a:bodyPr/>
          <a:p>
            <a:endParaRPr lang="zh-CN" altLang="en-US"/>
          </a:p>
        </p:txBody>
      </p:sp>
      <p:sp>
        <p:nvSpPr>
          <p:cNvPr id="97" name="Freeform 48"/>
          <p:cNvSpPr/>
          <p:nvPr/>
        </p:nvSpPr>
        <p:spPr>
          <a:xfrm>
            <a:off x="2116138" y="3295650"/>
            <a:ext cx="258762" cy="468313"/>
          </a:xfrm>
          <a:custGeom>
            <a:avLst/>
            <a:gdLst>
              <a:gd name="txL" fmla="*/ 0 w 140"/>
              <a:gd name="txT" fmla="*/ 0 h 253"/>
              <a:gd name="txR" fmla="*/ 140 w 140"/>
              <a:gd name="txB" fmla="*/ 253 h 253"/>
            </a:gdLst>
            <a:ahLst/>
            <a:cxnLst>
              <a:cxn ang="0">
                <a:pos x="140" y="48"/>
              </a:cxn>
              <a:cxn ang="0">
                <a:pos x="140" y="54"/>
              </a:cxn>
              <a:cxn ang="0">
                <a:pos x="137" y="63"/>
              </a:cxn>
              <a:cxn ang="0">
                <a:pos x="132" y="74"/>
              </a:cxn>
              <a:cxn ang="0">
                <a:pos x="124" y="87"/>
              </a:cxn>
              <a:cxn ang="0">
                <a:pos x="117" y="104"/>
              </a:cxn>
              <a:cxn ang="0">
                <a:pos x="104" y="121"/>
              </a:cxn>
              <a:cxn ang="0">
                <a:pos x="94" y="143"/>
              </a:cxn>
              <a:cxn ang="0">
                <a:pos x="79" y="167"/>
              </a:cxn>
              <a:cxn ang="0">
                <a:pos x="66" y="186"/>
              </a:cxn>
              <a:cxn ang="0">
                <a:pos x="53" y="206"/>
              </a:cxn>
              <a:cxn ang="0">
                <a:pos x="40" y="221"/>
              </a:cxn>
              <a:cxn ang="0">
                <a:pos x="30" y="234"/>
              </a:cxn>
              <a:cxn ang="0">
                <a:pos x="20" y="243"/>
              </a:cxn>
              <a:cxn ang="0">
                <a:pos x="10" y="249"/>
              </a:cxn>
              <a:cxn ang="0">
                <a:pos x="2" y="251"/>
              </a:cxn>
              <a:cxn ang="0">
                <a:pos x="10" y="230"/>
              </a:cxn>
              <a:cxn ang="0">
                <a:pos x="25" y="188"/>
              </a:cxn>
              <a:cxn ang="0">
                <a:pos x="38" y="154"/>
              </a:cxn>
              <a:cxn ang="0">
                <a:pos x="48" y="121"/>
              </a:cxn>
              <a:cxn ang="0">
                <a:pos x="56" y="93"/>
              </a:cxn>
              <a:cxn ang="0">
                <a:pos x="63" y="69"/>
              </a:cxn>
              <a:cxn ang="0">
                <a:pos x="68" y="52"/>
              </a:cxn>
              <a:cxn ang="0">
                <a:pos x="68" y="39"/>
              </a:cxn>
              <a:cxn ang="0">
                <a:pos x="68" y="26"/>
              </a:cxn>
              <a:cxn ang="0">
                <a:pos x="68" y="13"/>
              </a:cxn>
              <a:cxn ang="0">
                <a:pos x="71" y="4"/>
              </a:cxn>
              <a:cxn ang="0">
                <a:pos x="73" y="0"/>
              </a:cxn>
              <a:cxn ang="0">
                <a:pos x="81" y="0"/>
              </a:cxn>
              <a:cxn ang="0">
                <a:pos x="96" y="6"/>
              </a:cxn>
              <a:cxn ang="0">
                <a:pos x="119" y="17"/>
              </a:cxn>
              <a:cxn ang="0">
                <a:pos x="132" y="28"/>
              </a:cxn>
              <a:cxn ang="0">
                <a:pos x="137" y="39"/>
              </a:cxn>
              <a:cxn ang="0">
                <a:pos x="140" y="45"/>
              </a:cxn>
            </a:cxnLst>
            <a:rect l="txL" t="txT" r="txR" b="txB"/>
            <a:pathLst>
              <a:path w="140" h="253">
                <a:moveTo>
                  <a:pt x="140" y="45"/>
                </a:moveTo>
                <a:lnTo>
                  <a:pt x="140" y="48"/>
                </a:lnTo>
                <a:lnTo>
                  <a:pt x="140" y="50"/>
                </a:lnTo>
                <a:lnTo>
                  <a:pt x="140" y="54"/>
                </a:lnTo>
                <a:lnTo>
                  <a:pt x="140" y="58"/>
                </a:lnTo>
                <a:lnTo>
                  <a:pt x="137" y="63"/>
                </a:lnTo>
                <a:lnTo>
                  <a:pt x="134" y="69"/>
                </a:lnTo>
                <a:lnTo>
                  <a:pt x="132" y="74"/>
                </a:lnTo>
                <a:lnTo>
                  <a:pt x="129" y="80"/>
                </a:lnTo>
                <a:lnTo>
                  <a:pt x="124" y="87"/>
                </a:lnTo>
                <a:lnTo>
                  <a:pt x="119" y="95"/>
                </a:lnTo>
                <a:lnTo>
                  <a:pt x="117" y="104"/>
                </a:lnTo>
                <a:lnTo>
                  <a:pt x="112" y="113"/>
                </a:lnTo>
                <a:lnTo>
                  <a:pt x="104" y="121"/>
                </a:lnTo>
                <a:lnTo>
                  <a:pt x="99" y="132"/>
                </a:lnTo>
                <a:lnTo>
                  <a:pt x="94" y="143"/>
                </a:lnTo>
                <a:lnTo>
                  <a:pt x="86" y="154"/>
                </a:lnTo>
                <a:lnTo>
                  <a:pt x="79" y="167"/>
                </a:lnTo>
                <a:lnTo>
                  <a:pt x="73" y="178"/>
                </a:lnTo>
                <a:lnTo>
                  <a:pt x="66" y="186"/>
                </a:lnTo>
                <a:lnTo>
                  <a:pt x="58" y="197"/>
                </a:lnTo>
                <a:lnTo>
                  <a:pt x="53" y="206"/>
                </a:lnTo>
                <a:lnTo>
                  <a:pt x="46" y="214"/>
                </a:lnTo>
                <a:lnTo>
                  <a:pt x="40" y="221"/>
                </a:lnTo>
                <a:lnTo>
                  <a:pt x="35" y="227"/>
                </a:lnTo>
                <a:lnTo>
                  <a:pt x="30" y="234"/>
                </a:lnTo>
                <a:lnTo>
                  <a:pt x="25" y="238"/>
                </a:lnTo>
                <a:lnTo>
                  <a:pt x="20" y="243"/>
                </a:lnTo>
                <a:lnTo>
                  <a:pt x="15" y="247"/>
                </a:lnTo>
                <a:lnTo>
                  <a:pt x="10" y="249"/>
                </a:lnTo>
                <a:lnTo>
                  <a:pt x="7" y="251"/>
                </a:lnTo>
                <a:lnTo>
                  <a:pt x="2" y="251"/>
                </a:lnTo>
                <a:lnTo>
                  <a:pt x="0" y="253"/>
                </a:lnTo>
                <a:lnTo>
                  <a:pt x="10" y="230"/>
                </a:lnTo>
                <a:lnTo>
                  <a:pt x="18" y="210"/>
                </a:lnTo>
                <a:lnTo>
                  <a:pt x="25" y="188"/>
                </a:lnTo>
                <a:lnTo>
                  <a:pt x="30" y="171"/>
                </a:lnTo>
                <a:lnTo>
                  <a:pt x="38" y="154"/>
                </a:lnTo>
                <a:lnTo>
                  <a:pt x="43" y="136"/>
                </a:lnTo>
                <a:lnTo>
                  <a:pt x="48" y="121"/>
                </a:lnTo>
                <a:lnTo>
                  <a:pt x="53" y="106"/>
                </a:lnTo>
                <a:lnTo>
                  <a:pt x="56" y="93"/>
                </a:lnTo>
                <a:lnTo>
                  <a:pt x="61" y="80"/>
                </a:lnTo>
                <a:lnTo>
                  <a:pt x="63" y="69"/>
                </a:lnTo>
                <a:lnTo>
                  <a:pt x="66" y="61"/>
                </a:lnTo>
                <a:lnTo>
                  <a:pt x="68" y="52"/>
                </a:lnTo>
                <a:lnTo>
                  <a:pt x="68" y="45"/>
                </a:lnTo>
                <a:lnTo>
                  <a:pt x="68" y="39"/>
                </a:lnTo>
                <a:lnTo>
                  <a:pt x="71" y="35"/>
                </a:lnTo>
                <a:lnTo>
                  <a:pt x="68" y="26"/>
                </a:lnTo>
                <a:lnTo>
                  <a:pt x="68" y="19"/>
                </a:lnTo>
                <a:lnTo>
                  <a:pt x="68" y="13"/>
                </a:lnTo>
                <a:lnTo>
                  <a:pt x="68" y="9"/>
                </a:lnTo>
                <a:lnTo>
                  <a:pt x="71" y="4"/>
                </a:lnTo>
                <a:lnTo>
                  <a:pt x="71" y="2"/>
                </a:lnTo>
                <a:lnTo>
                  <a:pt x="73" y="0"/>
                </a:lnTo>
                <a:lnTo>
                  <a:pt x="76" y="0"/>
                </a:lnTo>
                <a:lnTo>
                  <a:pt x="81" y="0"/>
                </a:lnTo>
                <a:lnTo>
                  <a:pt x="86" y="2"/>
                </a:lnTo>
                <a:lnTo>
                  <a:pt x="96" y="6"/>
                </a:lnTo>
                <a:lnTo>
                  <a:pt x="106" y="11"/>
                </a:lnTo>
                <a:lnTo>
                  <a:pt x="119" y="17"/>
                </a:lnTo>
                <a:lnTo>
                  <a:pt x="127" y="24"/>
                </a:lnTo>
                <a:lnTo>
                  <a:pt x="132" y="28"/>
                </a:lnTo>
                <a:lnTo>
                  <a:pt x="134" y="32"/>
                </a:lnTo>
                <a:lnTo>
                  <a:pt x="137" y="39"/>
                </a:lnTo>
                <a:lnTo>
                  <a:pt x="140" y="45"/>
                </a:lnTo>
              </a:path>
            </a:pathLst>
          </a:custGeom>
          <a:solidFill>
            <a:srgbClr val="FF0000">
              <a:alpha val="100000"/>
            </a:srgbClr>
          </a:solidFill>
          <a:ln w="23813">
            <a:noFill/>
          </a:ln>
        </p:spPr>
        <p:txBody>
          <a:bodyPr/>
          <a:p>
            <a:endParaRPr lang="zh-CN" altLang="en-US"/>
          </a:p>
        </p:txBody>
      </p:sp>
      <p:sp>
        <p:nvSpPr>
          <p:cNvPr id="98" name="Freeform 49"/>
          <p:cNvSpPr/>
          <p:nvPr/>
        </p:nvSpPr>
        <p:spPr>
          <a:xfrm>
            <a:off x="1514475" y="3678238"/>
            <a:ext cx="949325" cy="257175"/>
          </a:xfrm>
          <a:custGeom>
            <a:avLst/>
            <a:gdLst>
              <a:gd name="txL" fmla="*/ 0 w 513"/>
              <a:gd name="txT" fmla="*/ 0 h 139"/>
              <a:gd name="txR" fmla="*/ 513 w 513"/>
              <a:gd name="txB" fmla="*/ 139 h 139"/>
            </a:gdLst>
            <a:ahLst/>
            <a:cxnLst>
              <a:cxn ang="0">
                <a:pos x="279" y="93"/>
              </a:cxn>
              <a:cxn ang="0">
                <a:pos x="236" y="104"/>
              </a:cxn>
              <a:cxn ang="0">
                <a:pos x="195" y="115"/>
              </a:cxn>
              <a:cxn ang="0">
                <a:pos x="162" y="123"/>
              </a:cxn>
              <a:cxn ang="0">
                <a:pos x="137" y="130"/>
              </a:cxn>
              <a:cxn ang="0">
                <a:pos x="114" y="134"/>
              </a:cxn>
              <a:cxn ang="0">
                <a:pos x="101" y="136"/>
              </a:cxn>
              <a:cxn ang="0">
                <a:pos x="91" y="139"/>
              </a:cxn>
              <a:cxn ang="0">
                <a:pos x="86" y="139"/>
              </a:cxn>
              <a:cxn ang="0">
                <a:pos x="76" y="136"/>
              </a:cxn>
              <a:cxn ang="0">
                <a:pos x="63" y="130"/>
              </a:cxn>
              <a:cxn ang="0">
                <a:pos x="45" y="121"/>
              </a:cxn>
              <a:cxn ang="0">
                <a:pos x="28" y="110"/>
              </a:cxn>
              <a:cxn ang="0">
                <a:pos x="12" y="99"/>
              </a:cxn>
              <a:cxn ang="0">
                <a:pos x="5" y="91"/>
              </a:cxn>
              <a:cxn ang="0">
                <a:pos x="0" y="84"/>
              </a:cxn>
              <a:cxn ang="0">
                <a:pos x="0" y="80"/>
              </a:cxn>
              <a:cxn ang="0">
                <a:pos x="5" y="76"/>
              </a:cxn>
              <a:cxn ang="0">
                <a:pos x="17" y="76"/>
              </a:cxn>
              <a:cxn ang="0">
                <a:pos x="33" y="76"/>
              </a:cxn>
              <a:cxn ang="0">
                <a:pos x="63" y="76"/>
              </a:cxn>
              <a:cxn ang="0">
                <a:pos x="111" y="73"/>
              </a:cxn>
              <a:cxn ang="0">
                <a:pos x="139" y="69"/>
              </a:cxn>
              <a:cxn ang="0">
                <a:pos x="167" y="65"/>
              </a:cxn>
              <a:cxn ang="0">
                <a:pos x="205" y="56"/>
              </a:cxn>
              <a:cxn ang="0">
                <a:pos x="254" y="45"/>
              </a:cxn>
              <a:cxn ang="0">
                <a:pos x="310" y="30"/>
              </a:cxn>
              <a:cxn ang="0">
                <a:pos x="365" y="17"/>
              </a:cxn>
              <a:cxn ang="0">
                <a:pos x="409" y="8"/>
              </a:cxn>
              <a:cxn ang="0">
                <a:pos x="444" y="2"/>
              </a:cxn>
              <a:cxn ang="0">
                <a:pos x="470" y="0"/>
              </a:cxn>
              <a:cxn ang="0">
                <a:pos x="487" y="2"/>
              </a:cxn>
              <a:cxn ang="0">
                <a:pos x="500" y="4"/>
              </a:cxn>
              <a:cxn ang="0">
                <a:pos x="510" y="11"/>
              </a:cxn>
              <a:cxn ang="0">
                <a:pos x="513" y="17"/>
              </a:cxn>
              <a:cxn ang="0">
                <a:pos x="510" y="24"/>
              </a:cxn>
              <a:cxn ang="0">
                <a:pos x="500" y="28"/>
              </a:cxn>
              <a:cxn ang="0">
                <a:pos x="482" y="34"/>
              </a:cxn>
              <a:cxn ang="0">
                <a:pos x="459" y="43"/>
              </a:cxn>
              <a:cxn ang="0">
                <a:pos x="431" y="52"/>
              </a:cxn>
              <a:cxn ang="0">
                <a:pos x="396" y="63"/>
              </a:cxn>
              <a:cxn ang="0">
                <a:pos x="353" y="73"/>
              </a:cxn>
              <a:cxn ang="0">
                <a:pos x="304" y="86"/>
              </a:cxn>
            </a:cxnLst>
            <a:rect l="txL" t="txT" r="txR" b="txB"/>
            <a:pathLst>
              <a:path w="513" h="139">
                <a:moveTo>
                  <a:pt x="304" y="86"/>
                </a:moveTo>
                <a:lnTo>
                  <a:pt x="279" y="93"/>
                </a:lnTo>
                <a:lnTo>
                  <a:pt x="256" y="99"/>
                </a:lnTo>
                <a:lnTo>
                  <a:pt x="236" y="104"/>
                </a:lnTo>
                <a:lnTo>
                  <a:pt x="216" y="110"/>
                </a:lnTo>
                <a:lnTo>
                  <a:pt x="195" y="115"/>
                </a:lnTo>
                <a:lnTo>
                  <a:pt x="180" y="119"/>
                </a:lnTo>
                <a:lnTo>
                  <a:pt x="162" y="123"/>
                </a:lnTo>
                <a:lnTo>
                  <a:pt x="150" y="126"/>
                </a:lnTo>
                <a:lnTo>
                  <a:pt x="137" y="130"/>
                </a:lnTo>
                <a:lnTo>
                  <a:pt x="124" y="132"/>
                </a:lnTo>
                <a:lnTo>
                  <a:pt x="114" y="134"/>
                </a:lnTo>
                <a:lnTo>
                  <a:pt x="106" y="136"/>
                </a:lnTo>
                <a:lnTo>
                  <a:pt x="101" y="136"/>
                </a:lnTo>
                <a:lnTo>
                  <a:pt x="96" y="139"/>
                </a:lnTo>
                <a:lnTo>
                  <a:pt x="91" y="139"/>
                </a:lnTo>
                <a:lnTo>
                  <a:pt x="86" y="139"/>
                </a:lnTo>
                <a:lnTo>
                  <a:pt x="81" y="136"/>
                </a:lnTo>
                <a:lnTo>
                  <a:pt x="76" y="136"/>
                </a:lnTo>
                <a:lnTo>
                  <a:pt x="68" y="134"/>
                </a:lnTo>
                <a:lnTo>
                  <a:pt x="63" y="130"/>
                </a:lnTo>
                <a:lnTo>
                  <a:pt x="56" y="126"/>
                </a:lnTo>
                <a:lnTo>
                  <a:pt x="45" y="121"/>
                </a:lnTo>
                <a:lnTo>
                  <a:pt x="38" y="115"/>
                </a:lnTo>
                <a:lnTo>
                  <a:pt x="28" y="110"/>
                </a:lnTo>
                <a:lnTo>
                  <a:pt x="20" y="104"/>
                </a:lnTo>
                <a:lnTo>
                  <a:pt x="12" y="99"/>
                </a:lnTo>
                <a:lnTo>
                  <a:pt x="7" y="93"/>
                </a:lnTo>
                <a:lnTo>
                  <a:pt x="5" y="91"/>
                </a:lnTo>
                <a:lnTo>
                  <a:pt x="2" y="86"/>
                </a:lnTo>
                <a:lnTo>
                  <a:pt x="0" y="84"/>
                </a:lnTo>
                <a:lnTo>
                  <a:pt x="0" y="80"/>
                </a:lnTo>
                <a:lnTo>
                  <a:pt x="2" y="78"/>
                </a:lnTo>
                <a:lnTo>
                  <a:pt x="5" y="76"/>
                </a:lnTo>
                <a:lnTo>
                  <a:pt x="10" y="76"/>
                </a:lnTo>
                <a:lnTo>
                  <a:pt x="17" y="76"/>
                </a:lnTo>
                <a:lnTo>
                  <a:pt x="25" y="76"/>
                </a:lnTo>
                <a:lnTo>
                  <a:pt x="33" y="76"/>
                </a:lnTo>
                <a:lnTo>
                  <a:pt x="43" y="76"/>
                </a:lnTo>
                <a:lnTo>
                  <a:pt x="63" y="76"/>
                </a:lnTo>
                <a:lnTo>
                  <a:pt x="86" y="73"/>
                </a:lnTo>
                <a:lnTo>
                  <a:pt x="111" y="73"/>
                </a:lnTo>
                <a:lnTo>
                  <a:pt x="124" y="71"/>
                </a:lnTo>
                <a:lnTo>
                  <a:pt x="139" y="69"/>
                </a:lnTo>
                <a:lnTo>
                  <a:pt x="152" y="67"/>
                </a:lnTo>
                <a:lnTo>
                  <a:pt x="167" y="65"/>
                </a:lnTo>
                <a:lnTo>
                  <a:pt x="185" y="60"/>
                </a:lnTo>
                <a:lnTo>
                  <a:pt x="205" y="56"/>
                </a:lnTo>
                <a:lnTo>
                  <a:pt x="228" y="52"/>
                </a:lnTo>
                <a:lnTo>
                  <a:pt x="254" y="45"/>
                </a:lnTo>
                <a:lnTo>
                  <a:pt x="279" y="37"/>
                </a:lnTo>
                <a:lnTo>
                  <a:pt x="310" y="30"/>
                </a:lnTo>
                <a:lnTo>
                  <a:pt x="337" y="24"/>
                </a:lnTo>
                <a:lnTo>
                  <a:pt x="365" y="17"/>
                </a:lnTo>
                <a:lnTo>
                  <a:pt x="388" y="13"/>
                </a:lnTo>
                <a:lnTo>
                  <a:pt x="409" y="8"/>
                </a:lnTo>
                <a:lnTo>
                  <a:pt x="429" y="4"/>
                </a:lnTo>
                <a:lnTo>
                  <a:pt x="444" y="2"/>
                </a:lnTo>
                <a:lnTo>
                  <a:pt x="459" y="2"/>
                </a:lnTo>
                <a:lnTo>
                  <a:pt x="470" y="0"/>
                </a:lnTo>
                <a:lnTo>
                  <a:pt x="480" y="0"/>
                </a:lnTo>
                <a:lnTo>
                  <a:pt x="487" y="2"/>
                </a:lnTo>
                <a:lnTo>
                  <a:pt x="495" y="2"/>
                </a:lnTo>
                <a:lnTo>
                  <a:pt x="500" y="4"/>
                </a:lnTo>
                <a:lnTo>
                  <a:pt x="505" y="6"/>
                </a:lnTo>
                <a:lnTo>
                  <a:pt x="510" y="11"/>
                </a:lnTo>
                <a:lnTo>
                  <a:pt x="513" y="13"/>
                </a:lnTo>
                <a:lnTo>
                  <a:pt x="513" y="17"/>
                </a:lnTo>
                <a:lnTo>
                  <a:pt x="513" y="19"/>
                </a:lnTo>
                <a:lnTo>
                  <a:pt x="510" y="24"/>
                </a:lnTo>
                <a:lnTo>
                  <a:pt x="505" y="26"/>
                </a:lnTo>
                <a:lnTo>
                  <a:pt x="500" y="28"/>
                </a:lnTo>
                <a:lnTo>
                  <a:pt x="492" y="32"/>
                </a:lnTo>
                <a:lnTo>
                  <a:pt x="482" y="34"/>
                </a:lnTo>
                <a:lnTo>
                  <a:pt x="472" y="39"/>
                </a:lnTo>
                <a:lnTo>
                  <a:pt x="459" y="43"/>
                </a:lnTo>
                <a:lnTo>
                  <a:pt x="447" y="47"/>
                </a:lnTo>
                <a:lnTo>
                  <a:pt x="431" y="52"/>
                </a:lnTo>
                <a:lnTo>
                  <a:pt x="414" y="58"/>
                </a:lnTo>
                <a:lnTo>
                  <a:pt x="396" y="63"/>
                </a:lnTo>
                <a:lnTo>
                  <a:pt x="376" y="69"/>
                </a:lnTo>
                <a:lnTo>
                  <a:pt x="353" y="73"/>
                </a:lnTo>
                <a:lnTo>
                  <a:pt x="330" y="80"/>
                </a:lnTo>
                <a:lnTo>
                  <a:pt x="304" y="86"/>
                </a:lnTo>
              </a:path>
            </a:pathLst>
          </a:custGeom>
          <a:solidFill>
            <a:srgbClr val="FF0000">
              <a:alpha val="100000"/>
            </a:srgbClr>
          </a:solidFill>
          <a:ln w="23813">
            <a:noFill/>
          </a:ln>
        </p:spPr>
        <p:txBody>
          <a:bodyPr/>
          <a:p>
            <a:endParaRPr lang="zh-CN" altLang="en-US"/>
          </a:p>
        </p:txBody>
      </p:sp>
      <p:sp>
        <p:nvSpPr>
          <p:cNvPr id="99" name="Freeform 50"/>
          <p:cNvSpPr/>
          <p:nvPr/>
        </p:nvSpPr>
        <p:spPr>
          <a:xfrm>
            <a:off x="1692275" y="3994150"/>
            <a:ext cx="711200" cy="195263"/>
          </a:xfrm>
          <a:custGeom>
            <a:avLst/>
            <a:gdLst>
              <a:gd name="txL" fmla="*/ 0 w 384"/>
              <a:gd name="txT" fmla="*/ 0 h 106"/>
              <a:gd name="txR" fmla="*/ 384 w 384"/>
              <a:gd name="txB" fmla="*/ 106 h 106"/>
            </a:gdLst>
            <a:ahLst/>
            <a:cxnLst>
              <a:cxn ang="0">
                <a:pos x="23" y="72"/>
              </a:cxn>
              <a:cxn ang="0">
                <a:pos x="33" y="69"/>
              </a:cxn>
              <a:cxn ang="0">
                <a:pos x="46" y="67"/>
              </a:cxn>
              <a:cxn ang="0">
                <a:pos x="64" y="65"/>
              </a:cxn>
              <a:cxn ang="0">
                <a:pos x="87" y="59"/>
              </a:cxn>
              <a:cxn ang="0">
                <a:pos x="109" y="54"/>
              </a:cxn>
              <a:cxn ang="0">
                <a:pos x="140" y="46"/>
              </a:cxn>
              <a:cxn ang="0">
                <a:pos x="173" y="37"/>
              </a:cxn>
              <a:cxn ang="0">
                <a:pos x="211" y="26"/>
              </a:cxn>
              <a:cxn ang="0">
                <a:pos x="244" y="20"/>
              </a:cxn>
              <a:cxn ang="0">
                <a:pos x="275" y="13"/>
              </a:cxn>
              <a:cxn ang="0">
                <a:pos x="297" y="7"/>
              </a:cxn>
              <a:cxn ang="0">
                <a:pos x="320" y="4"/>
              </a:cxn>
              <a:cxn ang="0">
                <a:pos x="335" y="2"/>
              </a:cxn>
              <a:cxn ang="0">
                <a:pos x="351" y="0"/>
              </a:cxn>
              <a:cxn ang="0">
                <a:pos x="358" y="0"/>
              </a:cxn>
              <a:cxn ang="0">
                <a:pos x="369" y="4"/>
              </a:cxn>
              <a:cxn ang="0">
                <a:pos x="376" y="11"/>
              </a:cxn>
              <a:cxn ang="0">
                <a:pos x="381" y="17"/>
              </a:cxn>
              <a:cxn ang="0">
                <a:pos x="384" y="26"/>
              </a:cxn>
              <a:cxn ang="0">
                <a:pos x="381" y="28"/>
              </a:cxn>
              <a:cxn ang="0">
                <a:pos x="376" y="30"/>
              </a:cxn>
              <a:cxn ang="0">
                <a:pos x="366" y="37"/>
              </a:cxn>
              <a:cxn ang="0">
                <a:pos x="351" y="41"/>
              </a:cxn>
              <a:cxn ang="0">
                <a:pos x="333" y="48"/>
              </a:cxn>
              <a:cxn ang="0">
                <a:pos x="310" y="54"/>
              </a:cxn>
              <a:cxn ang="0">
                <a:pos x="282" y="63"/>
              </a:cxn>
              <a:cxn ang="0">
                <a:pos x="252" y="72"/>
              </a:cxn>
              <a:cxn ang="0">
                <a:pos x="219" y="80"/>
              </a:cxn>
              <a:cxn ang="0">
                <a:pos x="191" y="87"/>
              </a:cxn>
              <a:cxn ang="0">
                <a:pos x="165" y="93"/>
              </a:cxn>
              <a:cxn ang="0">
                <a:pos x="142" y="98"/>
              </a:cxn>
              <a:cxn ang="0">
                <a:pos x="125" y="102"/>
              </a:cxn>
              <a:cxn ang="0">
                <a:pos x="109" y="104"/>
              </a:cxn>
              <a:cxn ang="0">
                <a:pos x="99" y="104"/>
              </a:cxn>
              <a:cxn ang="0">
                <a:pos x="89" y="106"/>
              </a:cxn>
              <a:cxn ang="0">
                <a:pos x="66" y="102"/>
              </a:cxn>
              <a:cxn ang="0">
                <a:pos x="36" y="93"/>
              </a:cxn>
              <a:cxn ang="0">
                <a:pos x="20" y="89"/>
              </a:cxn>
              <a:cxn ang="0">
                <a:pos x="8" y="85"/>
              </a:cxn>
              <a:cxn ang="0">
                <a:pos x="0" y="80"/>
              </a:cxn>
              <a:cxn ang="0">
                <a:pos x="0" y="76"/>
              </a:cxn>
              <a:cxn ang="0">
                <a:pos x="3" y="72"/>
              </a:cxn>
              <a:cxn ang="0">
                <a:pos x="8" y="69"/>
              </a:cxn>
              <a:cxn ang="0">
                <a:pos x="15" y="69"/>
              </a:cxn>
              <a:cxn ang="0">
                <a:pos x="20" y="72"/>
              </a:cxn>
            </a:cxnLst>
            <a:rect l="txL" t="txT" r="txR" b="txB"/>
            <a:pathLst>
              <a:path w="384" h="106">
                <a:moveTo>
                  <a:pt x="20" y="72"/>
                </a:moveTo>
                <a:lnTo>
                  <a:pt x="23" y="72"/>
                </a:lnTo>
                <a:lnTo>
                  <a:pt x="28" y="72"/>
                </a:lnTo>
                <a:lnTo>
                  <a:pt x="33" y="69"/>
                </a:lnTo>
                <a:lnTo>
                  <a:pt x="41" y="69"/>
                </a:lnTo>
                <a:lnTo>
                  <a:pt x="46" y="67"/>
                </a:lnTo>
                <a:lnTo>
                  <a:pt x="56" y="65"/>
                </a:lnTo>
                <a:lnTo>
                  <a:pt x="64" y="65"/>
                </a:lnTo>
                <a:lnTo>
                  <a:pt x="74" y="63"/>
                </a:lnTo>
                <a:lnTo>
                  <a:pt x="87" y="59"/>
                </a:lnTo>
                <a:lnTo>
                  <a:pt x="97" y="56"/>
                </a:lnTo>
                <a:lnTo>
                  <a:pt x="109" y="54"/>
                </a:lnTo>
                <a:lnTo>
                  <a:pt x="125" y="50"/>
                </a:lnTo>
                <a:lnTo>
                  <a:pt x="140" y="46"/>
                </a:lnTo>
                <a:lnTo>
                  <a:pt x="155" y="41"/>
                </a:lnTo>
                <a:lnTo>
                  <a:pt x="173" y="37"/>
                </a:lnTo>
                <a:lnTo>
                  <a:pt x="191" y="30"/>
                </a:lnTo>
                <a:lnTo>
                  <a:pt x="211" y="26"/>
                </a:lnTo>
                <a:lnTo>
                  <a:pt x="229" y="22"/>
                </a:lnTo>
                <a:lnTo>
                  <a:pt x="244" y="20"/>
                </a:lnTo>
                <a:lnTo>
                  <a:pt x="259" y="15"/>
                </a:lnTo>
                <a:lnTo>
                  <a:pt x="275" y="13"/>
                </a:lnTo>
                <a:lnTo>
                  <a:pt x="287" y="11"/>
                </a:lnTo>
                <a:lnTo>
                  <a:pt x="297" y="7"/>
                </a:lnTo>
                <a:lnTo>
                  <a:pt x="310" y="7"/>
                </a:lnTo>
                <a:lnTo>
                  <a:pt x="320" y="4"/>
                </a:lnTo>
                <a:lnTo>
                  <a:pt x="328" y="2"/>
                </a:lnTo>
                <a:lnTo>
                  <a:pt x="335" y="2"/>
                </a:lnTo>
                <a:lnTo>
                  <a:pt x="343" y="0"/>
                </a:lnTo>
                <a:lnTo>
                  <a:pt x="351" y="0"/>
                </a:lnTo>
                <a:lnTo>
                  <a:pt x="356" y="0"/>
                </a:lnTo>
                <a:lnTo>
                  <a:pt x="358" y="0"/>
                </a:lnTo>
                <a:lnTo>
                  <a:pt x="363" y="2"/>
                </a:lnTo>
                <a:lnTo>
                  <a:pt x="369" y="4"/>
                </a:lnTo>
                <a:lnTo>
                  <a:pt x="374" y="7"/>
                </a:lnTo>
                <a:lnTo>
                  <a:pt x="376" y="11"/>
                </a:lnTo>
                <a:lnTo>
                  <a:pt x="379" y="13"/>
                </a:lnTo>
                <a:lnTo>
                  <a:pt x="381" y="17"/>
                </a:lnTo>
                <a:lnTo>
                  <a:pt x="384" y="20"/>
                </a:lnTo>
                <a:lnTo>
                  <a:pt x="384" y="26"/>
                </a:lnTo>
                <a:lnTo>
                  <a:pt x="381" y="28"/>
                </a:lnTo>
                <a:lnTo>
                  <a:pt x="379" y="30"/>
                </a:lnTo>
                <a:lnTo>
                  <a:pt x="376" y="30"/>
                </a:lnTo>
                <a:lnTo>
                  <a:pt x="371" y="33"/>
                </a:lnTo>
                <a:lnTo>
                  <a:pt x="366" y="37"/>
                </a:lnTo>
                <a:lnTo>
                  <a:pt x="358" y="39"/>
                </a:lnTo>
                <a:lnTo>
                  <a:pt x="351" y="41"/>
                </a:lnTo>
                <a:lnTo>
                  <a:pt x="343" y="46"/>
                </a:lnTo>
                <a:lnTo>
                  <a:pt x="333" y="48"/>
                </a:lnTo>
                <a:lnTo>
                  <a:pt x="323" y="52"/>
                </a:lnTo>
                <a:lnTo>
                  <a:pt x="310" y="54"/>
                </a:lnTo>
                <a:lnTo>
                  <a:pt x="297" y="59"/>
                </a:lnTo>
                <a:lnTo>
                  <a:pt x="282" y="63"/>
                </a:lnTo>
                <a:lnTo>
                  <a:pt x="267" y="67"/>
                </a:lnTo>
                <a:lnTo>
                  <a:pt x="252" y="72"/>
                </a:lnTo>
                <a:lnTo>
                  <a:pt x="234" y="76"/>
                </a:lnTo>
                <a:lnTo>
                  <a:pt x="219" y="80"/>
                </a:lnTo>
                <a:lnTo>
                  <a:pt x="203" y="82"/>
                </a:lnTo>
                <a:lnTo>
                  <a:pt x="191" y="87"/>
                </a:lnTo>
                <a:lnTo>
                  <a:pt x="175" y="89"/>
                </a:lnTo>
                <a:lnTo>
                  <a:pt x="165" y="93"/>
                </a:lnTo>
                <a:lnTo>
                  <a:pt x="153" y="95"/>
                </a:lnTo>
                <a:lnTo>
                  <a:pt x="142" y="98"/>
                </a:lnTo>
                <a:lnTo>
                  <a:pt x="132" y="100"/>
                </a:lnTo>
                <a:lnTo>
                  <a:pt x="125" y="102"/>
                </a:lnTo>
                <a:lnTo>
                  <a:pt x="117" y="102"/>
                </a:lnTo>
                <a:lnTo>
                  <a:pt x="109" y="104"/>
                </a:lnTo>
                <a:lnTo>
                  <a:pt x="104" y="104"/>
                </a:lnTo>
                <a:lnTo>
                  <a:pt x="99" y="104"/>
                </a:lnTo>
                <a:lnTo>
                  <a:pt x="94" y="106"/>
                </a:lnTo>
                <a:lnTo>
                  <a:pt x="89" y="106"/>
                </a:lnTo>
                <a:lnTo>
                  <a:pt x="79" y="104"/>
                </a:lnTo>
                <a:lnTo>
                  <a:pt x="66" y="102"/>
                </a:lnTo>
                <a:lnTo>
                  <a:pt x="51" y="98"/>
                </a:lnTo>
                <a:lnTo>
                  <a:pt x="36" y="93"/>
                </a:lnTo>
                <a:lnTo>
                  <a:pt x="28" y="91"/>
                </a:lnTo>
                <a:lnTo>
                  <a:pt x="20" y="89"/>
                </a:lnTo>
                <a:lnTo>
                  <a:pt x="13" y="87"/>
                </a:lnTo>
                <a:lnTo>
                  <a:pt x="8" y="85"/>
                </a:lnTo>
                <a:lnTo>
                  <a:pt x="5" y="82"/>
                </a:lnTo>
                <a:lnTo>
                  <a:pt x="0" y="80"/>
                </a:lnTo>
                <a:lnTo>
                  <a:pt x="0" y="78"/>
                </a:lnTo>
                <a:lnTo>
                  <a:pt x="0" y="76"/>
                </a:lnTo>
                <a:lnTo>
                  <a:pt x="0" y="74"/>
                </a:lnTo>
                <a:lnTo>
                  <a:pt x="3" y="72"/>
                </a:lnTo>
                <a:lnTo>
                  <a:pt x="5" y="69"/>
                </a:lnTo>
                <a:lnTo>
                  <a:pt x="8" y="69"/>
                </a:lnTo>
                <a:lnTo>
                  <a:pt x="10" y="69"/>
                </a:lnTo>
                <a:lnTo>
                  <a:pt x="15" y="69"/>
                </a:lnTo>
                <a:lnTo>
                  <a:pt x="20" y="72"/>
                </a:lnTo>
              </a:path>
            </a:pathLst>
          </a:custGeom>
          <a:solidFill>
            <a:srgbClr val="FF0000">
              <a:alpha val="100000"/>
            </a:srgbClr>
          </a:solidFill>
          <a:ln w="23813">
            <a:noFill/>
          </a:ln>
        </p:spPr>
        <p:txBody>
          <a:bodyPr/>
          <a:p>
            <a:endParaRPr lang="zh-CN" altLang="en-US"/>
          </a:p>
        </p:txBody>
      </p:sp>
      <p:sp>
        <p:nvSpPr>
          <p:cNvPr id="100" name="Freeform 51"/>
          <p:cNvSpPr/>
          <p:nvPr/>
        </p:nvSpPr>
        <p:spPr>
          <a:xfrm>
            <a:off x="1668463" y="3794125"/>
            <a:ext cx="546100" cy="1069975"/>
          </a:xfrm>
          <a:custGeom>
            <a:avLst/>
            <a:gdLst>
              <a:gd name="txL" fmla="*/ 0 w 295"/>
              <a:gd name="txT" fmla="*/ 0 h 578"/>
              <a:gd name="txR" fmla="*/ 295 w 295"/>
              <a:gd name="txB" fmla="*/ 578 h 578"/>
            </a:gdLst>
            <a:ahLst/>
            <a:cxnLst>
              <a:cxn ang="0">
                <a:pos x="219" y="4"/>
              </a:cxn>
              <a:cxn ang="0">
                <a:pos x="249" y="8"/>
              </a:cxn>
              <a:cxn ang="0">
                <a:pos x="272" y="15"/>
              </a:cxn>
              <a:cxn ang="0">
                <a:pos x="288" y="21"/>
              </a:cxn>
              <a:cxn ang="0">
                <a:pos x="293" y="28"/>
              </a:cxn>
              <a:cxn ang="0">
                <a:pos x="295" y="41"/>
              </a:cxn>
              <a:cxn ang="0">
                <a:pos x="295" y="58"/>
              </a:cxn>
              <a:cxn ang="0">
                <a:pos x="295" y="80"/>
              </a:cxn>
              <a:cxn ang="0">
                <a:pos x="293" y="106"/>
              </a:cxn>
              <a:cxn ang="0">
                <a:pos x="290" y="138"/>
              </a:cxn>
              <a:cxn ang="0">
                <a:pos x="282" y="177"/>
              </a:cxn>
              <a:cxn ang="0">
                <a:pos x="275" y="223"/>
              </a:cxn>
              <a:cxn ang="0">
                <a:pos x="262" y="273"/>
              </a:cxn>
              <a:cxn ang="0">
                <a:pos x="247" y="320"/>
              </a:cxn>
              <a:cxn ang="0">
                <a:pos x="227" y="366"/>
              </a:cxn>
              <a:cxn ang="0">
                <a:pos x="201" y="407"/>
              </a:cxn>
              <a:cxn ang="0">
                <a:pos x="173" y="446"/>
              </a:cxn>
              <a:cxn ang="0">
                <a:pos x="140" y="479"/>
              </a:cxn>
              <a:cxn ang="0">
                <a:pos x="110" y="509"/>
              </a:cxn>
              <a:cxn ang="0">
                <a:pos x="79" y="533"/>
              </a:cxn>
              <a:cxn ang="0">
                <a:pos x="51" y="552"/>
              </a:cxn>
              <a:cxn ang="0">
                <a:pos x="26" y="568"/>
              </a:cxn>
              <a:cxn ang="0">
                <a:pos x="11" y="576"/>
              </a:cxn>
              <a:cxn ang="0">
                <a:pos x="3" y="578"/>
              </a:cxn>
              <a:cxn ang="0">
                <a:pos x="0" y="574"/>
              </a:cxn>
              <a:cxn ang="0">
                <a:pos x="6" y="563"/>
              </a:cxn>
              <a:cxn ang="0">
                <a:pos x="16" y="548"/>
              </a:cxn>
              <a:cxn ang="0">
                <a:pos x="33" y="529"/>
              </a:cxn>
              <a:cxn ang="0">
                <a:pos x="64" y="496"/>
              </a:cxn>
              <a:cxn ang="0">
                <a:pos x="105" y="446"/>
              </a:cxn>
              <a:cxn ang="0">
                <a:pos x="140" y="394"/>
              </a:cxn>
              <a:cxn ang="0">
                <a:pos x="163" y="349"/>
              </a:cxn>
              <a:cxn ang="0">
                <a:pos x="178" y="316"/>
              </a:cxn>
              <a:cxn ang="0">
                <a:pos x="194" y="264"/>
              </a:cxn>
              <a:cxn ang="0">
                <a:pos x="211" y="186"/>
              </a:cxn>
              <a:cxn ang="0">
                <a:pos x="216" y="125"/>
              </a:cxn>
              <a:cxn ang="0">
                <a:pos x="216" y="86"/>
              </a:cxn>
              <a:cxn ang="0">
                <a:pos x="214" y="49"/>
              </a:cxn>
              <a:cxn ang="0">
                <a:pos x="204" y="17"/>
              </a:cxn>
              <a:cxn ang="0">
                <a:pos x="199" y="0"/>
              </a:cxn>
            </a:cxnLst>
            <a:rect l="txL" t="txT" r="txR" b="txB"/>
            <a:pathLst>
              <a:path w="295" h="578">
                <a:moveTo>
                  <a:pt x="199" y="0"/>
                </a:moveTo>
                <a:lnTo>
                  <a:pt x="219" y="4"/>
                </a:lnTo>
                <a:lnTo>
                  <a:pt x="237" y="6"/>
                </a:lnTo>
                <a:lnTo>
                  <a:pt x="249" y="8"/>
                </a:lnTo>
                <a:lnTo>
                  <a:pt x="262" y="13"/>
                </a:lnTo>
                <a:lnTo>
                  <a:pt x="272" y="15"/>
                </a:lnTo>
                <a:lnTo>
                  <a:pt x="282" y="19"/>
                </a:lnTo>
                <a:lnTo>
                  <a:pt x="288" y="21"/>
                </a:lnTo>
                <a:lnTo>
                  <a:pt x="290" y="23"/>
                </a:lnTo>
                <a:lnTo>
                  <a:pt x="293" y="28"/>
                </a:lnTo>
                <a:lnTo>
                  <a:pt x="293" y="34"/>
                </a:lnTo>
                <a:lnTo>
                  <a:pt x="295" y="41"/>
                </a:lnTo>
                <a:lnTo>
                  <a:pt x="295" y="49"/>
                </a:lnTo>
                <a:lnTo>
                  <a:pt x="295" y="58"/>
                </a:lnTo>
                <a:lnTo>
                  <a:pt x="295" y="69"/>
                </a:lnTo>
                <a:lnTo>
                  <a:pt x="295" y="80"/>
                </a:lnTo>
                <a:lnTo>
                  <a:pt x="295" y="93"/>
                </a:lnTo>
                <a:lnTo>
                  <a:pt x="293" y="106"/>
                </a:lnTo>
                <a:lnTo>
                  <a:pt x="293" y="121"/>
                </a:lnTo>
                <a:lnTo>
                  <a:pt x="290" y="138"/>
                </a:lnTo>
                <a:lnTo>
                  <a:pt x="288" y="158"/>
                </a:lnTo>
                <a:lnTo>
                  <a:pt x="282" y="177"/>
                </a:lnTo>
                <a:lnTo>
                  <a:pt x="280" y="199"/>
                </a:lnTo>
                <a:lnTo>
                  <a:pt x="275" y="223"/>
                </a:lnTo>
                <a:lnTo>
                  <a:pt x="270" y="249"/>
                </a:lnTo>
                <a:lnTo>
                  <a:pt x="262" y="273"/>
                </a:lnTo>
                <a:lnTo>
                  <a:pt x="254" y="299"/>
                </a:lnTo>
                <a:lnTo>
                  <a:pt x="247" y="320"/>
                </a:lnTo>
                <a:lnTo>
                  <a:pt x="237" y="344"/>
                </a:lnTo>
                <a:lnTo>
                  <a:pt x="227" y="366"/>
                </a:lnTo>
                <a:lnTo>
                  <a:pt x="214" y="385"/>
                </a:lnTo>
                <a:lnTo>
                  <a:pt x="201" y="407"/>
                </a:lnTo>
                <a:lnTo>
                  <a:pt x="188" y="427"/>
                </a:lnTo>
                <a:lnTo>
                  <a:pt x="173" y="446"/>
                </a:lnTo>
                <a:lnTo>
                  <a:pt x="158" y="464"/>
                </a:lnTo>
                <a:lnTo>
                  <a:pt x="140" y="479"/>
                </a:lnTo>
                <a:lnTo>
                  <a:pt x="125" y="494"/>
                </a:lnTo>
                <a:lnTo>
                  <a:pt x="110" y="509"/>
                </a:lnTo>
                <a:lnTo>
                  <a:pt x="94" y="522"/>
                </a:lnTo>
                <a:lnTo>
                  <a:pt x="79" y="533"/>
                </a:lnTo>
                <a:lnTo>
                  <a:pt x="67" y="542"/>
                </a:lnTo>
                <a:lnTo>
                  <a:pt x="51" y="552"/>
                </a:lnTo>
                <a:lnTo>
                  <a:pt x="39" y="561"/>
                </a:lnTo>
                <a:lnTo>
                  <a:pt x="26" y="568"/>
                </a:lnTo>
                <a:lnTo>
                  <a:pt x="18" y="572"/>
                </a:lnTo>
                <a:lnTo>
                  <a:pt x="11" y="576"/>
                </a:lnTo>
                <a:lnTo>
                  <a:pt x="6" y="578"/>
                </a:lnTo>
                <a:lnTo>
                  <a:pt x="3" y="578"/>
                </a:lnTo>
                <a:lnTo>
                  <a:pt x="0" y="576"/>
                </a:lnTo>
                <a:lnTo>
                  <a:pt x="0" y="574"/>
                </a:lnTo>
                <a:lnTo>
                  <a:pt x="0" y="570"/>
                </a:lnTo>
                <a:lnTo>
                  <a:pt x="6" y="563"/>
                </a:lnTo>
                <a:lnTo>
                  <a:pt x="8" y="557"/>
                </a:lnTo>
                <a:lnTo>
                  <a:pt x="16" y="548"/>
                </a:lnTo>
                <a:lnTo>
                  <a:pt x="23" y="539"/>
                </a:lnTo>
                <a:lnTo>
                  <a:pt x="33" y="529"/>
                </a:lnTo>
                <a:lnTo>
                  <a:pt x="44" y="518"/>
                </a:lnTo>
                <a:lnTo>
                  <a:pt x="64" y="496"/>
                </a:lnTo>
                <a:lnTo>
                  <a:pt x="84" y="472"/>
                </a:lnTo>
                <a:lnTo>
                  <a:pt x="105" y="446"/>
                </a:lnTo>
                <a:lnTo>
                  <a:pt x="125" y="420"/>
                </a:lnTo>
                <a:lnTo>
                  <a:pt x="140" y="394"/>
                </a:lnTo>
                <a:lnTo>
                  <a:pt x="155" y="364"/>
                </a:lnTo>
                <a:lnTo>
                  <a:pt x="163" y="349"/>
                </a:lnTo>
                <a:lnTo>
                  <a:pt x="171" y="333"/>
                </a:lnTo>
                <a:lnTo>
                  <a:pt x="178" y="316"/>
                </a:lnTo>
                <a:lnTo>
                  <a:pt x="183" y="301"/>
                </a:lnTo>
                <a:lnTo>
                  <a:pt x="194" y="264"/>
                </a:lnTo>
                <a:lnTo>
                  <a:pt x="204" y="227"/>
                </a:lnTo>
                <a:lnTo>
                  <a:pt x="211" y="186"/>
                </a:lnTo>
                <a:lnTo>
                  <a:pt x="216" y="145"/>
                </a:lnTo>
                <a:lnTo>
                  <a:pt x="216" y="125"/>
                </a:lnTo>
                <a:lnTo>
                  <a:pt x="216" y="106"/>
                </a:lnTo>
                <a:lnTo>
                  <a:pt x="216" y="86"/>
                </a:lnTo>
                <a:lnTo>
                  <a:pt x="216" y="69"/>
                </a:lnTo>
                <a:lnTo>
                  <a:pt x="214" y="49"/>
                </a:lnTo>
                <a:lnTo>
                  <a:pt x="209" y="32"/>
                </a:lnTo>
                <a:lnTo>
                  <a:pt x="204" y="17"/>
                </a:lnTo>
                <a:lnTo>
                  <a:pt x="199" y="0"/>
                </a:lnTo>
              </a:path>
            </a:pathLst>
          </a:custGeom>
          <a:solidFill>
            <a:srgbClr val="FF0000">
              <a:alpha val="100000"/>
            </a:srgbClr>
          </a:solidFill>
          <a:ln w="23813">
            <a:noFill/>
          </a:ln>
        </p:spPr>
        <p:txBody>
          <a:bodyPr/>
          <a:p>
            <a:endParaRPr lang="zh-CN" altLang="en-US"/>
          </a:p>
        </p:txBody>
      </p:sp>
      <p:sp>
        <p:nvSpPr>
          <p:cNvPr id="101" name="Freeform 52"/>
          <p:cNvSpPr/>
          <p:nvPr/>
        </p:nvSpPr>
        <p:spPr>
          <a:xfrm>
            <a:off x="2957513" y="2994025"/>
            <a:ext cx="663575" cy="206375"/>
          </a:xfrm>
          <a:custGeom>
            <a:avLst/>
            <a:gdLst>
              <a:gd name="txL" fmla="*/ 0 w 358"/>
              <a:gd name="txT" fmla="*/ 0 h 111"/>
              <a:gd name="txR" fmla="*/ 358 w 358"/>
              <a:gd name="txB" fmla="*/ 111 h 111"/>
            </a:gdLst>
            <a:ahLst/>
            <a:cxnLst>
              <a:cxn ang="0">
                <a:pos x="155" y="31"/>
              </a:cxn>
              <a:cxn ang="0">
                <a:pos x="180" y="24"/>
              </a:cxn>
              <a:cxn ang="0">
                <a:pos x="205" y="18"/>
              </a:cxn>
              <a:cxn ang="0">
                <a:pos x="226" y="11"/>
              </a:cxn>
              <a:cxn ang="0">
                <a:pos x="243" y="7"/>
              </a:cxn>
              <a:cxn ang="0">
                <a:pos x="261" y="5"/>
              </a:cxn>
              <a:cxn ang="0">
                <a:pos x="274" y="2"/>
              </a:cxn>
              <a:cxn ang="0">
                <a:pos x="284" y="0"/>
              </a:cxn>
              <a:cxn ang="0">
                <a:pos x="299" y="0"/>
              </a:cxn>
              <a:cxn ang="0">
                <a:pos x="325" y="2"/>
              </a:cxn>
              <a:cxn ang="0">
                <a:pos x="337" y="7"/>
              </a:cxn>
              <a:cxn ang="0">
                <a:pos x="348" y="11"/>
              </a:cxn>
              <a:cxn ang="0">
                <a:pos x="353" y="18"/>
              </a:cxn>
              <a:cxn ang="0">
                <a:pos x="358" y="24"/>
              </a:cxn>
              <a:cxn ang="0">
                <a:pos x="358" y="33"/>
              </a:cxn>
              <a:cxn ang="0">
                <a:pos x="353" y="37"/>
              </a:cxn>
              <a:cxn ang="0">
                <a:pos x="345" y="41"/>
              </a:cxn>
              <a:cxn ang="0">
                <a:pos x="332" y="48"/>
              </a:cxn>
              <a:cxn ang="0">
                <a:pos x="317" y="54"/>
              </a:cxn>
              <a:cxn ang="0">
                <a:pos x="297" y="59"/>
              </a:cxn>
              <a:cxn ang="0">
                <a:pos x="271" y="65"/>
              </a:cxn>
              <a:cxn ang="0">
                <a:pos x="241" y="72"/>
              </a:cxn>
              <a:cxn ang="0">
                <a:pos x="208" y="80"/>
              </a:cxn>
              <a:cxn ang="0">
                <a:pos x="177" y="87"/>
              </a:cxn>
              <a:cxn ang="0">
                <a:pos x="149" y="93"/>
              </a:cxn>
              <a:cxn ang="0">
                <a:pos x="127" y="100"/>
              </a:cxn>
              <a:cxn ang="0">
                <a:pos x="106" y="104"/>
              </a:cxn>
              <a:cxn ang="0">
                <a:pos x="91" y="106"/>
              </a:cxn>
              <a:cxn ang="0">
                <a:pos x="76" y="109"/>
              </a:cxn>
              <a:cxn ang="0">
                <a:pos x="68" y="111"/>
              </a:cxn>
              <a:cxn ang="0">
                <a:pos x="53" y="109"/>
              </a:cxn>
              <a:cxn ang="0">
                <a:pos x="33" y="102"/>
              </a:cxn>
              <a:cxn ang="0">
                <a:pos x="15" y="98"/>
              </a:cxn>
              <a:cxn ang="0">
                <a:pos x="7" y="93"/>
              </a:cxn>
              <a:cxn ang="0">
                <a:pos x="2" y="89"/>
              </a:cxn>
              <a:cxn ang="0">
                <a:pos x="0" y="83"/>
              </a:cxn>
              <a:cxn ang="0">
                <a:pos x="2" y="74"/>
              </a:cxn>
              <a:cxn ang="0">
                <a:pos x="10" y="70"/>
              </a:cxn>
              <a:cxn ang="0">
                <a:pos x="15" y="70"/>
              </a:cxn>
              <a:cxn ang="0">
                <a:pos x="22" y="67"/>
              </a:cxn>
              <a:cxn ang="0">
                <a:pos x="33" y="65"/>
              </a:cxn>
              <a:cxn ang="0">
                <a:pos x="48" y="61"/>
              </a:cxn>
              <a:cxn ang="0">
                <a:pos x="66" y="57"/>
              </a:cxn>
              <a:cxn ang="0">
                <a:pos x="86" y="50"/>
              </a:cxn>
              <a:cxn ang="0">
                <a:pos x="111" y="44"/>
              </a:cxn>
              <a:cxn ang="0">
                <a:pos x="139" y="35"/>
              </a:cxn>
            </a:cxnLst>
            <a:rect l="txL" t="txT" r="txR" b="txB"/>
            <a:pathLst>
              <a:path w="358" h="111">
                <a:moveTo>
                  <a:pt x="139" y="35"/>
                </a:moveTo>
                <a:lnTo>
                  <a:pt x="155" y="31"/>
                </a:lnTo>
                <a:lnTo>
                  <a:pt x="167" y="26"/>
                </a:lnTo>
                <a:lnTo>
                  <a:pt x="180" y="24"/>
                </a:lnTo>
                <a:lnTo>
                  <a:pt x="193" y="20"/>
                </a:lnTo>
                <a:lnTo>
                  <a:pt x="205" y="18"/>
                </a:lnTo>
                <a:lnTo>
                  <a:pt x="215" y="15"/>
                </a:lnTo>
                <a:lnTo>
                  <a:pt x="226" y="11"/>
                </a:lnTo>
                <a:lnTo>
                  <a:pt x="236" y="9"/>
                </a:lnTo>
                <a:lnTo>
                  <a:pt x="243" y="7"/>
                </a:lnTo>
                <a:lnTo>
                  <a:pt x="254" y="7"/>
                </a:lnTo>
                <a:lnTo>
                  <a:pt x="261" y="5"/>
                </a:lnTo>
                <a:lnTo>
                  <a:pt x="266" y="2"/>
                </a:lnTo>
                <a:lnTo>
                  <a:pt x="274" y="2"/>
                </a:lnTo>
                <a:lnTo>
                  <a:pt x="279" y="2"/>
                </a:lnTo>
                <a:lnTo>
                  <a:pt x="284" y="0"/>
                </a:lnTo>
                <a:lnTo>
                  <a:pt x="289" y="0"/>
                </a:lnTo>
                <a:lnTo>
                  <a:pt x="299" y="0"/>
                </a:lnTo>
                <a:lnTo>
                  <a:pt x="312" y="2"/>
                </a:lnTo>
                <a:lnTo>
                  <a:pt x="325" y="2"/>
                </a:lnTo>
                <a:lnTo>
                  <a:pt x="330" y="5"/>
                </a:lnTo>
                <a:lnTo>
                  <a:pt x="337" y="7"/>
                </a:lnTo>
                <a:lnTo>
                  <a:pt x="342" y="9"/>
                </a:lnTo>
                <a:lnTo>
                  <a:pt x="348" y="11"/>
                </a:lnTo>
                <a:lnTo>
                  <a:pt x="350" y="15"/>
                </a:lnTo>
                <a:lnTo>
                  <a:pt x="353" y="18"/>
                </a:lnTo>
                <a:lnTo>
                  <a:pt x="355" y="22"/>
                </a:lnTo>
                <a:lnTo>
                  <a:pt x="358" y="24"/>
                </a:lnTo>
                <a:lnTo>
                  <a:pt x="358" y="31"/>
                </a:lnTo>
                <a:lnTo>
                  <a:pt x="358" y="33"/>
                </a:lnTo>
                <a:lnTo>
                  <a:pt x="355" y="35"/>
                </a:lnTo>
                <a:lnTo>
                  <a:pt x="353" y="37"/>
                </a:lnTo>
                <a:lnTo>
                  <a:pt x="350" y="39"/>
                </a:lnTo>
                <a:lnTo>
                  <a:pt x="345" y="41"/>
                </a:lnTo>
                <a:lnTo>
                  <a:pt x="340" y="46"/>
                </a:lnTo>
                <a:lnTo>
                  <a:pt x="332" y="48"/>
                </a:lnTo>
                <a:lnTo>
                  <a:pt x="325" y="50"/>
                </a:lnTo>
                <a:lnTo>
                  <a:pt x="317" y="54"/>
                </a:lnTo>
                <a:lnTo>
                  <a:pt x="307" y="57"/>
                </a:lnTo>
                <a:lnTo>
                  <a:pt x="297" y="59"/>
                </a:lnTo>
                <a:lnTo>
                  <a:pt x="284" y="63"/>
                </a:lnTo>
                <a:lnTo>
                  <a:pt x="271" y="65"/>
                </a:lnTo>
                <a:lnTo>
                  <a:pt x="256" y="70"/>
                </a:lnTo>
                <a:lnTo>
                  <a:pt x="241" y="72"/>
                </a:lnTo>
                <a:lnTo>
                  <a:pt x="223" y="76"/>
                </a:lnTo>
                <a:lnTo>
                  <a:pt x="208" y="80"/>
                </a:lnTo>
                <a:lnTo>
                  <a:pt x="193" y="85"/>
                </a:lnTo>
                <a:lnTo>
                  <a:pt x="177" y="87"/>
                </a:lnTo>
                <a:lnTo>
                  <a:pt x="162" y="91"/>
                </a:lnTo>
                <a:lnTo>
                  <a:pt x="149" y="93"/>
                </a:lnTo>
                <a:lnTo>
                  <a:pt x="137" y="98"/>
                </a:lnTo>
                <a:lnTo>
                  <a:pt x="127" y="100"/>
                </a:lnTo>
                <a:lnTo>
                  <a:pt x="116" y="102"/>
                </a:lnTo>
                <a:lnTo>
                  <a:pt x="106" y="104"/>
                </a:lnTo>
                <a:lnTo>
                  <a:pt x="99" y="106"/>
                </a:lnTo>
                <a:lnTo>
                  <a:pt x="91" y="106"/>
                </a:lnTo>
                <a:lnTo>
                  <a:pt x="83" y="109"/>
                </a:lnTo>
                <a:lnTo>
                  <a:pt x="76" y="109"/>
                </a:lnTo>
                <a:lnTo>
                  <a:pt x="71" y="111"/>
                </a:lnTo>
                <a:lnTo>
                  <a:pt x="68" y="111"/>
                </a:lnTo>
                <a:lnTo>
                  <a:pt x="63" y="111"/>
                </a:lnTo>
                <a:lnTo>
                  <a:pt x="53" y="109"/>
                </a:lnTo>
                <a:lnTo>
                  <a:pt x="43" y="106"/>
                </a:lnTo>
                <a:lnTo>
                  <a:pt x="33" y="102"/>
                </a:lnTo>
                <a:lnTo>
                  <a:pt x="20" y="100"/>
                </a:lnTo>
                <a:lnTo>
                  <a:pt x="15" y="98"/>
                </a:lnTo>
                <a:lnTo>
                  <a:pt x="12" y="96"/>
                </a:lnTo>
                <a:lnTo>
                  <a:pt x="7" y="93"/>
                </a:lnTo>
                <a:lnTo>
                  <a:pt x="5" y="91"/>
                </a:lnTo>
                <a:lnTo>
                  <a:pt x="2" y="89"/>
                </a:lnTo>
                <a:lnTo>
                  <a:pt x="2" y="87"/>
                </a:lnTo>
                <a:lnTo>
                  <a:pt x="0" y="83"/>
                </a:lnTo>
                <a:lnTo>
                  <a:pt x="0" y="78"/>
                </a:lnTo>
                <a:lnTo>
                  <a:pt x="2" y="74"/>
                </a:lnTo>
                <a:lnTo>
                  <a:pt x="7" y="72"/>
                </a:lnTo>
                <a:lnTo>
                  <a:pt x="10" y="70"/>
                </a:lnTo>
                <a:lnTo>
                  <a:pt x="12" y="70"/>
                </a:lnTo>
                <a:lnTo>
                  <a:pt x="15" y="70"/>
                </a:lnTo>
                <a:lnTo>
                  <a:pt x="17" y="70"/>
                </a:lnTo>
                <a:lnTo>
                  <a:pt x="22" y="67"/>
                </a:lnTo>
                <a:lnTo>
                  <a:pt x="27" y="67"/>
                </a:lnTo>
                <a:lnTo>
                  <a:pt x="33" y="65"/>
                </a:lnTo>
                <a:lnTo>
                  <a:pt x="40" y="63"/>
                </a:lnTo>
                <a:lnTo>
                  <a:pt x="48" y="61"/>
                </a:lnTo>
                <a:lnTo>
                  <a:pt x="55" y="59"/>
                </a:lnTo>
                <a:lnTo>
                  <a:pt x="66" y="57"/>
                </a:lnTo>
                <a:lnTo>
                  <a:pt x="76" y="54"/>
                </a:lnTo>
                <a:lnTo>
                  <a:pt x="86" y="50"/>
                </a:lnTo>
                <a:lnTo>
                  <a:pt x="99" y="48"/>
                </a:lnTo>
                <a:lnTo>
                  <a:pt x="111" y="44"/>
                </a:lnTo>
                <a:lnTo>
                  <a:pt x="124" y="39"/>
                </a:lnTo>
                <a:lnTo>
                  <a:pt x="139" y="35"/>
                </a:lnTo>
              </a:path>
            </a:pathLst>
          </a:custGeom>
          <a:solidFill>
            <a:srgbClr val="FF0000">
              <a:alpha val="100000"/>
            </a:srgbClr>
          </a:solidFill>
          <a:ln w="23813">
            <a:noFill/>
          </a:ln>
        </p:spPr>
        <p:txBody>
          <a:bodyPr/>
          <a:p>
            <a:endParaRPr lang="zh-CN" altLang="en-US"/>
          </a:p>
        </p:txBody>
      </p:sp>
      <p:sp>
        <p:nvSpPr>
          <p:cNvPr id="102" name="Freeform 53"/>
          <p:cNvSpPr/>
          <p:nvPr/>
        </p:nvSpPr>
        <p:spPr>
          <a:xfrm>
            <a:off x="3224213" y="3082925"/>
            <a:ext cx="260350" cy="561975"/>
          </a:xfrm>
          <a:custGeom>
            <a:avLst/>
            <a:gdLst>
              <a:gd name="txL" fmla="*/ 0 w 140"/>
              <a:gd name="txT" fmla="*/ 0 h 303"/>
              <a:gd name="txR" fmla="*/ 140 w 140"/>
              <a:gd name="txB" fmla="*/ 303 h 303"/>
            </a:gdLst>
            <a:ahLst/>
            <a:cxnLst>
              <a:cxn ang="0">
                <a:pos x="140" y="97"/>
              </a:cxn>
              <a:cxn ang="0">
                <a:pos x="140" y="102"/>
              </a:cxn>
              <a:cxn ang="0">
                <a:pos x="140" y="106"/>
              </a:cxn>
              <a:cxn ang="0">
                <a:pos x="138" y="113"/>
              </a:cxn>
              <a:cxn ang="0">
                <a:pos x="135" y="119"/>
              </a:cxn>
              <a:cxn ang="0">
                <a:pos x="132" y="128"/>
              </a:cxn>
              <a:cxn ang="0">
                <a:pos x="127" y="139"/>
              </a:cxn>
              <a:cxn ang="0">
                <a:pos x="122" y="150"/>
              </a:cxn>
              <a:cxn ang="0">
                <a:pos x="115" y="163"/>
              </a:cxn>
              <a:cxn ang="0">
                <a:pos x="107" y="176"/>
              </a:cxn>
              <a:cxn ang="0">
                <a:pos x="99" y="191"/>
              </a:cxn>
              <a:cxn ang="0">
                <a:pos x="89" y="206"/>
              </a:cxn>
              <a:cxn ang="0">
                <a:pos x="79" y="223"/>
              </a:cxn>
              <a:cxn ang="0">
                <a:pos x="66" y="241"/>
              </a:cxn>
              <a:cxn ang="0">
                <a:pos x="54" y="260"/>
              </a:cxn>
              <a:cxn ang="0">
                <a:pos x="41" y="282"/>
              </a:cxn>
              <a:cxn ang="0">
                <a:pos x="26" y="303"/>
              </a:cxn>
              <a:cxn ang="0">
                <a:pos x="0" y="303"/>
              </a:cxn>
              <a:cxn ang="0">
                <a:pos x="11" y="277"/>
              </a:cxn>
              <a:cxn ang="0">
                <a:pos x="18" y="251"/>
              </a:cxn>
              <a:cxn ang="0">
                <a:pos x="26" y="228"/>
              </a:cxn>
              <a:cxn ang="0">
                <a:pos x="33" y="204"/>
              </a:cxn>
              <a:cxn ang="0">
                <a:pos x="41" y="182"/>
              </a:cxn>
              <a:cxn ang="0">
                <a:pos x="46" y="160"/>
              </a:cxn>
              <a:cxn ang="0">
                <a:pos x="51" y="141"/>
              </a:cxn>
              <a:cxn ang="0">
                <a:pos x="56" y="121"/>
              </a:cxn>
              <a:cxn ang="0">
                <a:pos x="61" y="104"/>
              </a:cxn>
              <a:cxn ang="0">
                <a:pos x="64" y="84"/>
              </a:cxn>
              <a:cxn ang="0">
                <a:pos x="66" y="69"/>
              </a:cxn>
              <a:cxn ang="0">
                <a:pos x="69" y="54"/>
              </a:cxn>
              <a:cxn ang="0">
                <a:pos x="69" y="39"/>
              </a:cxn>
              <a:cxn ang="0">
                <a:pos x="71" y="24"/>
              </a:cxn>
              <a:cxn ang="0">
                <a:pos x="71" y="11"/>
              </a:cxn>
              <a:cxn ang="0">
                <a:pos x="69" y="0"/>
              </a:cxn>
              <a:cxn ang="0">
                <a:pos x="77" y="9"/>
              </a:cxn>
              <a:cxn ang="0">
                <a:pos x="84" y="17"/>
              </a:cxn>
              <a:cxn ang="0">
                <a:pos x="97" y="35"/>
              </a:cxn>
              <a:cxn ang="0">
                <a:pos x="110" y="48"/>
              </a:cxn>
              <a:cxn ang="0">
                <a:pos x="117" y="61"/>
              </a:cxn>
              <a:cxn ang="0">
                <a:pos x="125" y="71"/>
              </a:cxn>
              <a:cxn ang="0">
                <a:pos x="132" y="82"/>
              </a:cxn>
              <a:cxn ang="0">
                <a:pos x="138" y="91"/>
              </a:cxn>
              <a:cxn ang="0">
                <a:pos x="140" y="97"/>
              </a:cxn>
              <a:cxn ang="0">
                <a:pos x="140" y="97"/>
              </a:cxn>
            </a:cxnLst>
            <a:rect l="txL" t="txT" r="txR" b="txB"/>
            <a:pathLst>
              <a:path w="140" h="303">
                <a:moveTo>
                  <a:pt x="140" y="97"/>
                </a:moveTo>
                <a:lnTo>
                  <a:pt x="140" y="102"/>
                </a:lnTo>
                <a:lnTo>
                  <a:pt x="140" y="106"/>
                </a:lnTo>
                <a:lnTo>
                  <a:pt x="138" y="113"/>
                </a:lnTo>
                <a:lnTo>
                  <a:pt x="135" y="119"/>
                </a:lnTo>
                <a:lnTo>
                  <a:pt x="132" y="128"/>
                </a:lnTo>
                <a:lnTo>
                  <a:pt x="127" y="139"/>
                </a:lnTo>
                <a:lnTo>
                  <a:pt x="122" y="150"/>
                </a:lnTo>
                <a:lnTo>
                  <a:pt x="115" y="163"/>
                </a:lnTo>
                <a:lnTo>
                  <a:pt x="107" y="176"/>
                </a:lnTo>
                <a:lnTo>
                  <a:pt x="99" y="191"/>
                </a:lnTo>
                <a:lnTo>
                  <a:pt x="89" y="206"/>
                </a:lnTo>
                <a:lnTo>
                  <a:pt x="79" y="223"/>
                </a:lnTo>
                <a:lnTo>
                  <a:pt x="66" y="241"/>
                </a:lnTo>
                <a:lnTo>
                  <a:pt x="54" y="260"/>
                </a:lnTo>
                <a:lnTo>
                  <a:pt x="41" y="282"/>
                </a:lnTo>
                <a:lnTo>
                  <a:pt x="26" y="303"/>
                </a:lnTo>
                <a:lnTo>
                  <a:pt x="0" y="303"/>
                </a:lnTo>
                <a:lnTo>
                  <a:pt x="11" y="277"/>
                </a:lnTo>
                <a:lnTo>
                  <a:pt x="18" y="251"/>
                </a:lnTo>
                <a:lnTo>
                  <a:pt x="26" y="228"/>
                </a:lnTo>
                <a:lnTo>
                  <a:pt x="33" y="204"/>
                </a:lnTo>
                <a:lnTo>
                  <a:pt x="41" y="182"/>
                </a:lnTo>
                <a:lnTo>
                  <a:pt x="46" y="160"/>
                </a:lnTo>
                <a:lnTo>
                  <a:pt x="51" y="141"/>
                </a:lnTo>
                <a:lnTo>
                  <a:pt x="56" y="121"/>
                </a:lnTo>
                <a:lnTo>
                  <a:pt x="61" y="104"/>
                </a:lnTo>
                <a:lnTo>
                  <a:pt x="64" y="84"/>
                </a:lnTo>
                <a:lnTo>
                  <a:pt x="66" y="69"/>
                </a:lnTo>
                <a:lnTo>
                  <a:pt x="69" y="54"/>
                </a:lnTo>
                <a:lnTo>
                  <a:pt x="69" y="39"/>
                </a:lnTo>
                <a:lnTo>
                  <a:pt x="71" y="24"/>
                </a:lnTo>
                <a:lnTo>
                  <a:pt x="71" y="11"/>
                </a:lnTo>
                <a:lnTo>
                  <a:pt x="69" y="0"/>
                </a:lnTo>
                <a:lnTo>
                  <a:pt x="77" y="9"/>
                </a:lnTo>
                <a:lnTo>
                  <a:pt x="84" y="17"/>
                </a:lnTo>
                <a:lnTo>
                  <a:pt x="97" y="35"/>
                </a:lnTo>
                <a:lnTo>
                  <a:pt x="110" y="48"/>
                </a:lnTo>
                <a:lnTo>
                  <a:pt x="117" y="61"/>
                </a:lnTo>
                <a:lnTo>
                  <a:pt x="125" y="71"/>
                </a:lnTo>
                <a:lnTo>
                  <a:pt x="132" y="82"/>
                </a:lnTo>
                <a:lnTo>
                  <a:pt x="138" y="91"/>
                </a:lnTo>
                <a:lnTo>
                  <a:pt x="140" y="97"/>
                </a:lnTo>
              </a:path>
            </a:pathLst>
          </a:custGeom>
          <a:solidFill>
            <a:srgbClr val="FF0000">
              <a:alpha val="100000"/>
            </a:srgbClr>
          </a:solidFill>
          <a:ln w="23813">
            <a:noFill/>
          </a:ln>
        </p:spPr>
        <p:txBody>
          <a:bodyPr/>
          <a:p>
            <a:endParaRPr lang="zh-CN" altLang="en-US"/>
          </a:p>
        </p:txBody>
      </p:sp>
      <p:sp>
        <p:nvSpPr>
          <p:cNvPr id="103" name="Freeform 54"/>
          <p:cNvSpPr/>
          <p:nvPr/>
        </p:nvSpPr>
        <p:spPr>
          <a:xfrm>
            <a:off x="2830513" y="3513138"/>
            <a:ext cx="996950" cy="250825"/>
          </a:xfrm>
          <a:custGeom>
            <a:avLst/>
            <a:gdLst>
              <a:gd name="txL" fmla="*/ 0 w 539"/>
              <a:gd name="txT" fmla="*/ 0 h 136"/>
              <a:gd name="txR" fmla="*/ 539 w 539"/>
              <a:gd name="txB" fmla="*/ 136 h 136"/>
            </a:gdLst>
            <a:ahLst/>
            <a:cxnLst>
              <a:cxn ang="0">
                <a:pos x="442" y="2"/>
              </a:cxn>
              <a:cxn ang="0">
                <a:pos x="455" y="0"/>
              </a:cxn>
              <a:cxn ang="0">
                <a:pos x="470" y="2"/>
              </a:cxn>
              <a:cxn ang="0">
                <a:pos x="488" y="6"/>
              </a:cxn>
              <a:cxn ang="0">
                <a:pos x="505" y="13"/>
              </a:cxn>
              <a:cxn ang="0">
                <a:pos x="521" y="22"/>
              </a:cxn>
              <a:cxn ang="0">
                <a:pos x="533" y="30"/>
              </a:cxn>
              <a:cxn ang="0">
                <a:pos x="539" y="39"/>
              </a:cxn>
              <a:cxn ang="0">
                <a:pos x="539" y="48"/>
              </a:cxn>
              <a:cxn ang="0">
                <a:pos x="536" y="54"/>
              </a:cxn>
              <a:cxn ang="0">
                <a:pos x="526" y="58"/>
              </a:cxn>
              <a:cxn ang="0">
                <a:pos x="516" y="61"/>
              </a:cxn>
              <a:cxn ang="0">
                <a:pos x="495" y="63"/>
              </a:cxn>
              <a:cxn ang="0">
                <a:pos x="470" y="67"/>
              </a:cxn>
              <a:cxn ang="0">
                <a:pos x="437" y="74"/>
              </a:cxn>
              <a:cxn ang="0">
                <a:pos x="396" y="80"/>
              </a:cxn>
              <a:cxn ang="0">
                <a:pos x="348" y="91"/>
              </a:cxn>
              <a:cxn ang="0">
                <a:pos x="297" y="102"/>
              </a:cxn>
              <a:cxn ang="0">
                <a:pos x="226" y="113"/>
              </a:cxn>
              <a:cxn ang="0">
                <a:pos x="170" y="121"/>
              </a:cxn>
              <a:cxn ang="0">
                <a:pos x="147" y="123"/>
              </a:cxn>
              <a:cxn ang="0">
                <a:pos x="130" y="128"/>
              </a:cxn>
              <a:cxn ang="0">
                <a:pos x="114" y="130"/>
              </a:cxn>
              <a:cxn ang="0">
                <a:pos x="102" y="132"/>
              </a:cxn>
              <a:cxn ang="0">
                <a:pos x="91" y="134"/>
              </a:cxn>
              <a:cxn ang="0">
                <a:pos x="86" y="134"/>
              </a:cxn>
              <a:cxn ang="0">
                <a:pos x="81" y="134"/>
              </a:cxn>
              <a:cxn ang="0">
                <a:pos x="76" y="134"/>
              </a:cxn>
              <a:cxn ang="0">
                <a:pos x="69" y="132"/>
              </a:cxn>
              <a:cxn ang="0">
                <a:pos x="58" y="128"/>
              </a:cxn>
              <a:cxn ang="0">
                <a:pos x="46" y="121"/>
              </a:cxn>
              <a:cxn ang="0">
                <a:pos x="28" y="115"/>
              </a:cxn>
              <a:cxn ang="0">
                <a:pos x="13" y="110"/>
              </a:cxn>
              <a:cxn ang="0">
                <a:pos x="5" y="104"/>
              </a:cxn>
              <a:cxn ang="0">
                <a:pos x="0" y="97"/>
              </a:cxn>
              <a:cxn ang="0">
                <a:pos x="0" y="93"/>
              </a:cxn>
              <a:cxn ang="0">
                <a:pos x="2" y="91"/>
              </a:cxn>
              <a:cxn ang="0">
                <a:pos x="13" y="89"/>
              </a:cxn>
              <a:cxn ang="0">
                <a:pos x="23" y="89"/>
              </a:cxn>
              <a:cxn ang="0">
                <a:pos x="38" y="89"/>
              </a:cxn>
              <a:cxn ang="0">
                <a:pos x="53" y="87"/>
              </a:cxn>
              <a:cxn ang="0">
                <a:pos x="81" y="82"/>
              </a:cxn>
              <a:cxn ang="0">
                <a:pos x="107" y="76"/>
              </a:cxn>
              <a:cxn ang="0">
                <a:pos x="119" y="74"/>
              </a:cxn>
              <a:cxn ang="0">
                <a:pos x="137" y="71"/>
              </a:cxn>
              <a:cxn ang="0">
                <a:pos x="157" y="67"/>
              </a:cxn>
              <a:cxn ang="0">
                <a:pos x="180" y="63"/>
              </a:cxn>
              <a:cxn ang="0">
                <a:pos x="208" y="56"/>
              </a:cxn>
              <a:cxn ang="0">
                <a:pos x="236" y="50"/>
              </a:cxn>
              <a:cxn ang="0">
                <a:pos x="269" y="41"/>
              </a:cxn>
              <a:cxn ang="0">
                <a:pos x="305" y="32"/>
              </a:cxn>
              <a:cxn ang="0">
                <a:pos x="335" y="26"/>
              </a:cxn>
              <a:cxn ang="0">
                <a:pos x="361" y="19"/>
              </a:cxn>
              <a:cxn ang="0">
                <a:pos x="386" y="13"/>
              </a:cxn>
              <a:cxn ang="0">
                <a:pos x="404" y="9"/>
              </a:cxn>
              <a:cxn ang="0">
                <a:pos x="419" y="6"/>
              </a:cxn>
              <a:cxn ang="0">
                <a:pos x="429" y="4"/>
              </a:cxn>
              <a:cxn ang="0">
                <a:pos x="437" y="4"/>
              </a:cxn>
              <a:cxn ang="0">
                <a:pos x="437" y="2"/>
              </a:cxn>
            </a:cxnLst>
            <a:rect l="txL" t="txT" r="txR" b="txB"/>
            <a:pathLst>
              <a:path w="539" h="136">
                <a:moveTo>
                  <a:pt x="437" y="2"/>
                </a:moveTo>
                <a:lnTo>
                  <a:pt x="442" y="2"/>
                </a:lnTo>
                <a:lnTo>
                  <a:pt x="447" y="0"/>
                </a:lnTo>
                <a:lnTo>
                  <a:pt x="455" y="0"/>
                </a:lnTo>
                <a:lnTo>
                  <a:pt x="460" y="2"/>
                </a:lnTo>
                <a:lnTo>
                  <a:pt x="470" y="2"/>
                </a:lnTo>
                <a:lnTo>
                  <a:pt x="478" y="4"/>
                </a:lnTo>
                <a:lnTo>
                  <a:pt x="488" y="6"/>
                </a:lnTo>
                <a:lnTo>
                  <a:pt x="495" y="9"/>
                </a:lnTo>
                <a:lnTo>
                  <a:pt x="505" y="13"/>
                </a:lnTo>
                <a:lnTo>
                  <a:pt x="513" y="17"/>
                </a:lnTo>
                <a:lnTo>
                  <a:pt x="521" y="22"/>
                </a:lnTo>
                <a:lnTo>
                  <a:pt x="528" y="26"/>
                </a:lnTo>
                <a:lnTo>
                  <a:pt x="533" y="30"/>
                </a:lnTo>
                <a:lnTo>
                  <a:pt x="536" y="35"/>
                </a:lnTo>
                <a:lnTo>
                  <a:pt x="539" y="39"/>
                </a:lnTo>
                <a:lnTo>
                  <a:pt x="539" y="43"/>
                </a:lnTo>
                <a:lnTo>
                  <a:pt x="539" y="48"/>
                </a:lnTo>
                <a:lnTo>
                  <a:pt x="536" y="52"/>
                </a:lnTo>
                <a:lnTo>
                  <a:pt x="536" y="54"/>
                </a:lnTo>
                <a:lnTo>
                  <a:pt x="531" y="56"/>
                </a:lnTo>
                <a:lnTo>
                  <a:pt x="526" y="58"/>
                </a:lnTo>
                <a:lnTo>
                  <a:pt x="521" y="61"/>
                </a:lnTo>
                <a:lnTo>
                  <a:pt x="516" y="61"/>
                </a:lnTo>
                <a:lnTo>
                  <a:pt x="508" y="61"/>
                </a:lnTo>
                <a:lnTo>
                  <a:pt x="495" y="63"/>
                </a:lnTo>
                <a:lnTo>
                  <a:pt x="485" y="65"/>
                </a:lnTo>
                <a:lnTo>
                  <a:pt x="470" y="67"/>
                </a:lnTo>
                <a:lnTo>
                  <a:pt x="455" y="69"/>
                </a:lnTo>
                <a:lnTo>
                  <a:pt x="437" y="74"/>
                </a:lnTo>
                <a:lnTo>
                  <a:pt x="417" y="76"/>
                </a:lnTo>
                <a:lnTo>
                  <a:pt x="396" y="80"/>
                </a:lnTo>
                <a:lnTo>
                  <a:pt x="373" y="84"/>
                </a:lnTo>
                <a:lnTo>
                  <a:pt x="348" y="91"/>
                </a:lnTo>
                <a:lnTo>
                  <a:pt x="323" y="95"/>
                </a:lnTo>
                <a:lnTo>
                  <a:pt x="297" y="102"/>
                </a:lnTo>
                <a:lnTo>
                  <a:pt x="274" y="106"/>
                </a:lnTo>
                <a:lnTo>
                  <a:pt x="226" y="113"/>
                </a:lnTo>
                <a:lnTo>
                  <a:pt x="180" y="119"/>
                </a:lnTo>
                <a:lnTo>
                  <a:pt x="170" y="121"/>
                </a:lnTo>
                <a:lnTo>
                  <a:pt x="157" y="121"/>
                </a:lnTo>
                <a:lnTo>
                  <a:pt x="147" y="123"/>
                </a:lnTo>
                <a:lnTo>
                  <a:pt x="140" y="126"/>
                </a:lnTo>
                <a:lnTo>
                  <a:pt x="130" y="128"/>
                </a:lnTo>
                <a:lnTo>
                  <a:pt x="122" y="128"/>
                </a:lnTo>
                <a:lnTo>
                  <a:pt x="114" y="130"/>
                </a:lnTo>
                <a:lnTo>
                  <a:pt x="109" y="132"/>
                </a:lnTo>
                <a:lnTo>
                  <a:pt x="102" y="132"/>
                </a:lnTo>
                <a:lnTo>
                  <a:pt x="96" y="132"/>
                </a:lnTo>
                <a:lnTo>
                  <a:pt x="91" y="134"/>
                </a:lnTo>
                <a:lnTo>
                  <a:pt x="89" y="134"/>
                </a:lnTo>
                <a:lnTo>
                  <a:pt x="86" y="134"/>
                </a:lnTo>
                <a:lnTo>
                  <a:pt x="84" y="134"/>
                </a:lnTo>
                <a:lnTo>
                  <a:pt x="81" y="134"/>
                </a:lnTo>
                <a:lnTo>
                  <a:pt x="79" y="136"/>
                </a:lnTo>
                <a:lnTo>
                  <a:pt x="76" y="134"/>
                </a:lnTo>
                <a:lnTo>
                  <a:pt x="74" y="134"/>
                </a:lnTo>
                <a:lnTo>
                  <a:pt x="69" y="132"/>
                </a:lnTo>
                <a:lnTo>
                  <a:pt x="63" y="132"/>
                </a:lnTo>
                <a:lnTo>
                  <a:pt x="58" y="128"/>
                </a:lnTo>
                <a:lnTo>
                  <a:pt x="51" y="126"/>
                </a:lnTo>
                <a:lnTo>
                  <a:pt x="46" y="121"/>
                </a:lnTo>
                <a:lnTo>
                  <a:pt x="36" y="119"/>
                </a:lnTo>
                <a:lnTo>
                  <a:pt x="28" y="115"/>
                </a:lnTo>
                <a:lnTo>
                  <a:pt x="20" y="113"/>
                </a:lnTo>
                <a:lnTo>
                  <a:pt x="13" y="110"/>
                </a:lnTo>
                <a:lnTo>
                  <a:pt x="8" y="106"/>
                </a:lnTo>
                <a:lnTo>
                  <a:pt x="5" y="104"/>
                </a:lnTo>
                <a:lnTo>
                  <a:pt x="2" y="100"/>
                </a:lnTo>
                <a:lnTo>
                  <a:pt x="0" y="97"/>
                </a:lnTo>
                <a:lnTo>
                  <a:pt x="0" y="95"/>
                </a:lnTo>
                <a:lnTo>
                  <a:pt x="0" y="93"/>
                </a:lnTo>
                <a:lnTo>
                  <a:pt x="2" y="91"/>
                </a:lnTo>
                <a:lnTo>
                  <a:pt x="8" y="91"/>
                </a:lnTo>
                <a:lnTo>
                  <a:pt x="13" y="89"/>
                </a:lnTo>
                <a:lnTo>
                  <a:pt x="18" y="89"/>
                </a:lnTo>
                <a:lnTo>
                  <a:pt x="23" y="89"/>
                </a:lnTo>
                <a:lnTo>
                  <a:pt x="30" y="89"/>
                </a:lnTo>
                <a:lnTo>
                  <a:pt x="38" y="89"/>
                </a:lnTo>
                <a:lnTo>
                  <a:pt x="46" y="89"/>
                </a:lnTo>
                <a:lnTo>
                  <a:pt x="53" y="87"/>
                </a:lnTo>
                <a:lnTo>
                  <a:pt x="61" y="87"/>
                </a:lnTo>
                <a:lnTo>
                  <a:pt x="81" y="82"/>
                </a:lnTo>
                <a:lnTo>
                  <a:pt x="102" y="78"/>
                </a:lnTo>
                <a:lnTo>
                  <a:pt x="107" y="76"/>
                </a:lnTo>
                <a:lnTo>
                  <a:pt x="112" y="76"/>
                </a:lnTo>
                <a:lnTo>
                  <a:pt x="119" y="74"/>
                </a:lnTo>
                <a:lnTo>
                  <a:pt x="127" y="71"/>
                </a:lnTo>
                <a:lnTo>
                  <a:pt x="137" y="71"/>
                </a:lnTo>
                <a:lnTo>
                  <a:pt x="147" y="69"/>
                </a:lnTo>
                <a:lnTo>
                  <a:pt x="157" y="67"/>
                </a:lnTo>
                <a:lnTo>
                  <a:pt x="168" y="65"/>
                </a:lnTo>
                <a:lnTo>
                  <a:pt x="180" y="63"/>
                </a:lnTo>
                <a:lnTo>
                  <a:pt x="193" y="58"/>
                </a:lnTo>
                <a:lnTo>
                  <a:pt x="208" y="56"/>
                </a:lnTo>
                <a:lnTo>
                  <a:pt x="221" y="52"/>
                </a:lnTo>
                <a:lnTo>
                  <a:pt x="236" y="50"/>
                </a:lnTo>
                <a:lnTo>
                  <a:pt x="254" y="45"/>
                </a:lnTo>
                <a:lnTo>
                  <a:pt x="269" y="41"/>
                </a:lnTo>
                <a:lnTo>
                  <a:pt x="287" y="37"/>
                </a:lnTo>
                <a:lnTo>
                  <a:pt x="305" y="32"/>
                </a:lnTo>
                <a:lnTo>
                  <a:pt x="320" y="30"/>
                </a:lnTo>
                <a:lnTo>
                  <a:pt x="335" y="26"/>
                </a:lnTo>
                <a:lnTo>
                  <a:pt x="348" y="22"/>
                </a:lnTo>
                <a:lnTo>
                  <a:pt x="361" y="19"/>
                </a:lnTo>
                <a:lnTo>
                  <a:pt x="373" y="17"/>
                </a:lnTo>
                <a:lnTo>
                  <a:pt x="386" y="13"/>
                </a:lnTo>
                <a:lnTo>
                  <a:pt x="394" y="11"/>
                </a:lnTo>
                <a:lnTo>
                  <a:pt x="404" y="9"/>
                </a:lnTo>
                <a:lnTo>
                  <a:pt x="411" y="9"/>
                </a:lnTo>
                <a:lnTo>
                  <a:pt x="419" y="6"/>
                </a:lnTo>
                <a:lnTo>
                  <a:pt x="424" y="4"/>
                </a:lnTo>
                <a:lnTo>
                  <a:pt x="429" y="4"/>
                </a:lnTo>
                <a:lnTo>
                  <a:pt x="434" y="4"/>
                </a:lnTo>
                <a:lnTo>
                  <a:pt x="437" y="4"/>
                </a:lnTo>
                <a:lnTo>
                  <a:pt x="437" y="2"/>
                </a:lnTo>
              </a:path>
            </a:pathLst>
          </a:custGeom>
          <a:solidFill>
            <a:srgbClr val="FF0000">
              <a:alpha val="100000"/>
            </a:srgbClr>
          </a:solidFill>
          <a:ln w="23813">
            <a:noFill/>
          </a:ln>
        </p:spPr>
        <p:txBody>
          <a:bodyPr/>
          <a:p>
            <a:endParaRPr lang="zh-CN" altLang="en-US"/>
          </a:p>
        </p:txBody>
      </p:sp>
      <p:sp>
        <p:nvSpPr>
          <p:cNvPr id="104" name="Freeform 55"/>
          <p:cNvSpPr/>
          <p:nvPr/>
        </p:nvSpPr>
        <p:spPr>
          <a:xfrm>
            <a:off x="2797175" y="3902075"/>
            <a:ext cx="936625" cy="215900"/>
          </a:xfrm>
          <a:custGeom>
            <a:avLst/>
            <a:gdLst>
              <a:gd name="txL" fmla="*/ 0 w 506"/>
              <a:gd name="txT" fmla="*/ 0 h 117"/>
              <a:gd name="txR" fmla="*/ 506 w 506"/>
              <a:gd name="txB" fmla="*/ 117 h 117"/>
            </a:gdLst>
            <a:ahLst/>
            <a:cxnLst>
              <a:cxn ang="0">
                <a:pos x="374" y="13"/>
              </a:cxn>
              <a:cxn ang="0">
                <a:pos x="391" y="7"/>
              </a:cxn>
              <a:cxn ang="0">
                <a:pos x="409" y="2"/>
              </a:cxn>
              <a:cxn ang="0">
                <a:pos x="429" y="0"/>
              </a:cxn>
              <a:cxn ang="0">
                <a:pos x="442" y="2"/>
              </a:cxn>
              <a:cxn ang="0">
                <a:pos x="457" y="5"/>
              </a:cxn>
              <a:cxn ang="0">
                <a:pos x="473" y="13"/>
              </a:cxn>
              <a:cxn ang="0">
                <a:pos x="488" y="24"/>
              </a:cxn>
              <a:cxn ang="0">
                <a:pos x="498" y="35"/>
              </a:cxn>
              <a:cxn ang="0">
                <a:pos x="503" y="46"/>
              </a:cxn>
              <a:cxn ang="0">
                <a:pos x="506" y="52"/>
              </a:cxn>
              <a:cxn ang="0">
                <a:pos x="503" y="59"/>
              </a:cxn>
              <a:cxn ang="0">
                <a:pos x="496" y="63"/>
              </a:cxn>
              <a:cxn ang="0">
                <a:pos x="483" y="67"/>
              </a:cxn>
              <a:cxn ang="0">
                <a:pos x="465" y="72"/>
              </a:cxn>
              <a:cxn ang="0">
                <a:pos x="440" y="76"/>
              </a:cxn>
              <a:cxn ang="0">
                <a:pos x="409" y="80"/>
              </a:cxn>
              <a:cxn ang="0">
                <a:pos x="371" y="87"/>
              </a:cxn>
              <a:cxn ang="0">
                <a:pos x="328" y="91"/>
              </a:cxn>
              <a:cxn ang="0">
                <a:pos x="280" y="98"/>
              </a:cxn>
              <a:cxn ang="0">
                <a:pos x="229" y="104"/>
              </a:cxn>
              <a:cxn ang="0">
                <a:pos x="183" y="109"/>
              </a:cxn>
              <a:cxn ang="0">
                <a:pos x="145" y="113"/>
              </a:cxn>
              <a:cxn ang="0">
                <a:pos x="114" y="115"/>
              </a:cxn>
              <a:cxn ang="0">
                <a:pos x="89" y="117"/>
              </a:cxn>
              <a:cxn ang="0">
                <a:pos x="69" y="117"/>
              </a:cxn>
              <a:cxn ang="0">
                <a:pos x="56" y="117"/>
              </a:cxn>
              <a:cxn ang="0">
                <a:pos x="48" y="115"/>
              </a:cxn>
              <a:cxn ang="0">
                <a:pos x="38" y="111"/>
              </a:cxn>
              <a:cxn ang="0">
                <a:pos x="26" y="102"/>
              </a:cxn>
              <a:cxn ang="0">
                <a:pos x="13" y="91"/>
              </a:cxn>
              <a:cxn ang="0">
                <a:pos x="0" y="76"/>
              </a:cxn>
              <a:cxn ang="0">
                <a:pos x="41" y="70"/>
              </a:cxn>
              <a:cxn ang="0">
                <a:pos x="87" y="63"/>
              </a:cxn>
              <a:cxn ang="0">
                <a:pos x="140" y="54"/>
              </a:cxn>
              <a:cxn ang="0">
                <a:pos x="198" y="46"/>
              </a:cxn>
              <a:cxn ang="0">
                <a:pos x="229" y="41"/>
              </a:cxn>
              <a:cxn ang="0">
                <a:pos x="257" y="37"/>
              </a:cxn>
              <a:cxn ang="0">
                <a:pos x="282" y="33"/>
              </a:cxn>
              <a:cxn ang="0">
                <a:pos x="305" y="31"/>
              </a:cxn>
              <a:cxn ang="0">
                <a:pos x="323" y="26"/>
              </a:cxn>
              <a:cxn ang="0">
                <a:pos x="341" y="22"/>
              </a:cxn>
              <a:cxn ang="0">
                <a:pos x="353" y="20"/>
              </a:cxn>
              <a:cxn ang="0">
                <a:pos x="366" y="18"/>
              </a:cxn>
            </a:cxnLst>
            <a:rect l="txL" t="txT" r="txR" b="txB"/>
            <a:pathLst>
              <a:path w="506" h="117">
                <a:moveTo>
                  <a:pt x="366" y="18"/>
                </a:moveTo>
                <a:lnTo>
                  <a:pt x="374" y="13"/>
                </a:lnTo>
                <a:lnTo>
                  <a:pt x="384" y="9"/>
                </a:lnTo>
                <a:lnTo>
                  <a:pt x="391" y="7"/>
                </a:lnTo>
                <a:lnTo>
                  <a:pt x="402" y="5"/>
                </a:lnTo>
                <a:lnTo>
                  <a:pt x="409" y="2"/>
                </a:lnTo>
                <a:lnTo>
                  <a:pt x="417" y="2"/>
                </a:lnTo>
                <a:lnTo>
                  <a:pt x="429" y="0"/>
                </a:lnTo>
                <a:lnTo>
                  <a:pt x="435" y="0"/>
                </a:lnTo>
                <a:lnTo>
                  <a:pt x="442" y="2"/>
                </a:lnTo>
                <a:lnTo>
                  <a:pt x="450" y="2"/>
                </a:lnTo>
                <a:lnTo>
                  <a:pt x="457" y="5"/>
                </a:lnTo>
                <a:lnTo>
                  <a:pt x="465" y="9"/>
                </a:lnTo>
                <a:lnTo>
                  <a:pt x="473" y="13"/>
                </a:lnTo>
                <a:lnTo>
                  <a:pt x="480" y="18"/>
                </a:lnTo>
                <a:lnTo>
                  <a:pt x="488" y="24"/>
                </a:lnTo>
                <a:lnTo>
                  <a:pt x="493" y="31"/>
                </a:lnTo>
                <a:lnTo>
                  <a:pt x="498" y="35"/>
                </a:lnTo>
                <a:lnTo>
                  <a:pt x="501" y="41"/>
                </a:lnTo>
                <a:lnTo>
                  <a:pt x="503" y="46"/>
                </a:lnTo>
                <a:lnTo>
                  <a:pt x="506" y="48"/>
                </a:lnTo>
                <a:lnTo>
                  <a:pt x="506" y="52"/>
                </a:lnTo>
                <a:lnTo>
                  <a:pt x="506" y="54"/>
                </a:lnTo>
                <a:lnTo>
                  <a:pt x="503" y="59"/>
                </a:lnTo>
                <a:lnTo>
                  <a:pt x="501" y="61"/>
                </a:lnTo>
                <a:lnTo>
                  <a:pt x="496" y="63"/>
                </a:lnTo>
                <a:lnTo>
                  <a:pt x="490" y="65"/>
                </a:lnTo>
                <a:lnTo>
                  <a:pt x="483" y="67"/>
                </a:lnTo>
                <a:lnTo>
                  <a:pt x="475" y="70"/>
                </a:lnTo>
                <a:lnTo>
                  <a:pt x="465" y="72"/>
                </a:lnTo>
                <a:lnTo>
                  <a:pt x="452" y="74"/>
                </a:lnTo>
                <a:lnTo>
                  <a:pt x="440" y="76"/>
                </a:lnTo>
                <a:lnTo>
                  <a:pt x="424" y="78"/>
                </a:lnTo>
                <a:lnTo>
                  <a:pt x="409" y="80"/>
                </a:lnTo>
                <a:lnTo>
                  <a:pt x="391" y="83"/>
                </a:lnTo>
                <a:lnTo>
                  <a:pt x="371" y="87"/>
                </a:lnTo>
                <a:lnTo>
                  <a:pt x="351" y="89"/>
                </a:lnTo>
                <a:lnTo>
                  <a:pt x="328" y="91"/>
                </a:lnTo>
                <a:lnTo>
                  <a:pt x="305" y="96"/>
                </a:lnTo>
                <a:lnTo>
                  <a:pt x="280" y="98"/>
                </a:lnTo>
                <a:lnTo>
                  <a:pt x="254" y="102"/>
                </a:lnTo>
                <a:lnTo>
                  <a:pt x="229" y="104"/>
                </a:lnTo>
                <a:lnTo>
                  <a:pt x="206" y="106"/>
                </a:lnTo>
                <a:lnTo>
                  <a:pt x="183" y="109"/>
                </a:lnTo>
                <a:lnTo>
                  <a:pt x="165" y="111"/>
                </a:lnTo>
                <a:lnTo>
                  <a:pt x="145" y="113"/>
                </a:lnTo>
                <a:lnTo>
                  <a:pt x="130" y="115"/>
                </a:lnTo>
                <a:lnTo>
                  <a:pt x="114" y="115"/>
                </a:lnTo>
                <a:lnTo>
                  <a:pt x="102" y="117"/>
                </a:lnTo>
                <a:lnTo>
                  <a:pt x="89" y="117"/>
                </a:lnTo>
                <a:lnTo>
                  <a:pt x="79" y="117"/>
                </a:lnTo>
                <a:lnTo>
                  <a:pt x="69" y="117"/>
                </a:lnTo>
                <a:lnTo>
                  <a:pt x="61" y="117"/>
                </a:lnTo>
                <a:lnTo>
                  <a:pt x="56" y="117"/>
                </a:lnTo>
                <a:lnTo>
                  <a:pt x="51" y="117"/>
                </a:lnTo>
                <a:lnTo>
                  <a:pt x="48" y="115"/>
                </a:lnTo>
                <a:lnTo>
                  <a:pt x="43" y="113"/>
                </a:lnTo>
                <a:lnTo>
                  <a:pt x="38" y="111"/>
                </a:lnTo>
                <a:lnTo>
                  <a:pt x="31" y="106"/>
                </a:lnTo>
                <a:lnTo>
                  <a:pt x="26" y="102"/>
                </a:lnTo>
                <a:lnTo>
                  <a:pt x="18" y="96"/>
                </a:lnTo>
                <a:lnTo>
                  <a:pt x="13" y="91"/>
                </a:lnTo>
                <a:lnTo>
                  <a:pt x="8" y="83"/>
                </a:lnTo>
                <a:lnTo>
                  <a:pt x="0" y="76"/>
                </a:lnTo>
                <a:lnTo>
                  <a:pt x="20" y="72"/>
                </a:lnTo>
                <a:lnTo>
                  <a:pt x="41" y="70"/>
                </a:lnTo>
                <a:lnTo>
                  <a:pt x="61" y="67"/>
                </a:lnTo>
                <a:lnTo>
                  <a:pt x="87" y="63"/>
                </a:lnTo>
                <a:lnTo>
                  <a:pt x="112" y="59"/>
                </a:lnTo>
                <a:lnTo>
                  <a:pt x="140" y="54"/>
                </a:lnTo>
                <a:lnTo>
                  <a:pt x="168" y="50"/>
                </a:lnTo>
                <a:lnTo>
                  <a:pt x="198" y="46"/>
                </a:lnTo>
                <a:lnTo>
                  <a:pt x="214" y="44"/>
                </a:lnTo>
                <a:lnTo>
                  <a:pt x="229" y="41"/>
                </a:lnTo>
                <a:lnTo>
                  <a:pt x="244" y="39"/>
                </a:lnTo>
                <a:lnTo>
                  <a:pt x="257" y="37"/>
                </a:lnTo>
                <a:lnTo>
                  <a:pt x="269" y="35"/>
                </a:lnTo>
                <a:lnTo>
                  <a:pt x="282" y="33"/>
                </a:lnTo>
                <a:lnTo>
                  <a:pt x="292" y="33"/>
                </a:lnTo>
                <a:lnTo>
                  <a:pt x="305" y="31"/>
                </a:lnTo>
                <a:lnTo>
                  <a:pt x="313" y="28"/>
                </a:lnTo>
                <a:lnTo>
                  <a:pt x="323" y="26"/>
                </a:lnTo>
                <a:lnTo>
                  <a:pt x="333" y="24"/>
                </a:lnTo>
                <a:lnTo>
                  <a:pt x="341" y="22"/>
                </a:lnTo>
                <a:lnTo>
                  <a:pt x="346" y="22"/>
                </a:lnTo>
                <a:lnTo>
                  <a:pt x="353" y="20"/>
                </a:lnTo>
                <a:lnTo>
                  <a:pt x="358" y="20"/>
                </a:lnTo>
                <a:lnTo>
                  <a:pt x="366" y="18"/>
                </a:lnTo>
              </a:path>
            </a:pathLst>
          </a:custGeom>
          <a:solidFill>
            <a:srgbClr val="FF0000">
              <a:alpha val="100000"/>
            </a:srgbClr>
          </a:solidFill>
          <a:ln w="23813">
            <a:noFill/>
          </a:ln>
        </p:spPr>
        <p:txBody>
          <a:bodyPr/>
          <a:p>
            <a:endParaRPr lang="zh-CN" altLang="en-US"/>
          </a:p>
        </p:txBody>
      </p:sp>
      <p:sp>
        <p:nvSpPr>
          <p:cNvPr id="105" name="Freeform 56"/>
          <p:cNvSpPr/>
          <p:nvPr/>
        </p:nvSpPr>
        <p:spPr>
          <a:xfrm>
            <a:off x="3173413" y="3678238"/>
            <a:ext cx="122237" cy="1408112"/>
          </a:xfrm>
          <a:custGeom>
            <a:avLst/>
            <a:gdLst>
              <a:gd name="txL" fmla="*/ 0 w 66"/>
              <a:gd name="txT" fmla="*/ 0 h 761"/>
              <a:gd name="txR" fmla="*/ 66 w 66"/>
              <a:gd name="txB" fmla="*/ 761 h 761"/>
            </a:gdLst>
            <a:ahLst/>
            <a:cxnLst>
              <a:cxn ang="0">
                <a:pos x="0" y="540"/>
              </a:cxn>
              <a:cxn ang="0">
                <a:pos x="0" y="524"/>
              </a:cxn>
              <a:cxn ang="0">
                <a:pos x="0" y="507"/>
              </a:cxn>
              <a:cxn ang="0">
                <a:pos x="0" y="485"/>
              </a:cxn>
              <a:cxn ang="0">
                <a:pos x="0" y="464"/>
              </a:cxn>
              <a:cxn ang="0">
                <a:pos x="0" y="438"/>
              </a:cxn>
              <a:cxn ang="0">
                <a:pos x="0" y="409"/>
              </a:cxn>
              <a:cxn ang="0">
                <a:pos x="0" y="379"/>
              </a:cxn>
              <a:cxn ang="0">
                <a:pos x="0" y="344"/>
              </a:cxn>
              <a:cxn ang="0">
                <a:pos x="0" y="310"/>
              </a:cxn>
              <a:cxn ang="0">
                <a:pos x="0" y="271"/>
              </a:cxn>
              <a:cxn ang="0">
                <a:pos x="0" y="232"/>
              </a:cxn>
              <a:cxn ang="0">
                <a:pos x="0" y="188"/>
              </a:cxn>
              <a:cxn ang="0">
                <a:pos x="0" y="143"/>
              </a:cxn>
              <a:cxn ang="0">
                <a:pos x="0" y="95"/>
              </a:cxn>
              <a:cxn ang="0">
                <a:pos x="0" y="43"/>
              </a:cxn>
              <a:cxn ang="0">
                <a:pos x="3" y="17"/>
              </a:cxn>
              <a:cxn ang="0">
                <a:pos x="13" y="15"/>
              </a:cxn>
              <a:cxn ang="0">
                <a:pos x="31" y="11"/>
              </a:cxn>
              <a:cxn ang="0">
                <a:pos x="51" y="4"/>
              </a:cxn>
              <a:cxn ang="0">
                <a:pos x="66" y="43"/>
              </a:cxn>
              <a:cxn ang="0">
                <a:pos x="66" y="126"/>
              </a:cxn>
              <a:cxn ang="0">
                <a:pos x="66" y="199"/>
              </a:cxn>
              <a:cxn ang="0">
                <a:pos x="64" y="266"/>
              </a:cxn>
              <a:cxn ang="0">
                <a:pos x="64" y="327"/>
              </a:cxn>
              <a:cxn ang="0">
                <a:pos x="64" y="381"/>
              </a:cxn>
              <a:cxn ang="0">
                <a:pos x="61" y="427"/>
              </a:cxn>
              <a:cxn ang="0">
                <a:pos x="61" y="466"/>
              </a:cxn>
              <a:cxn ang="0">
                <a:pos x="59" y="516"/>
              </a:cxn>
              <a:cxn ang="0">
                <a:pos x="54" y="574"/>
              </a:cxn>
              <a:cxn ang="0">
                <a:pos x="51" y="626"/>
              </a:cxn>
              <a:cxn ang="0">
                <a:pos x="46" y="672"/>
              </a:cxn>
              <a:cxn ang="0">
                <a:pos x="41" y="706"/>
              </a:cxn>
              <a:cxn ang="0">
                <a:pos x="39" y="732"/>
              </a:cxn>
              <a:cxn ang="0">
                <a:pos x="33" y="750"/>
              </a:cxn>
              <a:cxn ang="0">
                <a:pos x="31" y="758"/>
              </a:cxn>
              <a:cxn ang="0">
                <a:pos x="26" y="756"/>
              </a:cxn>
              <a:cxn ang="0">
                <a:pos x="23" y="748"/>
              </a:cxn>
              <a:cxn ang="0">
                <a:pos x="18" y="735"/>
              </a:cxn>
              <a:cxn ang="0">
                <a:pos x="13" y="715"/>
              </a:cxn>
              <a:cxn ang="0">
                <a:pos x="11" y="689"/>
              </a:cxn>
              <a:cxn ang="0">
                <a:pos x="5" y="657"/>
              </a:cxn>
              <a:cxn ang="0">
                <a:pos x="3" y="618"/>
              </a:cxn>
              <a:cxn ang="0">
                <a:pos x="0" y="572"/>
              </a:cxn>
              <a:cxn ang="0">
                <a:pos x="0" y="548"/>
              </a:cxn>
            </a:cxnLst>
            <a:rect l="txL" t="txT" r="txR" b="txB"/>
            <a:pathLst>
              <a:path w="66" h="761">
                <a:moveTo>
                  <a:pt x="0" y="548"/>
                </a:moveTo>
                <a:lnTo>
                  <a:pt x="0" y="540"/>
                </a:lnTo>
                <a:lnTo>
                  <a:pt x="0" y="533"/>
                </a:lnTo>
                <a:lnTo>
                  <a:pt x="0" y="524"/>
                </a:lnTo>
                <a:lnTo>
                  <a:pt x="0" y="516"/>
                </a:lnTo>
                <a:lnTo>
                  <a:pt x="0" y="507"/>
                </a:lnTo>
                <a:lnTo>
                  <a:pt x="0" y="496"/>
                </a:lnTo>
                <a:lnTo>
                  <a:pt x="0" y="485"/>
                </a:lnTo>
                <a:lnTo>
                  <a:pt x="0" y="475"/>
                </a:lnTo>
                <a:lnTo>
                  <a:pt x="0" y="464"/>
                </a:lnTo>
                <a:lnTo>
                  <a:pt x="0" y="451"/>
                </a:lnTo>
                <a:lnTo>
                  <a:pt x="0" y="438"/>
                </a:lnTo>
                <a:lnTo>
                  <a:pt x="0" y="425"/>
                </a:lnTo>
                <a:lnTo>
                  <a:pt x="0" y="409"/>
                </a:lnTo>
                <a:lnTo>
                  <a:pt x="0" y="394"/>
                </a:lnTo>
                <a:lnTo>
                  <a:pt x="0" y="379"/>
                </a:lnTo>
                <a:lnTo>
                  <a:pt x="0" y="362"/>
                </a:lnTo>
                <a:lnTo>
                  <a:pt x="0" y="344"/>
                </a:lnTo>
                <a:lnTo>
                  <a:pt x="0" y="327"/>
                </a:lnTo>
                <a:lnTo>
                  <a:pt x="0" y="310"/>
                </a:lnTo>
                <a:lnTo>
                  <a:pt x="0" y="290"/>
                </a:lnTo>
                <a:lnTo>
                  <a:pt x="0" y="271"/>
                </a:lnTo>
                <a:lnTo>
                  <a:pt x="0" y="251"/>
                </a:lnTo>
                <a:lnTo>
                  <a:pt x="0" y="232"/>
                </a:lnTo>
                <a:lnTo>
                  <a:pt x="0" y="210"/>
                </a:lnTo>
                <a:lnTo>
                  <a:pt x="0" y="188"/>
                </a:lnTo>
                <a:lnTo>
                  <a:pt x="0" y="165"/>
                </a:lnTo>
                <a:lnTo>
                  <a:pt x="0" y="143"/>
                </a:lnTo>
                <a:lnTo>
                  <a:pt x="0" y="119"/>
                </a:lnTo>
                <a:lnTo>
                  <a:pt x="0" y="95"/>
                </a:lnTo>
                <a:lnTo>
                  <a:pt x="0" y="69"/>
                </a:lnTo>
                <a:lnTo>
                  <a:pt x="0" y="43"/>
                </a:lnTo>
                <a:lnTo>
                  <a:pt x="0" y="17"/>
                </a:lnTo>
                <a:lnTo>
                  <a:pt x="3" y="17"/>
                </a:lnTo>
                <a:lnTo>
                  <a:pt x="8" y="17"/>
                </a:lnTo>
                <a:lnTo>
                  <a:pt x="13" y="15"/>
                </a:lnTo>
                <a:lnTo>
                  <a:pt x="21" y="13"/>
                </a:lnTo>
                <a:lnTo>
                  <a:pt x="31" y="11"/>
                </a:lnTo>
                <a:lnTo>
                  <a:pt x="41" y="8"/>
                </a:lnTo>
                <a:lnTo>
                  <a:pt x="51" y="4"/>
                </a:lnTo>
                <a:lnTo>
                  <a:pt x="66" y="0"/>
                </a:lnTo>
                <a:lnTo>
                  <a:pt x="66" y="43"/>
                </a:lnTo>
                <a:lnTo>
                  <a:pt x="66" y="84"/>
                </a:lnTo>
                <a:lnTo>
                  <a:pt x="66" y="126"/>
                </a:lnTo>
                <a:lnTo>
                  <a:pt x="66" y="162"/>
                </a:lnTo>
                <a:lnTo>
                  <a:pt x="66" y="199"/>
                </a:lnTo>
                <a:lnTo>
                  <a:pt x="66" y="234"/>
                </a:lnTo>
                <a:lnTo>
                  <a:pt x="64" y="266"/>
                </a:lnTo>
                <a:lnTo>
                  <a:pt x="64" y="299"/>
                </a:lnTo>
                <a:lnTo>
                  <a:pt x="64" y="327"/>
                </a:lnTo>
                <a:lnTo>
                  <a:pt x="64" y="355"/>
                </a:lnTo>
                <a:lnTo>
                  <a:pt x="64" y="381"/>
                </a:lnTo>
                <a:lnTo>
                  <a:pt x="64" y="405"/>
                </a:lnTo>
                <a:lnTo>
                  <a:pt x="61" y="427"/>
                </a:lnTo>
                <a:lnTo>
                  <a:pt x="61" y="448"/>
                </a:lnTo>
                <a:lnTo>
                  <a:pt x="61" y="466"/>
                </a:lnTo>
                <a:lnTo>
                  <a:pt x="61" y="483"/>
                </a:lnTo>
                <a:lnTo>
                  <a:pt x="59" y="516"/>
                </a:lnTo>
                <a:lnTo>
                  <a:pt x="56" y="546"/>
                </a:lnTo>
                <a:lnTo>
                  <a:pt x="54" y="574"/>
                </a:lnTo>
                <a:lnTo>
                  <a:pt x="51" y="600"/>
                </a:lnTo>
                <a:lnTo>
                  <a:pt x="51" y="626"/>
                </a:lnTo>
                <a:lnTo>
                  <a:pt x="49" y="648"/>
                </a:lnTo>
                <a:lnTo>
                  <a:pt x="46" y="672"/>
                </a:lnTo>
                <a:lnTo>
                  <a:pt x="44" y="691"/>
                </a:lnTo>
                <a:lnTo>
                  <a:pt x="41" y="706"/>
                </a:lnTo>
                <a:lnTo>
                  <a:pt x="41" y="722"/>
                </a:lnTo>
                <a:lnTo>
                  <a:pt x="39" y="732"/>
                </a:lnTo>
                <a:lnTo>
                  <a:pt x="36" y="743"/>
                </a:lnTo>
                <a:lnTo>
                  <a:pt x="33" y="750"/>
                </a:lnTo>
                <a:lnTo>
                  <a:pt x="31" y="756"/>
                </a:lnTo>
                <a:lnTo>
                  <a:pt x="31" y="758"/>
                </a:lnTo>
                <a:lnTo>
                  <a:pt x="28" y="761"/>
                </a:lnTo>
                <a:lnTo>
                  <a:pt x="26" y="756"/>
                </a:lnTo>
                <a:lnTo>
                  <a:pt x="23" y="754"/>
                </a:lnTo>
                <a:lnTo>
                  <a:pt x="23" y="748"/>
                </a:lnTo>
                <a:lnTo>
                  <a:pt x="21" y="741"/>
                </a:lnTo>
                <a:lnTo>
                  <a:pt x="18" y="735"/>
                </a:lnTo>
                <a:lnTo>
                  <a:pt x="16" y="726"/>
                </a:lnTo>
                <a:lnTo>
                  <a:pt x="13" y="715"/>
                </a:lnTo>
                <a:lnTo>
                  <a:pt x="13" y="702"/>
                </a:lnTo>
                <a:lnTo>
                  <a:pt x="11" y="689"/>
                </a:lnTo>
                <a:lnTo>
                  <a:pt x="8" y="674"/>
                </a:lnTo>
                <a:lnTo>
                  <a:pt x="5" y="657"/>
                </a:lnTo>
                <a:lnTo>
                  <a:pt x="5" y="637"/>
                </a:lnTo>
                <a:lnTo>
                  <a:pt x="3" y="618"/>
                </a:lnTo>
                <a:lnTo>
                  <a:pt x="3" y="596"/>
                </a:lnTo>
                <a:lnTo>
                  <a:pt x="0" y="572"/>
                </a:lnTo>
                <a:lnTo>
                  <a:pt x="0" y="548"/>
                </a:lnTo>
              </a:path>
            </a:pathLst>
          </a:custGeom>
          <a:solidFill>
            <a:srgbClr val="FF0000">
              <a:alpha val="100000"/>
            </a:srgbClr>
          </a:solidFill>
          <a:ln w="23813">
            <a:noFill/>
          </a:ln>
        </p:spPr>
        <p:txBody>
          <a:bodyPr/>
          <a:p>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up)">
                                      <p:cBhvr>
                                        <p:cTn id="7" dur="500"/>
                                        <p:tgtEl>
                                          <p:spTgt spid="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up)">
                                      <p:cBhvr>
                                        <p:cTn id="17" dur="500"/>
                                        <p:tgtEl>
                                          <p:spTgt spid="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up)">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wipe(left)">
                                      <p:cBhvr>
                                        <p:cTn id="27" dur="500"/>
                                        <p:tgtEl>
                                          <p:spTgt spid="9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wipe(left)">
                                      <p:cBhvr>
                                        <p:cTn id="32" dur="500"/>
                                        <p:tgtEl>
                                          <p:spTgt spid="9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wipe(up)">
                                      <p:cBhvr>
                                        <p:cTn id="37" dur="500"/>
                                        <p:tgtEl>
                                          <p:spTgt spid="10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up)">
                                      <p:cBhvr>
                                        <p:cTn id="42" dur="500"/>
                                        <p:tgtEl>
                                          <p:spTgt spid="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wipe(up)">
                                      <p:cBhvr>
                                        <p:cTn id="47" dur="500"/>
                                        <p:tgtEl>
                                          <p:spTgt spid="9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96"/>
                                        </p:tgtEl>
                                        <p:attrNameLst>
                                          <p:attrName>style.visibility</p:attrName>
                                        </p:attrNameLst>
                                      </p:cBhvr>
                                      <p:to>
                                        <p:strVal val="visible"/>
                                      </p:to>
                                    </p:set>
                                    <p:animEffect transition="in" filter="wipe(up)">
                                      <p:cBhvr>
                                        <p:cTn id="52" dur="500"/>
                                        <p:tgtEl>
                                          <p:spTgt spid="9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wipe(left)">
                                      <p:cBhvr>
                                        <p:cTn id="57" dur="500"/>
                                        <p:tgtEl>
                                          <p:spTgt spid="10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wipe(up)">
                                      <p:cBhvr>
                                        <p:cTn id="62" dur="500"/>
                                        <p:tgtEl>
                                          <p:spTgt spid="9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up)">
                                      <p:cBhvr>
                                        <p:cTn id="67" dur="500"/>
                                        <p:tgtEl>
                                          <p:spTgt spid="10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03"/>
                                        </p:tgtEl>
                                        <p:attrNameLst>
                                          <p:attrName>style.visibility</p:attrName>
                                        </p:attrNameLst>
                                      </p:cBhvr>
                                      <p:to>
                                        <p:strVal val="visible"/>
                                      </p:to>
                                    </p:set>
                                    <p:animEffect transition="in" filter="wipe(left)">
                                      <p:cBhvr>
                                        <p:cTn id="72" dur="500"/>
                                        <p:tgtEl>
                                          <p:spTgt spid="10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04"/>
                                        </p:tgtEl>
                                        <p:attrNameLst>
                                          <p:attrName>style.visibility</p:attrName>
                                        </p:attrNameLst>
                                      </p:cBhvr>
                                      <p:to>
                                        <p:strVal val="visible"/>
                                      </p:to>
                                    </p:set>
                                    <p:animEffect transition="in" filter="wipe(left)">
                                      <p:cBhvr>
                                        <p:cTn id="77" dur="500"/>
                                        <p:tgtEl>
                                          <p:spTgt spid="10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105"/>
                                        </p:tgtEl>
                                        <p:attrNameLst>
                                          <p:attrName>style.visibility</p:attrName>
                                        </p:attrNameLst>
                                      </p:cBhvr>
                                      <p:to>
                                        <p:strVal val="visible"/>
                                      </p:to>
                                    </p:set>
                                    <p:animEffect transition="in" filter="wipe(up)">
                                      <p:cBhvr>
                                        <p:cTn id="82" dur="500"/>
                                        <p:tgtEl>
                                          <p:spTgt spid="10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wipe(up)">
                                      <p:cBhvr>
                                        <p:cTn id="87" dur="500"/>
                                        <p:tgtEl>
                                          <p:spTgt spid="7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wipe(left)">
                                      <p:cBhvr>
                                        <p:cTn id="92" dur="500"/>
                                        <p:tgtEl>
                                          <p:spTgt spid="7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wipe(left)">
                                      <p:cBhvr>
                                        <p:cTn id="97" dur="500"/>
                                        <p:tgtEl>
                                          <p:spTgt spid="7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81"/>
                                        </p:tgtEl>
                                        <p:attrNameLst>
                                          <p:attrName>style.visibility</p:attrName>
                                        </p:attrNameLst>
                                      </p:cBhvr>
                                      <p:to>
                                        <p:strVal val="visible"/>
                                      </p:to>
                                    </p:set>
                                    <p:animEffect transition="in" filter="wipe(up)">
                                      <p:cBhvr>
                                        <p:cTn id="102" dur="500"/>
                                        <p:tgtEl>
                                          <p:spTgt spid="8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82"/>
                                        </p:tgtEl>
                                        <p:attrNameLst>
                                          <p:attrName>style.visibility</p:attrName>
                                        </p:attrNameLst>
                                      </p:cBhvr>
                                      <p:to>
                                        <p:strVal val="visible"/>
                                      </p:to>
                                    </p:set>
                                    <p:animEffect transition="in" filter="wipe(left)">
                                      <p:cBhvr>
                                        <p:cTn id="107" dur="500"/>
                                        <p:tgtEl>
                                          <p:spTgt spid="8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nodeType="clickEffect">
                                  <p:stCondLst>
                                    <p:cond delay="0"/>
                                  </p:stCondLst>
                                  <p:childTnLst>
                                    <p:set>
                                      <p:cBhvr>
                                        <p:cTn id="111" dur="1" fill="hold">
                                          <p:stCondLst>
                                            <p:cond delay="0"/>
                                          </p:stCondLst>
                                        </p:cTn>
                                        <p:tgtEl>
                                          <p:spTgt spid="79"/>
                                        </p:tgtEl>
                                        <p:attrNameLst>
                                          <p:attrName>style.visibility</p:attrName>
                                        </p:attrNameLst>
                                      </p:cBhvr>
                                      <p:to>
                                        <p:strVal val="visible"/>
                                      </p:to>
                                    </p:set>
                                    <p:animEffect transition="in" filter="wipe(up)">
                                      <p:cBhvr>
                                        <p:cTn id="112" dur="500"/>
                                        <p:tgtEl>
                                          <p:spTgt spid="79"/>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80"/>
                                        </p:tgtEl>
                                        <p:attrNameLst>
                                          <p:attrName>style.visibility</p:attrName>
                                        </p:attrNameLst>
                                      </p:cBhvr>
                                      <p:to>
                                        <p:strVal val="visible"/>
                                      </p:to>
                                    </p:set>
                                    <p:animEffect transition="in" filter="wipe(left)">
                                      <p:cBhvr>
                                        <p:cTn id="117" dur="500"/>
                                        <p:tgtEl>
                                          <p:spTgt spid="80"/>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83"/>
                                        </p:tgtEl>
                                        <p:attrNameLst>
                                          <p:attrName>style.visibility</p:attrName>
                                        </p:attrNameLst>
                                      </p:cBhvr>
                                      <p:to>
                                        <p:strVal val="visible"/>
                                      </p:to>
                                    </p:set>
                                    <p:animEffect transition="in" filter="wipe(left)">
                                      <p:cBhvr>
                                        <p:cTn id="122" dur="500"/>
                                        <p:tgtEl>
                                          <p:spTgt spid="8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nodeType="click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wipe(up)">
                                      <p:cBhvr>
                                        <p:cTn id="127" dur="500"/>
                                        <p:tgtEl>
                                          <p:spTgt spid="84"/>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nodeType="clickEffect">
                                  <p:stCondLst>
                                    <p:cond delay="0"/>
                                  </p:stCondLst>
                                  <p:childTnLst>
                                    <p:set>
                                      <p:cBhvr>
                                        <p:cTn id="131" dur="1" fill="hold">
                                          <p:stCondLst>
                                            <p:cond delay="0"/>
                                          </p:stCondLst>
                                        </p:cTn>
                                        <p:tgtEl>
                                          <p:spTgt spid="85"/>
                                        </p:tgtEl>
                                        <p:attrNameLst>
                                          <p:attrName>style.visibility</p:attrName>
                                        </p:attrNameLst>
                                      </p:cBhvr>
                                      <p:to>
                                        <p:strVal val="visible"/>
                                      </p:to>
                                    </p:set>
                                    <p:animEffect transition="in" filter="wipe(up)">
                                      <p:cBhvr>
                                        <p:cTn id="132" dur="500"/>
                                        <p:tgtEl>
                                          <p:spTgt spid="85"/>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1" fill="hold" nodeType="clickEffect">
                                  <p:stCondLst>
                                    <p:cond delay="0"/>
                                  </p:stCondLst>
                                  <p:childTnLst>
                                    <p:set>
                                      <p:cBhvr>
                                        <p:cTn id="146" dur="1" fill="hold">
                                          <p:stCondLst>
                                            <p:cond delay="0"/>
                                          </p:stCondLst>
                                        </p:cTn>
                                        <p:tgtEl>
                                          <p:spTgt spid="88"/>
                                        </p:tgtEl>
                                        <p:attrNameLst>
                                          <p:attrName>style.visibility</p:attrName>
                                        </p:attrNameLst>
                                      </p:cBhvr>
                                      <p:to>
                                        <p:strVal val="visible"/>
                                      </p:to>
                                    </p:set>
                                    <p:animEffect transition="in" filter="wipe(up)">
                                      <p:cBhvr>
                                        <p:cTn id="147" dur="500"/>
                                        <p:tgtEl>
                                          <p:spTgt spid="88"/>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1" fill="hold" nodeType="clickEffect">
                                  <p:stCondLst>
                                    <p:cond delay="0"/>
                                  </p:stCondLst>
                                  <p:childTnLst>
                                    <p:set>
                                      <p:cBhvr>
                                        <p:cTn id="151" dur="1" fill="hold">
                                          <p:stCondLst>
                                            <p:cond delay="0"/>
                                          </p:stCondLst>
                                        </p:cTn>
                                        <p:tgtEl>
                                          <p:spTgt spid="74"/>
                                        </p:tgtEl>
                                        <p:attrNameLst>
                                          <p:attrName>style.visibility</p:attrName>
                                        </p:attrNameLst>
                                      </p:cBhvr>
                                      <p:to>
                                        <p:strVal val="visible"/>
                                      </p:to>
                                    </p:set>
                                    <p:animEffect transition="in" filter="wipe(up)">
                                      <p:cBhvr>
                                        <p:cTn id="152" dur="500"/>
                                        <p:tgtEl>
                                          <p:spTgt spid="74"/>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1" fill="hold" nodeType="clickEffect">
                                  <p:stCondLst>
                                    <p:cond delay="0"/>
                                  </p:stCondLst>
                                  <p:childTnLst>
                                    <p:set>
                                      <p:cBhvr>
                                        <p:cTn id="156" dur="1" fill="hold">
                                          <p:stCondLst>
                                            <p:cond delay="0"/>
                                          </p:stCondLst>
                                        </p:cTn>
                                        <p:tgtEl>
                                          <p:spTgt spid="65"/>
                                        </p:tgtEl>
                                        <p:attrNameLst>
                                          <p:attrName>style.visibility</p:attrName>
                                        </p:attrNameLst>
                                      </p:cBhvr>
                                      <p:to>
                                        <p:strVal val="visible"/>
                                      </p:to>
                                    </p:set>
                                    <p:animEffect transition="in" filter="wipe(up)">
                                      <p:cBhvr>
                                        <p:cTn id="157" dur="500"/>
                                        <p:tgtEl>
                                          <p:spTgt spid="65"/>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nodeType="clickEffect">
                                  <p:stCondLst>
                                    <p:cond delay="0"/>
                                  </p:stCondLst>
                                  <p:childTnLst>
                                    <p:set>
                                      <p:cBhvr>
                                        <p:cTn id="161" dur="1" fill="hold">
                                          <p:stCondLst>
                                            <p:cond delay="0"/>
                                          </p:stCondLst>
                                        </p:cTn>
                                        <p:tgtEl>
                                          <p:spTgt spid="73"/>
                                        </p:tgtEl>
                                        <p:attrNameLst>
                                          <p:attrName>style.visibility</p:attrName>
                                        </p:attrNameLst>
                                      </p:cBhvr>
                                      <p:to>
                                        <p:strVal val="visible"/>
                                      </p:to>
                                    </p:set>
                                    <p:animEffect transition="in" filter="wipe(up)">
                                      <p:cBhvr>
                                        <p:cTn id="162" dur="500"/>
                                        <p:tgtEl>
                                          <p:spTgt spid="73"/>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1" fill="hold" nodeType="clickEffect">
                                  <p:stCondLst>
                                    <p:cond delay="0"/>
                                  </p:stCondLst>
                                  <p:childTnLst>
                                    <p:set>
                                      <p:cBhvr>
                                        <p:cTn id="166" dur="1" fill="hold">
                                          <p:stCondLst>
                                            <p:cond delay="0"/>
                                          </p:stCondLst>
                                        </p:cTn>
                                        <p:tgtEl>
                                          <p:spTgt spid="66"/>
                                        </p:tgtEl>
                                        <p:attrNameLst>
                                          <p:attrName>style.visibility</p:attrName>
                                        </p:attrNameLst>
                                      </p:cBhvr>
                                      <p:to>
                                        <p:strVal val="visible"/>
                                      </p:to>
                                    </p:set>
                                    <p:animEffect transition="in" filter="wipe(up)">
                                      <p:cBhvr>
                                        <p:cTn id="167" dur="500"/>
                                        <p:tgtEl>
                                          <p:spTgt spid="66"/>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1" fill="hold" nodeType="clickEffect">
                                  <p:stCondLst>
                                    <p:cond delay="0"/>
                                  </p:stCondLst>
                                  <p:childTnLst>
                                    <p:set>
                                      <p:cBhvr>
                                        <p:cTn id="171" dur="1" fill="hold">
                                          <p:stCondLst>
                                            <p:cond delay="0"/>
                                          </p:stCondLst>
                                        </p:cTn>
                                        <p:tgtEl>
                                          <p:spTgt spid="67"/>
                                        </p:tgtEl>
                                        <p:attrNameLst>
                                          <p:attrName>style.visibility</p:attrName>
                                        </p:attrNameLst>
                                      </p:cBhvr>
                                      <p:to>
                                        <p:strVal val="visible"/>
                                      </p:to>
                                    </p:set>
                                    <p:animEffect transition="in" filter="wipe(up)">
                                      <p:cBhvr>
                                        <p:cTn id="172" dur="500"/>
                                        <p:tgtEl>
                                          <p:spTgt spid="67"/>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8" fill="hold" nodeType="clickEffect">
                                  <p:stCondLst>
                                    <p:cond delay="0"/>
                                  </p:stCondLst>
                                  <p:childTnLst>
                                    <p:set>
                                      <p:cBhvr>
                                        <p:cTn id="176" dur="1" fill="hold">
                                          <p:stCondLst>
                                            <p:cond delay="0"/>
                                          </p:stCondLst>
                                        </p:cTn>
                                        <p:tgtEl>
                                          <p:spTgt spid="68"/>
                                        </p:tgtEl>
                                        <p:attrNameLst>
                                          <p:attrName>style.visibility</p:attrName>
                                        </p:attrNameLst>
                                      </p:cBhvr>
                                      <p:to>
                                        <p:strVal val="visible"/>
                                      </p:to>
                                    </p:set>
                                    <p:animEffect transition="in" filter="wipe(left)">
                                      <p:cBhvr>
                                        <p:cTn id="177" dur="500"/>
                                        <p:tgtEl>
                                          <p:spTgt spid="68"/>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8" fill="hold" nodeType="clickEffect">
                                  <p:stCondLst>
                                    <p:cond delay="0"/>
                                  </p:stCondLst>
                                  <p:childTnLst>
                                    <p:set>
                                      <p:cBhvr>
                                        <p:cTn id="181" dur="1" fill="hold">
                                          <p:stCondLst>
                                            <p:cond delay="0"/>
                                          </p:stCondLst>
                                        </p:cTn>
                                        <p:tgtEl>
                                          <p:spTgt spid="70"/>
                                        </p:tgtEl>
                                        <p:attrNameLst>
                                          <p:attrName>style.visibility</p:attrName>
                                        </p:attrNameLst>
                                      </p:cBhvr>
                                      <p:to>
                                        <p:strVal val="visible"/>
                                      </p:to>
                                    </p:set>
                                    <p:animEffect transition="in" filter="wipe(left)">
                                      <p:cBhvr>
                                        <p:cTn id="182" dur="500"/>
                                        <p:tgtEl>
                                          <p:spTgt spid="70"/>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1" fill="hold" nodeType="clickEffect">
                                  <p:stCondLst>
                                    <p:cond delay="0"/>
                                  </p:stCondLst>
                                  <p:childTnLst>
                                    <p:set>
                                      <p:cBhvr>
                                        <p:cTn id="186" dur="1" fill="hold">
                                          <p:stCondLst>
                                            <p:cond delay="0"/>
                                          </p:stCondLst>
                                        </p:cTn>
                                        <p:tgtEl>
                                          <p:spTgt spid="69"/>
                                        </p:tgtEl>
                                        <p:attrNameLst>
                                          <p:attrName>style.visibility</p:attrName>
                                        </p:attrNameLst>
                                      </p:cBhvr>
                                      <p:to>
                                        <p:strVal val="visible"/>
                                      </p:to>
                                    </p:set>
                                    <p:animEffect transition="in" filter="wipe(up)">
                                      <p:cBhvr>
                                        <p:cTn id="187" dur="500"/>
                                        <p:tgtEl>
                                          <p:spTgt spid="69"/>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1" fill="hold" nodeType="clickEffect">
                                  <p:stCondLst>
                                    <p:cond delay="0"/>
                                  </p:stCondLst>
                                  <p:childTnLst>
                                    <p:set>
                                      <p:cBhvr>
                                        <p:cTn id="191" dur="1" fill="hold">
                                          <p:stCondLst>
                                            <p:cond delay="0"/>
                                          </p:stCondLst>
                                        </p:cTn>
                                        <p:tgtEl>
                                          <p:spTgt spid="71"/>
                                        </p:tgtEl>
                                        <p:attrNameLst>
                                          <p:attrName>style.visibility</p:attrName>
                                        </p:attrNameLst>
                                      </p:cBhvr>
                                      <p:to>
                                        <p:strVal val="visible"/>
                                      </p:to>
                                    </p:set>
                                    <p:animEffect transition="in" filter="wipe(up)">
                                      <p:cBhvr>
                                        <p:cTn id="192" dur="500"/>
                                        <p:tgtEl>
                                          <p:spTgt spid="71"/>
                                        </p:tgtEl>
                                      </p:cBhvr>
                                    </p:animEffect>
                                  </p:childTnLst>
                                </p:cTn>
                              </p:par>
                            </p:childTnLst>
                          </p:cTn>
                        </p:par>
                      </p:childTnLst>
                    </p:cTn>
                  </p:par>
                  <p:par>
                    <p:cTn id="193" fill="hold">
                      <p:stCondLst>
                        <p:cond delay="indefinite"/>
                      </p:stCondLst>
                      <p:childTnLst>
                        <p:par>
                          <p:cTn id="194" fill="hold">
                            <p:stCondLst>
                              <p:cond delay="0"/>
                            </p:stCondLst>
                            <p:childTnLst>
                              <p:par>
                                <p:cTn id="195" presetID="22" presetClass="entr" presetSubtype="1" fill="hold" nodeType="clickEffect">
                                  <p:stCondLst>
                                    <p:cond delay="0"/>
                                  </p:stCondLst>
                                  <p:childTnLst>
                                    <p:set>
                                      <p:cBhvr>
                                        <p:cTn id="196" dur="1" fill="hold">
                                          <p:stCondLst>
                                            <p:cond delay="0"/>
                                          </p:stCondLst>
                                        </p:cTn>
                                        <p:tgtEl>
                                          <p:spTgt spid="72"/>
                                        </p:tgtEl>
                                        <p:attrNameLst>
                                          <p:attrName>style.visibility</p:attrName>
                                        </p:attrNameLst>
                                      </p:cBhvr>
                                      <p:to>
                                        <p:strVal val="visible"/>
                                      </p:to>
                                    </p:set>
                                    <p:animEffect transition="in" filter="wipe(up)">
                                      <p:cBhvr>
                                        <p:cTn id="19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065338" y="673100"/>
            <a:ext cx="8196263" cy="923925"/>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通关检测</a:t>
            </a:r>
            <a:r>
              <a:rPr kumimoji="0" lang="en-US" altLang="zh-CN"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2——</a:t>
            </a: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挑战形近字</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3" name="流程图: 过程 2"/>
          <p:cNvSpPr/>
          <p:nvPr/>
        </p:nvSpPr>
        <p:spPr>
          <a:xfrm>
            <a:off x="929386" y="2171880"/>
            <a:ext cx="10301998" cy="3674284"/>
          </a:xfrm>
          <a:prstGeom prst="flowChartProcess">
            <a:avLst/>
          </a:prstGeom>
          <a:noFill/>
          <a:ln w="76200"/>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smtClean="0">
                <a:ln>
                  <a:noFill/>
                </a:ln>
                <a:solidFill>
                  <a:schemeClr val="lt1"/>
                </a:solidFill>
                <a:effectLst/>
                <a:uLnTx/>
                <a:uFillTx/>
                <a:latin typeface="+mn-lt"/>
                <a:ea typeface="+mn-ea"/>
                <a:cs typeface="+mn-cs"/>
              </a:rPr>
              <a:t>、</a:t>
            </a: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1095375" y="2171700"/>
            <a:ext cx="10013950" cy="3476625"/>
          </a:xfrm>
          <a:prstGeom prst="rect">
            <a:avLst/>
          </a:prstGeom>
          <a:noFill/>
        </p:spPr>
        <p:txBody>
          <a:bodyPr wrap="none">
            <a:spAutoFit/>
          </a:bodyPr>
          <a:lstStyle/>
          <a:p>
            <a:pPr marL="0" marR="0" lvl="0" indent="0" algn="l" defTabSz="914400" rtl="0" eaLnBrk="1" fontAlgn="auto" latinLnBrk="0" hangingPunct="1">
              <a:lnSpc>
                <a:spcPct val="2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rPr>
              <a:t>蜜</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rPr>
              <a:t>      ）  蜂</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rPr>
              <a:t>         ）    辨（           </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a:t>
            </a:r>
            <a:endParaRPr kumimoji="0" lang="en-US" altLang="zh-CN"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a:p>
            <a:pPr marL="0" marR="0" lvl="0" indent="0" algn="l" defTabSz="914400" rtl="0" eaLnBrk="1" fontAlgn="auto" latinLnBrk="0" hangingPunct="1">
              <a:lnSpc>
                <a:spcPct val="2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rPr>
              <a:t>密（         ）  峰（           ）    辩（           ） </a:t>
            </a:r>
            <a:endPar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
        <p:nvSpPr>
          <p:cNvPr id="11" name="矩形 10"/>
          <p:cNvSpPr/>
          <p:nvPr/>
        </p:nvSpPr>
        <p:spPr>
          <a:xfrm>
            <a:off x="2259013" y="2989263"/>
            <a:ext cx="1312862" cy="769937"/>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蜂蜜</a:t>
            </a:r>
            <a:endParaRPr lang="zh-CN" altLang="en-US" sz="4400" dirty="0">
              <a:solidFill>
                <a:srgbClr val="FF0000"/>
              </a:solidFill>
              <a:latin typeface="Calibri" panose="020F0502020204030204" pitchFamily="34" charset="0"/>
            </a:endParaRPr>
          </a:p>
        </p:txBody>
      </p:sp>
      <p:sp>
        <p:nvSpPr>
          <p:cNvPr id="12" name="矩形 11"/>
          <p:cNvSpPr/>
          <p:nvPr/>
        </p:nvSpPr>
        <p:spPr>
          <a:xfrm>
            <a:off x="5507038" y="2989263"/>
            <a:ext cx="1312862" cy="769937"/>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蜜蜂</a:t>
            </a:r>
            <a:endParaRPr lang="zh-CN" altLang="en-US" sz="4400" dirty="0">
              <a:solidFill>
                <a:srgbClr val="FF0000"/>
              </a:solidFill>
              <a:latin typeface="Calibri" panose="020F0502020204030204" pitchFamily="34" charset="0"/>
            </a:endParaRPr>
          </a:p>
        </p:txBody>
      </p:sp>
      <p:sp>
        <p:nvSpPr>
          <p:cNvPr id="14" name="矩形 13"/>
          <p:cNvSpPr/>
          <p:nvPr/>
        </p:nvSpPr>
        <p:spPr>
          <a:xfrm>
            <a:off x="8947150" y="2989263"/>
            <a:ext cx="1441450" cy="769937"/>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分辨</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16" name="矩形 15"/>
          <p:cNvSpPr/>
          <p:nvPr/>
        </p:nvSpPr>
        <p:spPr>
          <a:xfrm>
            <a:off x="2259013" y="4640263"/>
            <a:ext cx="13128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秘密</a:t>
            </a:r>
            <a:endParaRPr lang="zh-CN" altLang="en-US" sz="4400" dirty="0">
              <a:solidFill>
                <a:srgbClr val="FF0000"/>
              </a:solidFill>
              <a:latin typeface="Calibri" panose="020F0502020204030204" pitchFamily="34" charset="0"/>
            </a:endParaRPr>
          </a:p>
        </p:txBody>
      </p:sp>
      <p:sp>
        <p:nvSpPr>
          <p:cNvPr id="17" name="矩形 16"/>
          <p:cNvSpPr/>
          <p:nvPr/>
        </p:nvSpPr>
        <p:spPr>
          <a:xfrm>
            <a:off x="5507038" y="4640263"/>
            <a:ext cx="13128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山峰</a:t>
            </a:r>
            <a:endParaRPr lang="zh-CN" altLang="en-US" sz="4400" dirty="0">
              <a:solidFill>
                <a:srgbClr val="FF0000"/>
              </a:solidFill>
              <a:latin typeface="Calibri" panose="020F0502020204030204" pitchFamily="34" charset="0"/>
            </a:endParaRPr>
          </a:p>
        </p:txBody>
      </p:sp>
      <p:sp>
        <p:nvSpPr>
          <p:cNvPr id="18" name="矩形 17"/>
          <p:cNvSpPr/>
          <p:nvPr/>
        </p:nvSpPr>
        <p:spPr>
          <a:xfrm>
            <a:off x="8947150" y="4638675"/>
            <a:ext cx="1441450" cy="769938"/>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辩论</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000000"/>
                                          </p:val>
                                        </p:tav>
                                        <p:tav tm="100000">
                                          <p:val>
                                            <p:fltVal val="1.000000"/>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1" grpId="0"/>
      <p:bldP spid="12" grpId="0"/>
      <p:bldP spid="14"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613025" y="422275"/>
            <a:ext cx="6954838" cy="769938"/>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课文主要讲</a:t>
            </a:r>
            <a:r>
              <a:rPr kumimoji="0" lang="zh-CN" altLang="en-US"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了一件什么</a:t>
            </a:r>
            <a:r>
              <a:rPr kumimoji="0" lang="zh-CN" altLang="en-US" sz="44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事？</a:t>
            </a:r>
            <a:endParaRPr kumimoji="0" lang="zh-CN" altLang="zh-CN" sz="44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sp>
        <p:nvSpPr>
          <p:cNvPr id="3" name="矩形 2"/>
          <p:cNvSpPr/>
          <p:nvPr/>
        </p:nvSpPr>
        <p:spPr>
          <a:xfrm>
            <a:off x="731838" y="1312863"/>
            <a:ext cx="11215687" cy="5016500"/>
          </a:xfrm>
          <a:prstGeom prst="rect">
            <a:avLst/>
          </a:prstGeom>
          <a:noFill/>
          <a:ln w="9525">
            <a:noFill/>
          </a:ln>
        </p:spPr>
        <p:txBody>
          <a:bodyPr>
            <a:spAutoFit/>
          </a:bodyPr>
          <a:p>
            <a:pPr>
              <a:lnSpc>
                <a:spcPct val="200000"/>
              </a:lnSpc>
            </a:pPr>
            <a:r>
              <a:rPr lang="zh-CN" altLang="en-US" sz="4000" b="1" dirty="0">
                <a:solidFill>
                  <a:srgbClr val="3333FF"/>
                </a:solidFill>
                <a:latin typeface="楷体" panose="02010609060101010101" pitchFamily="49" charset="-122"/>
                <a:ea typeface="楷体" panose="02010609060101010101" pitchFamily="49" charset="-122"/>
              </a:rPr>
              <a:t>    我听说（                     ），于是做了一个（       ），结果证明（            ）且它们靠的不是（                  ），而是（                       ）。</a:t>
            </a:r>
            <a:endParaRPr lang="zh-CN" altLang="zh-CN" sz="4000" b="1" dirty="0">
              <a:solidFill>
                <a:srgbClr val="3333FF"/>
              </a:solidFill>
              <a:latin typeface="楷体" panose="02010609060101010101" pitchFamily="49" charset="-122"/>
              <a:ea typeface="楷体" panose="02010609060101010101" pitchFamily="49" charset="-122"/>
            </a:endParaRPr>
          </a:p>
        </p:txBody>
      </p:sp>
      <p:sp>
        <p:nvSpPr>
          <p:cNvPr id="5" name="矩形 4"/>
          <p:cNvSpPr/>
          <p:nvPr/>
        </p:nvSpPr>
        <p:spPr>
          <a:xfrm>
            <a:off x="3905250" y="1790700"/>
            <a:ext cx="5330825" cy="706438"/>
          </a:xfrm>
          <a:prstGeom prst="rect">
            <a:avLst/>
          </a:prstGeom>
          <a:noFill/>
          <a:ln w="9525">
            <a:noFill/>
          </a:ln>
        </p:spPr>
        <p:txBody>
          <a:bodyPr wrap="none">
            <a:spAutoFit/>
          </a:bodyPr>
          <a:p>
            <a:r>
              <a:rPr lang="zh-CN" altLang="en-US" sz="4000" b="1" dirty="0">
                <a:solidFill>
                  <a:srgbClr val="FF0000"/>
                </a:solidFill>
                <a:latin typeface="楷体" panose="02010609060101010101" pitchFamily="49" charset="-122"/>
                <a:ea typeface="楷体" panose="02010609060101010101" pitchFamily="49" charset="-122"/>
              </a:rPr>
              <a:t>蜜蜂有辨认方向的能力</a:t>
            </a:r>
            <a:endParaRPr lang="zh-CN" altLang="en-US" sz="4000" dirty="0">
              <a:solidFill>
                <a:srgbClr val="FF0000"/>
              </a:solidFill>
              <a:latin typeface="Calibri" panose="020F0502020204030204" pitchFamily="34" charset="0"/>
            </a:endParaRPr>
          </a:p>
        </p:txBody>
      </p:sp>
      <p:sp>
        <p:nvSpPr>
          <p:cNvPr id="7" name="矩形 6"/>
          <p:cNvSpPr/>
          <p:nvPr/>
        </p:nvSpPr>
        <p:spPr>
          <a:xfrm>
            <a:off x="3036888" y="3017838"/>
            <a:ext cx="1214437" cy="708025"/>
          </a:xfrm>
          <a:prstGeom prst="rect">
            <a:avLst/>
          </a:prstGeom>
          <a:noFill/>
          <a:ln w="9525">
            <a:noFill/>
          </a:ln>
        </p:spPr>
        <p:txBody>
          <a:bodyPr wrap="none">
            <a:spAutoFit/>
          </a:bodyPr>
          <a:p>
            <a:r>
              <a:rPr lang="zh-CN" altLang="en-US" sz="4000" b="1" dirty="0">
                <a:solidFill>
                  <a:srgbClr val="FF0000"/>
                </a:solidFill>
                <a:latin typeface="楷体" panose="02010609060101010101" pitchFamily="49" charset="-122"/>
                <a:ea typeface="楷体" panose="02010609060101010101" pitchFamily="49" charset="-122"/>
              </a:rPr>
              <a:t>实验</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8553450" y="3011488"/>
            <a:ext cx="2241550" cy="708025"/>
          </a:xfrm>
          <a:prstGeom prst="rect">
            <a:avLst/>
          </a:prstGeom>
          <a:noFill/>
          <a:ln w="9525">
            <a:noFill/>
          </a:ln>
        </p:spPr>
        <p:txBody>
          <a:bodyPr wrap="none">
            <a:spAutoFit/>
          </a:bodyPr>
          <a:p>
            <a:r>
              <a:rPr lang="zh-CN" altLang="en-US" sz="4000" b="1" dirty="0">
                <a:solidFill>
                  <a:srgbClr val="FF0000"/>
                </a:solidFill>
                <a:latin typeface="楷体" panose="02010609060101010101" pitchFamily="49" charset="-122"/>
                <a:ea typeface="楷体" panose="02010609060101010101" pitchFamily="49" charset="-122"/>
              </a:rPr>
              <a:t>的确如此</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5449888" y="4229100"/>
            <a:ext cx="3271837" cy="708025"/>
          </a:xfrm>
          <a:prstGeom prst="rect">
            <a:avLst/>
          </a:prstGeom>
          <a:noFill/>
          <a:ln w="9525">
            <a:noFill/>
          </a:ln>
        </p:spPr>
        <p:txBody>
          <a:bodyPr wrap="none">
            <a:spAutoFit/>
          </a:bodyPr>
          <a:p>
            <a:r>
              <a:rPr lang="zh-CN" altLang="en-US" sz="4000" b="1" dirty="0">
                <a:solidFill>
                  <a:srgbClr val="FF0000"/>
                </a:solidFill>
                <a:latin typeface="楷体" panose="02010609060101010101" pitchFamily="49" charset="-122"/>
                <a:ea typeface="楷体" panose="02010609060101010101" pitchFamily="49" charset="-122"/>
              </a:rPr>
              <a:t>超常的记忆力</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1617663" y="5453063"/>
            <a:ext cx="5287962" cy="706437"/>
          </a:xfrm>
          <a:prstGeom prst="rect">
            <a:avLst/>
          </a:prstGeom>
          <a:noFill/>
          <a:ln w="9525">
            <a:noFill/>
          </a:ln>
        </p:spPr>
        <p:txBody>
          <a:bodyPr wrap="none">
            <a:spAutoFit/>
          </a:bodyPr>
          <a:p>
            <a:r>
              <a:rPr lang="zh-CN" altLang="en-US" sz="4000" b="1" dirty="0">
                <a:solidFill>
                  <a:srgbClr val="FF0000"/>
                </a:solidFill>
                <a:latin typeface="楷体" panose="02010609060101010101" pitchFamily="49" charset="-122"/>
                <a:ea typeface="楷体" panose="02010609060101010101" pitchFamily="49" charset="-122"/>
              </a:rPr>
              <a:t>一种我无法解释的本能</a:t>
            </a:r>
            <a:endParaRPr lang="zh-CN" altLang="en-US" sz="4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P spid="8" grpId="0"/>
      <p:bldP spid="10" grpId="0"/>
      <p:bldP spid="11"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www.youyi100.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2448</Words>
  <Application>WPS 演示</Application>
  <PresentationFormat>自定义</PresentationFormat>
  <Paragraphs>290</Paragraphs>
  <Slides>38</Slides>
  <Notes>10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38</vt:i4>
      </vt:variant>
    </vt:vector>
  </HeadingPairs>
  <TitlesOfParts>
    <vt:vector size="60" baseType="lpstr">
      <vt:lpstr>Arial</vt:lpstr>
      <vt:lpstr>宋体</vt:lpstr>
      <vt:lpstr>Wingdings</vt:lpstr>
      <vt:lpstr>Calibri</vt:lpstr>
      <vt:lpstr>Calibri Light</vt:lpstr>
      <vt:lpstr>华文行楷</vt:lpstr>
      <vt:lpstr>方正小标宋简体</vt:lpstr>
      <vt:lpstr>Arial Unicode MS</vt:lpstr>
      <vt:lpstr>华文中宋</vt:lpstr>
      <vt:lpstr>隶书</vt:lpstr>
      <vt:lpstr>华文新魏</vt:lpstr>
      <vt:lpstr>楷体</vt:lpstr>
      <vt:lpstr>华文楷体</vt:lpstr>
      <vt:lpstr>微软雅黑</vt:lpstr>
      <vt:lpstr>仿宋</vt:lpstr>
      <vt:lpstr>方正卡通简体</vt:lpstr>
      <vt:lpstr>Cambria</vt:lpstr>
      <vt:lpstr>黑体</vt:lpstr>
      <vt:lpstr>Arial</vt:lpstr>
      <vt:lpstr>等线</vt:lpstr>
      <vt:lpstr>www.youyi100.com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听说蜜蜂有辨认方向的能力，无论飞到哪里，它总是可以回到原处。我想做个实验。 </vt:lpstr>
      <vt:lpstr>PowerPoint 演示文稿</vt:lpstr>
      <vt:lpstr>PowerPoint 演示文稿</vt:lpstr>
      <vt:lpstr>    一天，我在我家草料棚的蜂窝里捉了一些蜜蜂，把它们放在纸袋里。我叫小女儿在蜂窝旁等着，自己带着蜜蜂，走了四公里路，打开纸袋，在它们身上做了白色记号，然后放了出来。</vt:lpstr>
      <vt:lpstr>PowerPoint 演示文稿</vt:lpstr>
      <vt:lpstr>PowerPoint 演示文稿</vt:lpstr>
      <vt:lpstr>PowerPoint 演示文稿</vt:lpstr>
      <vt:lpstr>    二十只左右被闷了好久的蜜蜂向四面飞散，好像在寻找回家的方向。这时候刮起了狂风，蜜蜂飞得很低，几乎要触到地面，大概这样可以减少阻力。我想，它们飞得这么低，怎么能看到遥远的家呢？</vt:lpstr>
      <vt:lpstr>PowerPoint 演示文稿</vt:lpstr>
      <vt:lpstr>我推测蜜蜂可能找不到家了。</vt:lpstr>
      <vt:lpstr>PowerPoint 演示文稿</vt:lpstr>
      <vt:lpstr>1.没等我跨进家门，有两只蜜蜂飞回来了！它们两点四十分回到蜂窝里，肚皮下面还粘着花粉呢。 2.傍晚时，我亲眼看到另外三只飞了回来，身上也都带着花粉。 3.第二天我检查蜂窝时，发现了十五只身上有白色记号的蜜蜂。</vt:lpstr>
      <vt:lpstr>    我放蜜蜂的时候是将近两点钟，也就是说，在大约三刻钟的时间里，那两只小蜜蜂飞了四公里，这还包括了采花粉的时间。 </vt:lpstr>
      <vt:lpstr>    二十只左右的蜜蜂，至少有十五只没有迷失方向，准确无误地回到了家。尽管它们逆风而飞，沿途都是一些陌生的景物，但它们确确实实飞回来了。</vt:lpstr>
      <vt:lpstr>2.蜜蜂靠的不是超常的记忆力，而是一种我无法解释的本能。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Users</dc:creator>
  <cp:lastModifiedBy>上帝掷骰子吗</cp:lastModifiedBy>
  <cp:revision>139</cp:revision>
  <dcterms:created xsi:type="dcterms:W3CDTF">2018-07-30T01:54:00Z</dcterms:created>
  <dcterms:modified xsi:type="dcterms:W3CDTF">2023-11-13T12:53:34Z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44694C13807E4BBF98E63E56067064D3_13</vt:lpwstr>
  </property>
</Properties>
</file>