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6" r:id="rId4"/>
    <p:sldId id="257" r:id="rId5"/>
    <p:sldId id="259" r:id="rId6"/>
    <p:sldId id="268" r:id="rId7"/>
    <p:sldId id="260" r:id="rId8"/>
    <p:sldId id="261" r:id="rId10"/>
    <p:sldId id="262" r:id="rId11"/>
    <p:sldId id="271" r:id="rId12"/>
    <p:sldId id="278" r:id="rId13"/>
    <p:sldId id="277" r:id="rId14"/>
    <p:sldId id="272" r:id="rId15"/>
    <p:sldId id="265" r:id="rId16"/>
    <p:sldId id="274" r:id="rId17"/>
    <p:sldId id="266" r:id="rId18"/>
    <p:sldId id="275" r:id="rId19"/>
    <p:sldId id="276" r:id="rId20"/>
    <p:sldId id="267" r:id="rId21"/>
    <p:sldId id="287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949"/>
    <p:restoredTop sz="9466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BDCD79-3382-4191-B7B2-CA0AB053369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B96A7EF-3C76-4BC2-A9BF-81398E90FD5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audio" Target="file:///C:\Users\user10\Desktop\9.23\U1L601_045.mp3" TargetMode="External"/><Relationship Id="rId8" Type="http://schemas.microsoft.com/office/2007/relationships/media" Target="file:///C:\Users\user10\Desktop\9.23\U1L601_044.mp3" TargetMode="External"/><Relationship Id="rId7" Type="http://schemas.openxmlformats.org/officeDocument/2006/relationships/audio" Target="file:///C:\Users\user10\Desktop\9.23\U1L601_044.mp3" TargetMode="External"/><Relationship Id="rId6" Type="http://schemas.microsoft.com/office/2007/relationships/media" Target="file:///C:\Users\user10\Desktop\9.23\U1L601_010.mp3" TargetMode="External"/><Relationship Id="rId5" Type="http://schemas.openxmlformats.org/officeDocument/2006/relationships/audio" Target="file:///C:\Users\user10\Desktop\9.23\U1L601_010.mp3" TargetMode="External"/><Relationship Id="rId4" Type="http://schemas.openxmlformats.org/officeDocument/2006/relationships/image" Target="../media/image21.png"/><Relationship Id="rId3" Type="http://schemas.microsoft.com/office/2007/relationships/media" Target="file:///C:\Users\user10\Desktop\9.23\U1L601_042_clip.mp3" TargetMode="External"/><Relationship Id="rId2" Type="http://schemas.openxmlformats.org/officeDocument/2006/relationships/audio" Target="file:///C:\Users\user10\Desktop\9.23\U1L601_042_clip.mp3" TargetMode="External"/><Relationship Id="rId11" Type="http://schemas.openxmlformats.org/officeDocument/2006/relationships/slideLayout" Target="../slideLayouts/slideLayout2.xml"/><Relationship Id="rId10" Type="http://schemas.microsoft.com/office/2007/relationships/media" Target="file:///C:\Users\user10\Desktop\9.23\U1L601_045.mp3" TargetMode="Externa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media" Target="file:///F:\9.23\U1L601_049.mp3" TargetMode="External"/><Relationship Id="rId7" Type="http://schemas.openxmlformats.org/officeDocument/2006/relationships/audio" Target="file:///F:\9.23\U1L601_049.mp3" TargetMode="External"/><Relationship Id="rId6" Type="http://schemas.microsoft.com/office/2007/relationships/media" Target="file:///F:\9.23\U1L601_048_clip.mp3" TargetMode="External"/><Relationship Id="rId5" Type="http://schemas.openxmlformats.org/officeDocument/2006/relationships/audio" Target="file:///F:\9.23\U1L601_048_clip.mp3" TargetMode="External"/><Relationship Id="rId4" Type="http://schemas.openxmlformats.org/officeDocument/2006/relationships/image" Target="../media/image21.png"/><Relationship Id="rId3" Type="http://schemas.microsoft.com/office/2007/relationships/media" Target="file:///F:\9.23\U1L601_012&#35009;.mp3" TargetMode="External"/><Relationship Id="rId2" Type="http://schemas.openxmlformats.org/officeDocument/2006/relationships/audio" Target="file:///F:\9.23\U1L601_012&#35009;.mp3" TargetMode="Externa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24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media" Target="file:///C:\Users\user10\Desktop\9.23\U1L601_012&#35009;.mp3" TargetMode="External"/><Relationship Id="rId8" Type="http://schemas.openxmlformats.org/officeDocument/2006/relationships/audio" Target="file:///C:\Users\user10\Desktop\9.23\U1L601_012&#35009;.mp3" TargetMode="External"/><Relationship Id="rId7" Type="http://schemas.openxmlformats.org/officeDocument/2006/relationships/image" Target="../media/image22.png"/><Relationship Id="rId6" Type="http://schemas.microsoft.com/office/2007/relationships/media" Target="file:///C:\Users\user10\Desktop\9.23\U1L601_011&#35009;.mp3" TargetMode="External"/><Relationship Id="rId5" Type="http://schemas.openxmlformats.org/officeDocument/2006/relationships/audio" Target="file:///C:\Users\user10\Desktop\9.23\U1L601_011&#35009;.mp3" TargetMode="External"/><Relationship Id="rId4" Type="http://schemas.openxmlformats.org/officeDocument/2006/relationships/image" Target="../media/image21.png"/><Relationship Id="rId3" Type="http://schemas.microsoft.com/office/2007/relationships/media" Target="file:///C:\Users\user10\Desktop\9.23\U1L601_010.mp3" TargetMode="External"/><Relationship Id="rId2" Type="http://schemas.openxmlformats.org/officeDocument/2006/relationships/audio" Target="file:///C:\Users\user10\Desktop\9.23\U1L601_010.mp3" TargetMode="Externa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2.xml"/><Relationship Id="rId16" Type="http://schemas.microsoft.com/office/2007/relationships/media" Target="file:///C:\Users\user10\Desktop\9.23\U1L601_015.mp3" TargetMode="External"/><Relationship Id="rId15" Type="http://schemas.openxmlformats.org/officeDocument/2006/relationships/audio" Target="file:///C:\Users\user10\Desktop\9.23\U1L601_015.mp3" TargetMode="External"/><Relationship Id="rId14" Type="http://schemas.microsoft.com/office/2007/relationships/media" Target="file:///C:\Users\user10\Desktop\9.23\U1L601_014.mp3" TargetMode="External"/><Relationship Id="rId13" Type="http://schemas.openxmlformats.org/officeDocument/2006/relationships/audio" Target="file:///C:\Users\user10\Desktop\9.23\U1L601_014.mp3" TargetMode="External"/><Relationship Id="rId12" Type="http://schemas.microsoft.com/office/2007/relationships/media" Target="file:///C:\Users\user10\Desktop\9.23\U1L601_013&#35009;.mp3" TargetMode="External"/><Relationship Id="rId11" Type="http://schemas.openxmlformats.org/officeDocument/2006/relationships/audio" Target="file:///C:\Users\user10\Desktop\9.23\U1L601_013&#35009;.mp3" TargetMode="External"/><Relationship Id="rId10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microsoft.com/office/2007/relationships/media" Target="file:///C:\Users\user10\Desktop\9.23\U1L601_020.mp3" TargetMode="External"/><Relationship Id="rId2" Type="http://schemas.openxmlformats.org/officeDocument/2006/relationships/audio" Target="file:///C:\Users\user10\Desktop\9.23\U1L601_020.mp3" TargetMode="Externa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media" Target="file:///C:\Users\user10\Desktop\9.23\U1L601_026_clip.mp3" TargetMode="External"/><Relationship Id="rId8" Type="http://schemas.openxmlformats.org/officeDocument/2006/relationships/audio" Target="file:///C:\Users\user10\Desktop\9.23\U1L601_026_clip.mp3" TargetMode="External"/><Relationship Id="rId7" Type="http://schemas.openxmlformats.org/officeDocument/2006/relationships/image" Target="../media/image23.png"/><Relationship Id="rId6" Type="http://schemas.microsoft.com/office/2007/relationships/media" Target="file:///C:\Users\user10\Desktop\9.23\U1L601_024_clip.mp3" TargetMode="External"/><Relationship Id="rId5" Type="http://schemas.openxmlformats.org/officeDocument/2006/relationships/audio" Target="file:///C:\Users\user10\Desktop\9.23\U1L601_024_clip.mp3" TargetMode="External"/><Relationship Id="rId4" Type="http://schemas.openxmlformats.org/officeDocument/2006/relationships/image" Target="../media/image26.png"/><Relationship Id="rId3" Type="http://schemas.microsoft.com/office/2007/relationships/media" Target="file:///C:\Users\user10\Desktop\9.23\U1L601_023.mp3" TargetMode="External"/><Relationship Id="rId2" Type="http://schemas.openxmlformats.org/officeDocument/2006/relationships/audio" Target="file:///C:\Users\user10\Desktop\9.23\U1L601_023.mp3" TargetMode="Externa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7.png"/><Relationship Id="rId11" Type="http://schemas.microsoft.com/office/2007/relationships/media" Target="file:///C:\Users\user10\Desktop\9.23\U1L601_012&#35009;.mp3" TargetMode="External"/><Relationship Id="rId10" Type="http://schemas.openxmlformats.org/officeDocument/2006/relationships/audio" Target="file:///C:\Users\user10\Desktop\9.23\U1L601_012&#35009;.mp3" TargetMode="Externa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3" descr="I:\市里课\QQ截图2014091613535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688" y="2000250"/>
            <a:ext cx="4857750" cy="322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86"/>
          <p:cNvSpPr>
            <a:spLocks noChangeArrowheads="1"/>
          </p:cNvSpPr>
          <p:nvPr/>
        </p:nvSpPr>
        <p:spPr bwMode="gray">
          <a:xfrm>
            <a:off x="71438" y="285750"/>
            <a:ext cx="6572250" cy="1071563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6" name="TextBox 7"/>
          <p:cNvSpPr txBox="1"/>
          <p:nvPr/>
        </p:nvSpPr>
        <p:spPr>
          <a:xfrm>
            <a:off x="71438" y="506413"/>
            <a:ext cx="67865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Calibri" panose="020F0502020204030204" pitchFamily="34" charset="0"/>
              </a:rPr>
              <a:t>Lesson 6 Baby Becky at Home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3077" name="矩形 9"/>
          <p:cNvSpPr/>
          <p:nvPr/>
        </p:nvSpPr>
        <p:spPr>
          <a:xfrm>
            <a:off x="4786313" y="5429250"/>
            <a:ext cx="4572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金柳林外国语学校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苗海云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C:\Users\Administrator\Desktop\QQ截图201409220509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785813"/>
            <a:ext cx="1195388" cy="1300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C:\Users\Administrator\Desktop\QQ截图2014092205095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2714625"/>
            <a:ext cx="1143000" cy="126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357438" y="500063"/>
            <a:ext cx="22256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Baby Becky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3438" y="500063"/>
            <a:ext cx="23542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You are dirty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7438" y="1285875"/>
            <a:ext cx="290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No, Baby Becky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7438" y="2047875"/>
            <a:ext cx="54213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No! No! Don't play in the toilet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76488" y="3143250"/>
            <a:ext cx="10033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Mine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2297" name="Picture 2" descr="C:\Users\Administrator\Desktop\QQ截图201409220509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4559300"/>
            <a:ext cx="1193800" cy="129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428875" y="4762500"/>
            <a:ext cx="290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No, Baby Becky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428875" y="1143000"/>
            <a:ext cx="4643438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2306" idx="2"/>
          </p:cNvCxnSpPr>
          <p:nvPr/>
        </p:nvCxnSpPr>
        <p:spPr>
          <a:xfrm>
            <a:off x="2428875" y="1857375"/>
            <a:ext cx="3071813" cy="23813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28875" y="2714625"/>
            <a:ext cx="5214938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428875" y="3786188"/>
            <a:ext cx="1214438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428875" y="5429250"/>
            <a:ext cx="3071813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4" name="TextBox 22"/>
          <p:cNvSpPr txBox="1"/>
          <p:nvPr/>
        </p:nvSpPr>
        <p:spPr>
          <a:xfrm>
            <a:off x="4357688" y="571500"/>
            <a:ext cx="857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5" name="TextBox 23"/>
          <p:cNvSpPr txBox="1"/>
          <p:nvPr/>
        </p:nvSpPr>
        <p:spPr>
          <a:xfrm>
            <a:off x="6858000" y="500063"/>
            <a:ext cx="857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6" name="TextBox 24"/>
          <p:cNvSpPr txBox="1"/>
          <p:nvPr/>
        </p:nvSpPr>
        <p:spPr>
          <a:xfrm>
            <a:off x="5072063" y="1357313"/>
            <a:ext cx="857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7" name="TextBox 25"/>
          <p:cNvSpPr txBox="1"/>
          <p:nvPr/>
        </p:nvSpPr>
        <p:spPr>
          <a:xfrm>
            <a:off x="7500938" y="2047875"/>
            <a:ext cx="357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8" name="TextBox 26"/>
          <p:cNvSpPr txBox="1"/>
          <p:nvPr/>
        </p:nvSpPr>
        <p:spPr>
          <a:xfrm>
            <a:off x="5143500" y="4714875"/>
            <a:ext cx="857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9" name="TextBox 27"/>
          <p:cNvSpPr txBox="1"/>
          <p:nvPr/>
        </p:nvSpPr>
        <p:spPr>
          <a:xfrm>
            <a:off x="3214688" y="3143250"/>
            <a:ext cx="857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!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357438" y="4643438"/>
            <a:ext cx="3071813" cy="158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2428875" y="4046538"/>
            <a:ext cx="45720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Oh, no</a:t>
            </a:r>
            <a:br>
              <a:rPr lang="en-US" altLang="zh-CN" sz="2800" b="1" dirty="0">
                <a:latin typeface="Arial" panose="020B0604020202020204" pitchFamily="34" charset="0"/>
              </a:rPr>
            </a:b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312" name="TextBox 34"/>
          <p:cNvSpPr txBox="1"/>
          <p:nvPr/>
        </p:nvSpPr>
        <p:spPr>
          <a:xfrm>
            <a:off x="3643313" y="4071938"/>
            <a:ext cx="857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AutoShape 86"/>
          <p:cNvSpPr>
            <a:spLocks noChangeArrowheads="1"/>
          </p:cNvSpPr>
          <p:nvPr/>
        </p:nvSpPr>
        <p:spPr bwMode="gray">
          <a:xfrm>
            <a:off x="71438" y="142875"/>
            <a:ext cx="4643438" cy="1071563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5" name="Picture 2" descr="I:\市里课\QQ截图20140916135420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357813" y="2714625"/>
            <a:ext cx="3581400" cy="3857625"/>
          </a:xfrm>
        </p:spPr>
      </p:pic>
      <p:pic>
        <p:nvPicPr>
          <p:cNvPr id="13316" name="Picture 2" descr="I:\市里课\QQ截图2014091613535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2571750"/>
            <a:ext cx="4032250" cy="381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标题 1"/>
          <p:cNvSpPr>
            <a:spLocks noGrp="1"/>
          </p:cNvSpPr>
          <p:nvPr>
            <p:ph type="title"/>
          </p:nvPr>
        </p:nvSpPr>
        <p:spPr>
          <a:xfrm>
            <a:off x="-785812" y="71438"/>
            <a:ext cx="5400675" cy="1143000"/>
          </a:xfrm>
        </p:spPr>
        <p:txBody>
          <a:bodyPr vert="horz" wrap="square" lIns="91440" tIns="45720" rIns="91440" bIns="45720" anchor="ctr" anchorCtr="0"/>
          <a:p>
            <a:r>
              <a:rPr lang="en-US" altLang="zh-CN" b="1" dirty="0">
                <a:solidFill>
                  <a:srgbClr val="FF0000"/>
                </a:solidFill>
              </a:rPr>
              <a:t>Scene II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I:\市里课\QQ截图20140916135434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28625" y="2071688"/>
            <a:ext cx="5862638" cy="2952750"/>
          </a:xfrm>
        </p:spPr>
      </p:pic>
      <p:sp>
        <p:nvSpPr>
          <p:cNvPr id="5" name="矩形 4"/>
          <p:cNvSpPr/>
          <p:nvPr/>
        </p:nvSpPr>
        <p:spPr>
          <a:xfrm>
            <a:off x="4929188" y="714375"/>
            <a:ext cx="28384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What time is it?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857750" y="1643063"/>
            <a:ext cx="4089400" cy="1381125"/>
            <a:chOff x="4857752" y="1643050"/>
            <a:chExt cx="4089581" cy="1380476"/>
          </a:xfrm>
        </p:grpSpPr>
        <p:sp>
          <p:nvSpPr>
            <p:cNvPr id="14348" name="矩形 5"/>
            <p:cNvSpPr/>
            <p:nvPr/>
          </p:nvSpPr>
          <p:spPr>
            <a:xfrm>
              <a:off x="4857752" y="1643050"/>
              <a:ext cx="408958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Oh, no! It's six o'clock!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349" name="矩形 6"/>
            <p:cNvSpPr/>
            <p:nvPr/>
          </p:nvSpPr>
          <p:spPr>
            <a:xfrm>
              <a:off x="4857752" y="2500306"/>
              <a:ext cx="379296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Time to make dinner!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" name="圆角矩形标注 7"/>
          <p:cNvSpPr/>
          <p:nvPr/>
        </p:nvSpPr>
        <p:spPr>
          <a:xfrm>
            <a:off x="4572000" y="714375"/>
            <a:ext cx="4429125" cy="2357438"/>
          </a:xfrm>
          <a:prstGeom prst="wedgeRoundRectCallout">
            <a:avLst>
              <a:gd name="adj1" fmla="val -103242"/>
              <a:gd name="adj2" fmla="val 50250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286000" y="5643563"/>
            <a:ext cx="2857500" cy="1000125"/>
          </a:xfrm>
          <a:prstGeom prst="wedgeRoundRectCallout">
            <a:avLst>
              <a:gd name="adj1" fmla="val 8783"/>
              <a:gd name="adj2" fmla="val -213116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5905500"/>
            <a:ext cx="29114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Yes, I’m hungry.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11" name="U1L601_042_clip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2438" y="857250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U1L601_010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14938" y="22145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U1L601_044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29375" y="2143125"/>
            <a:ext cx="44767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U1L601_045.mp3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1063" y="2571750"/>
            <a:ext cx="428625" cy="42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3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2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28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AutoShape 86"/>
          <p:cNvSpPr>
            <a:spLocks noChangeArrowheads="1"/>
          </p:cNvSpPr>
          <p:nvPr/>
        </p:nvSpPr>
        <p:spPr bwMode="gray">
          <a:xfrm>
            <a:off x="71438" y="142875"/>
            <a:ext cx="4643438" cy="1071563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3" name="Picture 2" descr="I:\市里课\QQ截图20140916135434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00125" y="3143250"/>
            <a:ext cx="5000625" cy="3379788"/>
          </a:xfrm>
        </p:spPr>
      </p:pic>
      <p:sp>
        <p:nvSpPr>
          <p:cNvPr id="15364" name="标题 1"/>
          <p:cNvSpPr>
            <a:spLocks noGrp="1"/>
          </p:cNvSpPr>
          <p:nvPr>
            <p:ph type="title"/>
          </p:nvPr>
        </p:nvSpPr>
        <p:spPr>
          <a:xfrm>
            <a:off x="285750" y="142875"/>
            <a:ext cx="3357563" cy="1143000"/>
          </a:xfrm>
        </p:spPr>
        <p:txBody>
          <a:bodyPr vert="horz" wrap="square" lIns="91440" tIns="45720" rIns="91440" bIns="45720" anchor="ctr" anchorCtr="0"/>
          <a:p>
            <a:r>
              <a:rPr lang="en-US" altLang="zh-CN" b="1" dirty="0">
                <a:solidFill>
                  <a:srgbClr val="FF0000"/>
                </a:solidFill>
              </a:rPr>
              <a:t>Scene III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I:\市里课\QQ截图20140916135444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1214438"/>
            <a:ext cx="5072062" cy="4141787"/>
          </a:xfrm>
        </p:spPr>
      </p:pic>
      <p:sp>
        <p:nvSpPr>
          <p:cNvPr id="5" name="圆角矩形标注 4"/>
          <p:cNvSpPr/>
          <p:nvPr/>
        </p:nvSpPr>
        <p:spPr>
          <a:xfrm>
            <a:off x="571500" y="5357813"/>
            <a:ext cx="1857375" cy="1000125"/>
          </a:xfrm>
          <a:prstGeom prst="wedgeRoundRectCallout">
            <a:avLst>
              <a:gd name="adj1" fmla="val 52138"/>
              <a:gd name="adj2" fmla="val -208692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7738" y="5572125"/>
            <a:ext cx="1123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Mine!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714875" y="857250"/>
            <a:ext cx="3429000" cy="1357313"/>
          </a:xfrm>
          <a:prstGeom prst="wedgeRoundRectCallout">
            <a:avLst>
              <a:gd name="adj1" fmla="val -131864"/>
              <a:gd name="adj2" fmla="val 48077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8838" y="1333500"/>
            <a:ext cx="9032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Yes.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7188" y="1357313"/>
            <a:ext cx="27066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It's yours now!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U1L601_012裁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0250" y="5643563"/>
            <a:ext cx="5000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U1L601_048_clip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14938" y="928688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U1L601_049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43750" y="928688"/>
            <a:ext cx="5715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5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AutoShape 86"/>
          <p:cNvSpPr>
            <a:spLocks noChangeArrowheads="1"/>
          </p:cNvSpPr>
          <p:nvPr/>
        </p:nvSpPr>
        <p:spPr bwMode="gray">
          <a:xfrm>
            <a:off x="71438" y="142875"/>
            <a:ext cx="4643438" cy="1071563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1" name="Picture 2" descr="I:\市里课\QQ截图20140916135444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2428875"/>
            <a:ext cx="5286375" cy="4025900"/>
          </a:xfrm>
        </p:spPr>
      </p:pic>
      <p:sp>
        <p:nvSpPr>
          <p:cNvPr id="5" name="标题 1"/>
          <p:cNvSpPr txBox="1"/>
          <p:nvPr/>
        </p:nvSpPr>
        <p:spPr bwMode="auto">
          <a:xfrm>
            <a:off x="285750" y="142875"/>
            <a:ext cx="397192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Scene IV</a:t>
            </a:r>
            <a:endParaRPr kumimoji="0" lang="zh-CN" altLang="en-US" sz="4400" b="1" kern="120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AutoShape 86"/>
          <p:cNvSpPr txBox="1">
            <a:spLocks noChangeArrowheads="1"/>
          </p:cNvSpPr>
          <p:nvPr/>
        </p:nvSpPr>
        <p:spPr bwMode="gray">
          <a:xfrm>
            <a:off x="0" y="2071688"/>
            <a:ext cx="2571750" cy="971550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342900" marR="0" indent="-342900" defTabSz="9144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Scene II</a:t>
            </a:r>
            <a:endParaRPr kumimoji="0" lang="zh-CN" altLang="en-US" sz="32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86"/>
          <p:cNvSpPr txBox="1">
            <a:spLocks noChangeArrowheads="1"/>
          </p:cNvSpPr>
          <p:nvPr/>
        </p:nvSpPr>
        <p:spPr bwMode="gray">
          <a:xfrm>
            <a:off x="0" y="3929063"/>
            <a:ext cx="2500313" cy="971550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342900" marR="0" indent="-342900" defTabSz="9144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Scene III</a:t>
            </a:r>
            <a:endParaRPr kumimoji="0" lang="zh-CN" altLang="en-US" sz="32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86"/>
          <p:cNvSpPr txBox="1">
            <a:spLocks noChangeArrowheads="1"/>
          </p:cNvSpPr>
          <p:nvPr/>
        </p:nvSpPr>
        <p:spPr bwMode="gray">
          <a:xfrm>
            <a:off x="0" y="5715000"/>
            <a:ext cx="2643188" cy="971550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342900" marR="0" indent="-342900" defTabSz="9144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Scene IV</a:t>
            </a:r>
            <a:endParaRPr kumimoji="0" lang="zh-CN" altLang="en-US" sz="32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AutoShape 86"/>
          <p:cNvSpPr txBox="1">
            <a:spLocks noChangeArrowheads="1"/>
          </p:cNvSpPr>
          <p:nvPr/>
        </p:nvSpPr>
        <p:spPr bwMode="gray">
          <a:xfrm>
            <a:off x="0" y="0"/>
            <a:ext cx="2428875" cy="1071563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342900" marR="0" indent="-342900" defTabSz="914400" eaLnBrk="0" hangingPunct="0"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Scene I</a:t>
            </a: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8438" name="Picture 2" descr="I:\市里课\QQ截图20140916135444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071813" y="5008563"/>
            <a:ext cx="2428875" cy="1849437"/>
          </a:xfrm>
        </p:spPr>
      </p:pic>
      <p:pic>
        <p:nvPicPr>
          <p:cNvPr id="18439" name="Picture 2" descr="I:\市里课\QQ截图201409161354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549650"/>
            <a:ext cx="2357438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2" descr="I:\市里课\QQ截图2014091613535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8" y="1785938"/>
            <a:ext cx="2024062" cy="191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2" descr="I:\市里课\QQ截图201409161354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3" y="1846263"/>
            <a:ext cx="2000250" cy="2154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Picture 2" descr="I:\市里课\QQ截图2014091613524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25" y="0"/>
            <a:ext cx="2228850" cy="192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Picture 2" descr="I:\市里课\QQ截图2014091613531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9188" y="109538"/>
            <a:ext cx="2000250" cy="170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Picture 2" descr="I:\市里课\QQ截图2014091613533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750" y="0"/>
            <a:ext cx="2000250" cy="189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19459" name="Picture 2" descr="C:\Users\Administrator\Desktop\4981255_134340345103_2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29713" cy="6858000"/>
          </a:xfrm>
        </p:spPr>
      </p:pic>
      <p:sp>
        <p:nvSpPr>
          <p:cNvPr id="19460" name="TextBox 3"/>
          <p:cNvSpPr txBox="1"/>
          <p:nvPr/>
        </p:nvSpPr>
        <p:spPr>
          <a:xfrm>
            <a:off x="0" y="285750"/>
            <a:ext cx="43576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</a:rPr>
              <a:t>Homework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C:\Users\Administrator\Desktop\2345截图20140916225915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835150" y="115888"/>
            <a:ext cx="3590925" cy="421481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WordArt 6"/>
          <p:cNvSpPr/>
          <p:nvPr/>
        </p:nvSpPr>
        <p:spPr>
          <a:xfrm>
            <a:off x="250825" y="188913"/>
            <a:ext cx="4681538" cy="981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put them in order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3" name="WordArt 8"/>
          <p:cNvSpPr/>
          <p:nvPr/>
        </p:nvSpPr>
        <p:spPr>
          <a:xfrm>
            <a:off x="6227763" y="6165850"/>
            <a:ext cx="360362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WordArt 9"/>
          <p:cNvSpPr/>
          <p:nvPr/>
        </p:nvSpPr>
        <p:spPr>
          <a:xfrm>
            <a:off x="6946900" y="6165850"/>
            <a:ext cx="358775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5" name="WordArt 10"/>
          <p:cNvSpPr/>
          <p:nvPr/>
        </p:nvSpPr>
        <p:spPr>
          <a:xfrm>
            <a:off x="7740650" y="6165850"/>
            <a:ext cx="358775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6" name="WordArt 11"/>
          <p:cNvSpPr/>
          <p:nvPr/>
        </p:nvSpPr>
        <p:spPr>
          <a:xfrm>
            <a:off x="8461375" y="6165850"/>
            <a:ext cx="358775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7" name="Picture 2" descr="I:\市里课\QQ截图2014091613533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770188"/>
            <a:ext cx="2643188" cy="287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3" descr="I:\市里课\QQ截图201409161354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8" y="1500188"/>
            <a:ext cx="2290762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4" descr="I:\市里课\QQ截图201409161354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57688"/>
            <a:ext cx="2357438" cy="2500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5" descr="I:\市里课\QQ截图2014091613544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342900"/>
            <a:ext cx="2214562" cy="2800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5.89868E-7 L -0.46459 -0.5840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0" y="-2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89868E-7 L -0.30694 -0.7413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-3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5.89868E-7 L -0.84271 -0.36364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00" y="-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89868E-7 L -0.21285 -0.89891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-4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6147" name="Picture 2" descr="I:\市里课\9.23\QQ截图2014091717301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3" descr="I:\市里课\9.23\QQ截图20140917173026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0"/>
            <a:ext cx="4572000" cy="3571875"/>
          </a:xfrm>
        </p:spPr>
      </p:pic>
      <p:pic>
        <p:nvPicPr>
          <p:cNvPr id="6149" name="Picture 4" descr="I:\市里课\9.23\QQ截图2014091717304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5"/>
            <a:ext cx="4572000" cy="321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5" descr="I:\市里课\9.23\QQ截图2014091717305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571875"/>
            <a:ext cx="4572000" cy="32146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1071563" y="3643313"/>
            <a:ext cx="1571625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57750" y="2355850"/>
            <a:ext cx="3214688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57375" y="6500813"/>
            <a:ext cx="1571625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857750" y="6142038"/>
            <a:ext cx="1357313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00813" y="6142038"/>
            <a:ext cx="1071563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I:\市里课\QQ截图20140916135249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1357313"/>
            <a:ext cx="4414837" cy="3821112"/>
          </a:xfrm>
        </p:spPr>
      </p:pic>
      <p:sp>
        <p:nvSpPr>
          <p:cNvPr id="5" name="矩形 4"/>
          <p:cNvSpPr/>
          <p:nvPr/>
        </p:nvSpPr>
        <p:spPr>
          <a:xfrm>
            <a:off x="1214438" y="1571625"/>
            <a:ext cx="1785938" cy="857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8" y="214313"/>
            <a:ext cx="4572000" cy="800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Oh, no!</a:t>
            </a:r>
            <a:br>
              <a:rPr lang="en-US" altLang="zh-CN" b="1" dirty="0">
                <a:latin typeface="Arial" panose="020B0604020202020204" pitchFamily="34" charset="0"/>
              </a:rPr>
            </a:b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7688" y="785813"/>
            <a:ext cx="4684712" cy="954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Baby Becky, 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don't play with the dishes!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3" y="5143500"/>
            <a:ext cx="1123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Mine!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9125" y="1785938"/>
            <a:ext cx="42386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No, play with your toys!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9975" y="5643563"/>
            <a:ext cx="38592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I don’t want my toys !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72063" y="5643563"/>
            <a:ext cx="33004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I want the dishes !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63" y="6215063"/>
            <a:ext cx="1123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Mine!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357688" y="214313"/>
            <a:ext cx="4643438" cy="2214563"/>
          </a:xfrm>
          <a:prstGeom prst="wedgeRoundRectCallout">
            <a:avLst>
              <a:gd name="adj1" fmla="val -56962"/>
              <a:gd name="adj2" fmla="val 6116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928688" y="5214938"/>
            <a:ext cx="7500938" cy="1500188"/>
          </a:xfrm>
          <a:prstGeom prst="wedgeRoundRectCallout">
            <a:avLst>
              <a:gd name="adj1" fmla="val -25110"/>
              <a:gd name="adj2" fmla="val -100404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U1L601_010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7875" y="2333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U1L601_011裁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72313" y="8048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U1L601_012裁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428875" y="5072063"/>
            <a:ext cx="44767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U1L601_013裁.mp3">
            <a:hlinkClick r:id="" action="ppaction://media"/>
          </p:cNvPr>
          <p:cNvPicPr>
            <a:picLocks noRot="1"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link="rId1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14938" y="2214563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U1L601_014.mp3">
            <a:hlinkClick r:id="" action="ppaction://media"/>
          </p:cNvPr>
          <p:cNvPicPr>
            <a:picLocks noRot="1"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86313" y="5786438"/>
            <a:ext cx="4286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U1L601_015.mp3">
            <a:hlinkClick r:id="" action="ppaction://media"/>
          </p:cNvPr>
          <p:cNvPicPr>
            <a:picLocks noRot="1"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29563" y="5286375"/>
            <a:ext cx="44767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U1L601_012裁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14563" y="6234113"/>
            <a:ext cx="428625" cy="42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6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41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23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58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32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41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I:\市里课\QQ截图20140916135316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85813" y="1500188"/>
            <a:ext cx="4708525" cy="3621087"/>
          </a:xfrm>
        </p:spPr>
      </p:pic>
      <p:sp>
        <p:nvSpPr>
          <p:cNvPr id="5" name="矩形 4"/>
          <p:cNvSpPr/>
          <p:nvPr/>
        </p:nvSpPr>
        <p:spPr>
          <a:xfrm>
            <a:off x="4572000" y="571500"/>
            <a:ext cx="45720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Look out, Baby Becky!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500563" y="428625"/>
            <a:ext cx="4429125" cy="1000125"/>
          </a:xfrm>
          <a:prstGeom prst="wedgeRoundRectCallout">
            <a:avLst>
              <a:gd name="adj1" fmla="val -47751"/>
              <a:gd name="adj2" fmla="val 126053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786063" y="5072063"/>
            <a:ext cx="4643438" cy="1000125"/>
          </a:xfrm>
          <a:prstGeom prst="wedgeRoundRectCallout">
            <a:avLst>
              <a:gd name="adj1" fmla="val -51881"/>
              <a:gd name="adj2" fmla="val -17035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500" y="5334000"/>
            <a:ext cx="53578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Milk, eggs and tomatoes.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9" name="U1L601_020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72125" y="1090613"/>
            <a:ext cx="552450" cy="55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6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I:\市里课\QQ截图20140916135337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368425" y="1571625"/>
            <a:ext cx="5492750" cy="3929063"/>
          </a:xfrm>
        </p:spPr>
      </p:pic>
      <p:sp>
        <p:nvSpPr>
          <p:cNvPr id="5" name="圆角矩形 4"/>
          <p:cNvSpPr/>
          <p:nvPr/>
        </p:nvSpPr>
        <p:spPr>
          <a:xfrm>
            <a:off x="2428875" y="1428750"/>
            <a:ext cx="1928813" cy="8572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214313"/>
            <a:ext cx="45720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Oh, no!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785813"/>
            <a:ext cx="45720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Baby Becky!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3438" y="1428750"/>
            <a:ext cx="4572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Don't play with the eggs!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50" y="5643563"/>
            <a:ext cx="1123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Mine!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3438" y="2071688"/>
            <a:ext cx="45720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No!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357688" y="214313"/>
            <a:ext cx="4643438" cy="2357438"/>
          </a:xfrm>
          <a:prstGeom prst="wedgeRoundRectCallout">
            <a:avLst>
              <a:gd name="adj1" fmla="val -84595"/>
              <a:gd name="adj2" fmla="val 56506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285875" y="5572125"/>
            <a:ext cx="4643438" cy="642938"/>
          </a:xfrm>
          <a:prstGeom prst="wedgeRoundRectCallout">
            <a:avLst>
              <a:gd name="adj1" fmla="val 30381"/>
              <a:gd name="adj2" fmla="val -235235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U1L601_023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15313" y="214313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U1L601_024_clip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43875" y="928688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U1L601_026_clip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15313" y="1928813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U1L601_012裁.mp3">
            <a:hlinkClick r:id="" action="ppaction://media"/>
          </p:cNvPr>
          <p:cNvPicPr>
            <a:picLocks noRot="1"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14813" y="5519738"/>
            <a:ext cx="5715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41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94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0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70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AutoShape 86"/>
          <p:cNvSpPr>
            <a:spLocks noChangeArrowheads="1"/>
          </p:cNvSpPr>
          <p:nvPr/>
        </p:nvSpPr>
        <p:spPr bwMode="gray">
          <a:xfrm>
            <a:off x="71438" y="142875"/>
            <a:ext cx="4643438" cy="1071563"/>
          </a:xfrm>
          <a:prstGeom prst="homePlate">
            <a:avLst>
              <a:gd name="adj" fmla="val 51405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 w="19050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/>
          <p:cNvSpPr>
            <a:spLocks noGrp="1"/>
          </p:cNvSpPr>
          <p:nvPr>
            <p:ph type="title"/>
          </p:nvPr>
        </p:nvSpPr>
        <p:spPr>
          <a:xfrm>
            <a:off x="-214312" y="142875"/>
            <a:ext cx="4329112" cy="1143000"/>
          </a:xfrm>
        </p:spPr>
        <p:txBody>
          <a:bodyPr vert="horz" wrap="square" lIns="91440" tIns="45720" rIns="91440" bIns="45720" anchor="ctr" anchorCtr="0"/>
          <a:p>
            <a:r>
              <a:rPr lang="en-US" altLang="zh-CN" b="1" dirty="0">
                <a:solidFill>
                  <a:srgbClr val="FF0000"/>
                </a:solidFill>
              </a:rPr>
              <a:t>Scene I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0244" name="Picture 2" descr="I:\市里课\QQ截图20140916135337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419850" y="3571875"/>
            <a:ext cx="2724150" cy="2786063"/>
          </a:xfrm>
        </p:spPr>
      </p:pic>
      <p:pic>
        <p:nvPicPr>
          <p:cNvPr id="10245" name="Picture 2" descr="I:\市里课\QQ截图201409161353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3" y="2857500"/>
            <a:ext cx="2714625" cy="281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2" descr="I:\市里课\QQ截图2014091613524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5938"/>
            <a:ext cx="330200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J:\9.23\QQ截图20140917173115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4357688" cy="6215063"/>
          </a:xfrm>
        </p:spPr>
      </p:pic>
      <p:pic>
        <p:nvPicPr>
          <p:cNvPr id="11267" name="Picture 3" descr="J:\9.23\QQ截图201409171731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8" y="0"/>
            <a:ext cx="4786312" cy="626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WPS 演示</Application>
  <PresentationFormat>在屏幕上显示</PresentationFormat>
  <Paragraphs>108</Paragraphs>
  <Slides>18</Slides>
  <Notes>1</Notes>
  <HiddenSlides>0</HiddenSlides>
  <MMClips>19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Scene I</vt:lpstr>
      <vt:lpstr>PowerPoint 演示文稿</vt:lpstr>
      <vt:lpstr>PowerPoint 演示文稿</vt:lpstr>
      <vt:lpstr>Scene II</vt:lpstr>
      <vt:lpstr>PowerPoint 演示文稿</vt:lpstr>
      <vt:lpstr>Scene III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60</cp:revision>
  <dcterms:created xsi:type="dcterms:W3CDTF">2014-09-16T14:31:00Z</dcterms:created>
  <dcterms:modified xsi:type="dcterms:W3CDTF">2023-09-30T11:48:44Z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2A0037A732234896908B1B42A611C6ED_13</vt:lpwstr>
  </property>
  <property fmtid="{D5CDD505-2E9C-101B-9397-08002B2CF9AE}" pid="3" name="KSOProductBuildVer">
    <vt:lpwstr>2052-12.1.0.15374</vt:lpwstr>
  </property>
</Properties>
</file>