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1" r:id="rId4"/>
    <p:sldId id="259" r:id="rId5"/>
    <p:sldId id="264" r:id="rId6"/>
    <p:sldId id="260" r:id="rId7"/>
    <p:sldId id="262" r:id="rId8"/>
    <p:sldId id="267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idx="1"/>
          </p:nvPr>
        </p:nvSpPr>
        <p:spPr>
          <a:xfrm>
            <a:off x="2895600" y="4953000"/>
            <a:ext cx="762000" cy="6858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five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/>
            <a:endParaRPr lang="en-US" altLang="zh-CN" sz="2800" dirty="0"/>
          </a:p>
        </p:txBody>
      </p:sp>
      <p:pic>
        <p:nvPicPr>
          <p:cNvPr id="2051" name="Picture 3" descr="1-5"/>
          <p:cNvPicPr>
            <a:picLocks noChangeAspect="1"/>
          </p:cNvPicPr>
          <p:nvPr/>
        </p:nvPicPr>
        <p:blipFill>
          <a:blip r:embed="rId1"/>
          <a:srcRect l="30724" t="32222" r="30722" b="34445"/>
          <a:stretch>
            <a:fillRect/>
          </a:stretch>
        </p:blipFill>
        <p:spPr>
          <a:xfrm>
            <a:off x="4038600" y="4724400"/>
            <a:ext cx="9906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Text Box 4"/>
          <p:cNvSpPr txBox="1"/>
          <p:nvPr/>
        </p:nvSpPr>
        <p:spPr>
          <a:xfrm>
            <a:off x="0" y="0"/>
            <a:ext cx="8077200" cy="584200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Unit 1 Lesson 4 Number 1~5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053" name="Text Box 5"/>
          <p:cNvSpPr txBox="1"/>
          <p:nvPr/>
        </p:nvSpPr>
        <p:spPr>
          <a:xfrm>
            <a:off x="228600" y="838200"/>
            <a:ext cx="1447800" cy="579438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新单词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054" name="Text Box 6"/>
          <p:cNvSpPr txBox="1"/>
          <p:nvPr/>
        </p:nvSpPr>
        <p:spPr>
          <a:xfrm>
            <a:off x="533400" y="18288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one</a:t>
            </a:r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055" name="Text Box 7"/>
          <p:cNvSpPr txBox="1"/>
          <p:nvPr/>
        </p:nvSpPr>
        <p:spPr>
          <a:xfrm>
            <a:off x="457200" y="36576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two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056" name="Text Box 8"/>
          <p:cNvSpPr txBox="1"/>
          <p:nvPr/>
        </p:nvSpPr>
        <p:spPr>
          <a:xfrm>
            <a:off x="6781800" y="17526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three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057" name="Text Box 9"/>
          <p:cNvSpPr txBox="1"/>
          <p:nvPr/>
        </p:nvSpPr>
        <p:spPr>
          <a:xfrm>
            <a:off x="6629400" y="35814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four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2058" name="Picture 10" descr="1-5"/>
          <p:cNvPicPr>
            <a:picLocks noChangeAspect="1"/>
          </p:cNvPicPr>
          <p:nvPr/>
        </p:nvPicPr>
        <p:blipFill>
          <a:blip r:embed="rId1"/>
          <a:srcRect r="66264" b="66667"/>
          <a:stretch>
            <a:fillRect/>
          </a:stretch>
        </p:blipFill>
        <p:spPr>
          <a:xfrm>
            <a:off x="1981200" y="1600200"/>
            <a:ext cx="7620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9" name="Picture 11" descr="1-5"/>
          <p:cNvPicPr>
            <a:picLocks noChangeAspect="1"/>
          </p:cNvPicPr>
          <p:nvPr/>
        </p:nvPicPr>
        <p:blipFill>
          <a:blip r:embed="rId1"/>
          <a:srcRect l="30194" r="33133" b="65555"/>
          <a:stretch>
            <a:fillRect/>
          </a:stretch>
        </p:blipFill>
        <p:spPr>
          <a:xfrm>
            <a:off x="1752600" y="3200400"/>
            <a:ext cx="914400" cy="110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0" name="Picture 12" descr="1-5"/>
          <p:cNvPicPr>
            <a:picLocks noChangeAspect="1"/>
          </p:cNvPicPr>
          <p:nvPr/>
        </p:nvPicPr>
        <p:blipFill>
          <a:blip r:embed="rId1"/>
          <a:srcRect l="64458" b="65555"/>
          <a:stretch>
            <a:fillRect/>
          </a:stretch>
        </p:blipFill>
        <p:spPr>
          <a:xfrm>
            <a:off x="5105400" y="1600200"/>
            <a:ext cx="10668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Picture 13" descr="1-5"/>
          <p:cNvPicPr>
            <a:picLocks noChangeAspect="1"/>
          </p:cNvPicPr>
          <p:nvPr/>
        </p:nvPicPr>
        <p:blipFill>
          <a:blip r:embed="rId1"/>
          <a:srcRect t="32222" r="66867" b="34445"/>
          <a:stretch>
            <a:fillRect/>
          </a:stretch>
        </p:blipFill>
        <p:spPr>
          <a:xfrm>
            <a:off x="5257800" y="3276600"/>
            <a:ext cx="990600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 Box 6"/>
          <p:cNvSpPr txBox="1"/>
          <p:nvPr/>
        </p:nvSpPr>
        <p:spPr>
          <a:xfrm>
            <a:off x="1219200" y="2286000"/>
            <a:ext cx="2209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3075" name="Picture 8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6096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13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6858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14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5146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Picture 15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25146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Text Box 16"/>
          <p:cNvSpPr txBox="1"/>
          <p:nvPr/>
        </p:nvSpPr>
        <p:spPr>
          <a:xfrm>
            <a:off x="2362200" y="5638800"/>
            <a:ext cx="3505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_________________________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185" name="Text Box 17"/>
          <p:cNvSpPr txBox="1"/>
          <p:nvPr/>
        </p:nvSpPr>
        <p:spPr>
          <a:xfrm>
            <a:off x="2895600" y="51816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Four book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9" name="Text Box 7"/>
          <p:cNvSpPr txBox="1"/>
          <p:nvPr/>
        </p:nvSpPr>
        <p:spPr>
          <a:xfrm>
            <a:off x="1066800" y="4114800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three book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099" name="Picture 9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3048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11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574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13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2954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14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0" y="16764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Text Box 16"/>
          <p:cNvSpPr txBox="1"/>
          <p:nvPr/>
        </p:nvSpPr>
        <p:spPr>
          <a:xfrm>
            <a:off x="5867400" y="41910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one book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31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5"/>
          <p:cNvSpPr txBox="1"/>
          <p:nvPr/>
        </p:nvSpPr>
        <p:spPr>
          <a:xfrm>
            <a:off x="1066800" y="2667000"/>
            <a:ext cx="5181600" cy="106680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同学们，上一张图片你们发现了一条重要的规律吗？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8199" name="Picture 7" descr="问号"/>
          <p:cNvPicPr>
            <a:picLocks noChangeAspect="1"/>
          </p:cNvPicPr>
          <p:nvPr/>
        </p:nvPicPr>
        <p:blipFill>
          <a:blip r:embed="rId1"/>
          <a:srcRect l="29428" t="23334" r="24857" b="18889"/>
          <a:stretch>
            <a:fillRect/>
          </a:stretch>
        </p:blipFill>
        <p:spPr>
          <a:xfrm>
            <a:off x="2133600" y="838200"/>
            <a:ext cx="9144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8"/>
          <p:cNvSpPr txBox="1"/>
          <p:nvPr/>
        </p:nvSpPr>
        <p:spPr>
          <a:xfrm>
            <a:off x="3505200" y="4114800"/>
            <a:ext cx="38862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在表述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个或以上的物体是，在该单词后面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+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或者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+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es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14"/>
          <p:cNvSpPr txBox="1"/>
          <p:nvPr/>
        </p:nvSpPr>
        <p:spPr>
          <a:xfrm>
            <a:off x="1828800" y="1143000"/>
            <a:ext cx="1905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6147" name="Text Box 15"/>
          <p:cNvSpPr txBox="1"/>
          <p:nvPr/>
        </p:nvSpPr>
        <p:spPr>
          <a:xfrm>
            <a:off x="914400" y="609600"/>
            <a:ext cx="11430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复习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6148" name="Picture 16" descr="1-5"/>
          <p:cNvPicPr>
            <a:picLocks noChangeAspect="1"/>
          </p:cNvPicPr>
          <p:nvPr/>
        </p:nvPicPr>
        <p:blipFill>
          <a:blip r:embed="rId1"/>
          <a:srcRect r="66264" b="66667"/>
          <a:stretch>
            <a:fillRect/>
          </a:stretch>
        </p:blipFill>
        <p:spPr>
          <a:xfrm>
            <a:off x="1828800" y="1371600"/>
            <a:ext cx="7620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17" descr="1-5"/>
          <p:cNvPicPr>
            <a:picLocks noChangeAspect="1"/>
          </p:cNvPicPr>
          <p:nvPr/>
        </p:nvPicPr>
        <p:blipFill>
          <a:blip r:embed="rId1"/>
          <a:srcRect l="30194" r="33133" b="65555"/>
          <a:stretch>
            <a:fillRect/>
          </a:stretch>
        </p:blipFill>
        <p:spPr>
          <a:xfrm>
            <a:off x="1905000" y="3200400"/>
            <a:ext cx="914400" cy="110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18" descr="1-5"/>
          <p:cNvPicPr>
            <a:picLocks noChangeAspect="1"/>
          </p:cNvPicPr>
          <p:nvPr/>
        </p:nvPicPr>
        <p:blipFill>
          <a:blip r:embed="rId1"/>
          <a:srcRect l="64458" b="65555"/>
          <a:stretch>
            <a:fillRect/>
          </a:stretch>
        </p:blipFill>
        <p:spPr>
          <a:xfrm>
            <a:off x="5105400" y="1371600"/>
            <a:ext cx="10668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19" descr="1-5"/>
          <p:cNvPicPr>
            <a:picLocks noChangeAspect="1"/>
          </p:cNvPicPr>
          <p:nvPr/>
        </p:nvPicPr>
        <p:blipFill>
          <a:blip r:embed="rId1"/>
          <a:srcRect t="32222" r="66867" b="34445"/>
          <a:stretch>
            <a:fillRect/>
          </a:stretch>
        </p:blipFill>
        <p:spPr>
          <a:xfrm>
            <a:off x="5257800" y="2971800"/>
            <a:ext cx="9906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20" descr="1-5"/>
          <p:cNvPicPr>
            <a:picLocks noChangeAspect="1"/>
          </p:cNvPicPr>
          <p:nvPr/>
        </p:nvPicPr>
        <p:blipFill>
          <a:blip r:embed="rId1"/>
          <a:srcRect l="30724" t="32222" r="30722" b="34445"/>
          <a:stretch>
            <a:fillRect/>
          </a:stretch>
        </p:blipFill>
        <p:spPr>
          <a:xfrm>
            <a:off x="4038600" y="4724400"/>
            <a:ext cx="9906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3" name="Text Box 21"/>
          <p:cNvSpPr txBox="1"/>
          <p:nvPr/>
        </p:nvSpPr>
        <p:spPr>
          <a:xfrm>
            <a:off x="457200" y="2133600"/>
            <a:ext cx="1371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————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154" name="Text Box 22"/>
          <p:cNvSpPr txBox="1"/>
          <p:nvPr/>
        </p:nvSpPr>
        <p:spPr>
          <a:xfrm>
            <a:off x="381000" y="4038600"/>
            <a:ext cx="1371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————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155" name="Text Box 23"/>
          <p:cNvSpPr txBox="1"/>
          <p:nvPr/>
        </p:nvSpPr>
        <p:spPr>
          <a:xfrm>
            <a:off x="6553200" y="1905000"/>
            <a:ext cx="1371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————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156" name="Text Box 24"/>
          <p:cNvSpPr txBox="1"/>
          <p:nvPr/>
        </p:nvSpPr>
        <p:spPr>
          <a:xfrm>
            <a:off x="6477000" y="3505200"/>
            <a:ext cx="1371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————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157" name="Text Box 25"/>
          <p:cNvSpPr txBox="1"/>
          <p:nvPr/>
        </p:nvSpPr>
        <p:spPr>
          <a:xfrm>
            <a:off x="2590800" y="5410200"/>
            <a:ext cx="1371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————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</Words>
  <Application>WPS 演示</Application>
  <PresentationFormat>全屏显示(4:3)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11</cp:revision>
  <dcterms:created xsi:type="dcterms:W3CDTF">2023-09-30T08:36:00Z</dcterms:created>
  <dcterms:modified xsi:type="dcterms:W3CDTF">2023-09-30T15:45:31Z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6506A53ED9194012869F060CF26DD957_13</vt:lpwstr>
  </property>
  <property fmtid="{D5CDD505-2E9C-101B-9397-08002B2CF9AE}" pid="4" name="KSOProductBuildVer">
    <vt:lpwstr>2052-12.1.0.15374</vt:lpwstr>
  </property>
</Properties>
</file>