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30" r:id="rId5"/>
    <p:sldId id="698" r:id="rId6"/>
    <p:sldId id="808" r:id="rId8"/>
    <p:sldId id="818" r:id="rId9"/>
    <p:sldId id="819" r:id="rId10"/>
    <p:sldId id="820" r:id="rId11"/>
    <p:sldId id="825" r:id="rId12"/>
    <p:sldId id="822" r:id="rId13"/>
    <p:sldId id="826" r:id="rId14"/>
    <p:sldId id="823" r:id="rId15"/>
    <p:sldId id="735" r:id="rId16"/>
    <p:sldId id="827" r:id="rId17"/>
    <p:sldId id="842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56" userDrawn="1">
          <p15:clr>
            <a:srgbClr val="A4A3A4"/>
          </p15:clr>
        </p15:guide>
        <p15:guide id="2" pos="317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BFE69A"/>
    <a:srgbClr val="D1D1F0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56"/>
        <p:guide pos="317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433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9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38.png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image" Target="../media/image2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9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TextBox 5"/>
          <p:cNvSpPr txBox="1"/>
          <p:nvPr/>
        </p:nvSpPr>
        <p:spPr>
          <a:xfrm>
            <a:off x="457200" y="514985"/>
            <a:ext cx="7866380" cy="1153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下面右边的三幅照片分别是在哪个位置拍的？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把相应的序号填在括号里。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97905" y="133985"/>
            <a:ext cx="2038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P71 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T4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55854" y="45023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（       ）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6087341" y="2880757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（       ）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5275974" y="450236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（       ）</a:t>
            </a:r>
            <a:endParaRPr lang="zh-CN" altLang="en-US" dirty="0"/>
          </a:p>
        </p:txBody>
      </p: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6403152" y="2832677"/>
            <a:ext cx="463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③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7571665" y="4456986"/>
            <a:ext cx="463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②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5591785" y="4456986"/>
            <a:ext cx="463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①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矩形: 圆角 17"/>
          <p:cNvSpPr/>
          <p:nvPr/>
        </p:nvSpPr>
        <p:spPr>
          <a:xfrm>
            <a:off x="777518" y="2041193"/>
            <a:ext cx="3948223" cy="2750289"/>
          </a:xfrm>
          <a:prstGeom prst="roundRect">
            <a:avLst>
              <a:gd name="adj" fmla="val 9332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27052" y="2112663"/>
            <a:ext cx="3449153" cy="247150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27698" y="1696618"/>
            <a:ext cx="1873179" cy="114971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26047" y="3315545"/>
            <a:ext cx="1861447" cy="116536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04241" y="3322942"/>
            <a:ext cx="1884911" cy="11614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40" name="Text Box 16"/>
          <p:cNvSpPr txBox="1"/>
          <p:nvPr/>
        </p:nvSpPr>
        <p:spPr>
          <a:xfrm>
            <a:off x="765175" y="851218"/>
            <a:ext cx="759015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44500" indent="-444500" defTabSz="457200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通过这节课的学习活动，你有什么收获？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435" y="1809750"/>
            <a:ext cx="8336280" cy="24453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从不同的角度观察同一物体，所看到的图形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可能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不同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的。在观察物体时，要根据观察者的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位置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和所观察物体的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各部位特征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进行判断。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1898650" y="2419350"/>
            <a:ext cx="61899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第1课时 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观察物体（1）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81400" y="151828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观察物体（一）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6" name="任意多边形 5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" name="组合 9"/>
          <p:cNvGrpSpPr/>
          <p:nvPr/>
        </p:nvGrpSpPr>
        <p:grpSpPr>
          <a:xfrm>
            <a:off x="534129" y="1581150"/>
            <a:ext cx="8197445" cy="1503045"/>
            <a:chOff x="95" y="6451"/>
            <a:chExt cx="12596" cy="2367"/>
          </a:xfrm>
        </p:grpSpPr>
        <p:sp>
          <p:nvSpPr>
            <p:cNvPr id="4" name="圆角矩形标注 3"/>
            <p:cNvSpPr/>
            <p:nvPr/>
          </p:nvSpPr>
          <p:spPr>
            <a:xfrm>
              <a:off x="95" y="6451"/>
              <a:ext cx="10983" cy="2367"/>
            </a:xfrm>
            <a:prstGeom prst="wedgeRoundRectCallout">
              <a:avLst>
                <a:gd name="adj1" fmla="val 53257"/>
                <a:gd name="adj2" fmla="val 15483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r>
                <a:rPr lang="zh-CN" altLang="en-US" sz="3000" b="1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同学们听过盲人摸象的故事吗？几个人摸同一头大象，为什么说得不一样呢</a:t>
              </a:r>
              <a:r>
                <a:rPr lang="en-US" altLang="zh-CN" sz="3000" b="1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?</a:t>
              </a:r>
              <a:endParaRPr lang="zh-CN" altLang="en-US" sz="3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2" name="图片 1" descr="C:\Users\Administrator\Desktop\新画人物图\兔子3 拷贝.png兔子3 拷贝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 flipH="1">
              <a:off x="11579" y="7019"/>
              <a:ext cx="1112" cy="1435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3908425" y="618173"/>
            <a:ext cx="17145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pc="200" noProof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盲人摸象</a:t>
            </a:r>
            <a:endParaRPr lang="zh-CN" altLang="en-US" sz="2800" b="1" spc="200" noProof="1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95400" y="4095750"/>
            <a:ext cx="6106160" cy="5530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他们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从各自的角度都看到了什么呢？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5" name="文本框 4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</a:rPr>
                <a:t>探究新知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18" name="任意多边形 17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8" name="组合 7"/>
          <p:cNvGrpSpPr/>
          <p:nvPr/>
        </p:nvGrpSpPr>
        <p:grpSpPr>
          <a:xfrm>
            <a:off x="618458" y="905522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10" name="任意多边形 9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sz="2800" b="1" dirty="0" smtClean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1</a:t>
              </a:r>
              <a:endParaRPr lang="en-US" sz="28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497455" y="487680"/>
            <a:ext cx="4718050" cy="3627120"/>
            <a:chOff x="3695" y="411"/>
            <a:chExt cx="7430" cy="5712"/>
          </a:xfrm>
        </p:grpSpPr>
        <p:pic>
          <p:nvPicPr>
            <p:cNvPr id="14" name="图片 13" descr="女04 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31" y="769"/>
              <a:ext cx="1352" cy="2834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00" y="2975"/>
              <a:ext cx="4765" cy="1185"/>
            </a:xfrm>
            <a:prstGeom prst="rect">
              <a:avLst/>
            </a:prstGeom>
          </p:spPr>
        </p:pic>
        <p:pic>
          <p:nvPicPr>
            <p:cNvPr id="5139" name="图片 5138" descr="1"/>
            <p:cNvPicPr>
              <a:picLocks noChangeAspect="1"/>
            </p:cNvPicPr>
            <p:nvPr/>
          </p:nvPicPr>
          <p:blipFill>
            <a:blip r:embed="rId4" cstate="print"/>
            <a:srcRect r="79904"/>
            <a:stretch>
              <a:fillRect/>
            </a:stretch>
          </p:blipFill>
          <p:spPr>
            <a:xfrm>
              <a:off x="6600" y="2156"/>
              <a:ext cx="1686" cy="16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图片 6" descr="男03 拷贝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flipH="1">
              <a:off x="3720" y="1170"/>
              <a:ext cx="1444" cy="3028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8160" y="654"/>
              <a:ext cx="164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小红</a:t>
              </a:r>
              <a:endParaRPr lang="en-US" altLang="zh-CN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480" y="4198"/>
              <a:ext cx="164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小丽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695" y="411"/>
              <a:ext cx="164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小亮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600" y="4977"/>
              <a:ext cx="164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小明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520" y="2275"/>
              <a:ext cx="1848" cy="3848"/>
              <a:chOff x="1441" y="2370"/>
              <a:chExt cx="1848" cy="3848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 t="44453"/>
              <a:stretch>
                <a:fillRect/>
              </a:stretch>
            </p:blipFill>
            <p:spPr>
              <a:xfrm>
                <a:off x="1441" y="4025"/>
                <a:ext cx="1848" cy="2193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 l="17100" t="304" r="25379" b="56332"/>
              <a:stretch>
                <a:fillRect/>
              </a:stretch>
            </p:blipFill>
            <p:spPr>
              <a:xfrm>
                <a:off x="1757" y="2370"/>
                <a:ext cx="1063" cy="1712"/>
              </a:xfrm>
              <a:prstGeom prst="rect">
                <a:avLst/>
              </a:prstGeom>
            </p:spPr>
          </p:pic>
        </p:grpSp>
      </p:grpSp>
      <p:pic>
        <p:nvPicPr>
          <p:cNvPr id="30" name="图片 29" descr="女02 拷贝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6170930" y="1122045"/>
            <a:ext cx="883920" cy="18529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9" name="图片 5138" descr="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492375" y="3568065"/>
            <a:ext cx="4159250" cy="817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圆角矩形标注 5132"/>
          <p:cNvSpPr/>
          <p:nvPr/>
        </p:nvSpPr>
        <p:spPr>
          <a:xfrm>
            <a:off x="381635" y="438785"/>
            <a:ext cx="2233613" cy="1635121"/>
          </a:xfrm>
          <a:prstGeom prst="wedgeRoundRectCallout">
            <a:avLst>
              <a:gd name="adj1" fmla="val -25238"/>
              <a:gd name="adj2" fmla="val 70219"/>
              <a:gd name="adj3" fmla="val 16667"/>
            </a:avLst>
          </a:prstGeom>
          <a:noFill/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下面这些图分别是谁看到的？</a:t>
            </a:r>
            <a:endParaRPr lang="zh-CN" altLang="en-US" sz="3000" b="1" dirty="0">
              <a:solidFill>
                <a:srgbClr val="1C1C1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3320" name="图片 19" descr="F:\1.有关教学课件\123\新画人物图\书本02 拷贝.png书本02 拷贝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85750" y="2343468"/>
            <a:ext cx="849313" cy="106870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 flipV="1">
            <a:off x="2919730" y="2952750"/>
            <a:ext cx="1347470" cy="64008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3429000" y="2266950"/>
            <a:ext cx="533400" cy="137160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3" idx="1"/>
          </p:cNvCxnSpPr>
          <p:nvPr/>
        </p:nvCxnSpPr>
        <p:spPr>
          <a:xfrm flipV="1">
            <a:off x="5287010" y="2038350"/>
            <a:ext cx="1494790" cy="154051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 rot="17760000">
            <a:off x="3566795" y="3503295"/>
            <a:ext cx="776605" cy="11430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 rot="3900000">
            <a:off x="4648200" y="3427095"/>
            <a:ext cx="776605" cy="11430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标注 5132"/>
          <p:cNvSpPr/>
          <p:nvPr/>
        </p:nvSpPr>
        <p:spPr>
          <a:xfrm>
            <a:off x="5638800" y="4390390"/>
            <a:ext cx="2437765" cy="612921"/>
          </a:xfrm>
          <a:prstGeom prst="wedgeRoundRectCallout">
            <a:avLst>
              <a:gd name="adj1" fmla="val -101164"/>
              <a:gd name="adj2" fmla="val -53293"/>
              <a:gd name="adj3" fmla="val 16667"/>
            </a:avLst>
          </a:prstGeom>
          <a:noFill/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如何分辨的？</a:t>
            </a:r>
            <a:endParaRPr lang="zh-CN" altLang="en-US" sz="3000" b="1" dirty="0">
              <a:solidFill>
                <a:srgbClr val="1C1C1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879725" y="32385"/>
            <a:ext cx="4718050" cy="3627120"/>
            <a:chOff x="3695" y="411"/>
            <a:chExt cx="7430" cy="5712"/>
          </a:xfrm>
        </p:grpSpPr>
        <p:pic>
          <p:nvPicPr>
            <p:cNvPr id="9" name="图片 8" descr="女04 拷贝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31" y="769"/>
              <a:ext cx="1352" cy="283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00" y="2975"/>
              <a:ext cx="4765" cy="1185"/>
            </a:xfrm>
            <a:prstGeom prst="rect">
              <a:avLst/>
            </a:prstGeom>
          </p:spPr>
        </p:pic>
        <p:pic>
          <p:nvPicPr>
            <p:cNvPr id="11" name="图片 10" descr="1"/>
            <p:cNvPicPr>
              <a:picLocks noChangeAspect="1"/>
            </p:cNvPicPr>
            <p:nvPr/>
          </p:nvPicPr>
          <p:blipFill>
            <a:blip r:embed="rId5" cstate="print"/>
            <a:srcRect r="79904"/>
            <a:stretch>
              <a:fillRect/>
            </a:stretch>
          </p:blipFill>
          <p:spPr>
            <a:xfrm>
              <a:off x="6600" y="2156"/>
              <a:ext cx="1686" cy="16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" name="图片 14" descr="男03 拷贝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flipH="1">
              <a:off x="3720" y="1170"/>
              <a:ext cx="1444" cy="302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8160" y="654"/>
              <a:ext cx="164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小红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480" y="3964"/>
              <a:ext cx="164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小丽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695" y="411"/>
              <a:ext cx="164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小亮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600" y="4977"/>
              <a:ext cx="164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小明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520" y="2898"/>
              <a:ext cx="1848" cy="3225"/>
              <a:chOff x="1441" y="2993"/>
              <a:chExt cx="1848" cy="3225"/>
            </a:xfrm>
          </p:grpSpPr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 t="44453"/>
              <a:stretch>
                <a:fillRect/>
              </a:stretch>
            </p:blipFill>
            <p:spPr>
              <a:xfrm>
                <a:off x="1441" y="4025"/>
                <a:ext cx="1848" cy="2193"/>
              </a:xfrm>
              <a:prstGeom prst="rect">
                <a:avLst/>
              </a:prstGeom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 l="15152" t="16084" r="28355" b="56332"/>
              <a:stretch>
                <a:fillRect/>
              </a:stretch>
            </p:blipFill>
            <p:spPr>
              <a:xfrm>
                <a:off x="1721" y="2993"/>
                <a:ext cx="1044" cy="1089"/>
              </a:xfrm>
              <a:prstGeom prst="rect">
                <a:avLst/>
              </a:prstGeom>
            </p:spPr>
          </p:pic>
        </p:grpSp>
      </p:grpSp>
      <p:cxnSp>
        <p:nvCxnSpPr>
          <p:cNvPr id="14" name="直接连接符 13"/>
          <p:cNvCxnSpPr/>
          <p:nvPr/>
        </p:nvCxnSpPr>
        <p:spPr>
          <a:xfrm flipH="1" flipV="1">
            <a:off x="5638800" y="1200150"/>
            <a:ext cx="685800" cy="236220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 descr="女02 拷贝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6590665" y="584200"/>
            <a:ext cx="883920" cy="18529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9" name="图片 5138" descr="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77950" y="850900"/>
            <a:ext cx="6205538" cy="1220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23" name="矩形 21"/>
          <p:cNvSpPr/>
          <p:nvPr/>
        </p:nvSpPr>
        <p:spPr>
          <a:xfrm>
            <a:off x="1349375" y="2195513"/>
            <a:ext cx="106362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小明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224" name="矩形 15"/>
          <p:cNvSpPr/>
          <p:nvPr/>
        </p:nvSpPr>
        <p:spPr>
          <a:xfrm>
            <a:off x="2973388" y="2200275"/>
            <a:ext cx="97790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小亮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225" name="矩形 16"/>
          <p:cNvSpPr/>
          <p:nvPr/>
        </p:nvSpPr>
        <p:spPr>
          <a:xfrm>
            <a:off x="4625975" y="2211388"/>
            <a:ext cx="1116013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小丽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226" name="矩形 17"/>
          <p:cNvSpPr/>
          <p:nvPr/>
        </p:nvSpPr>
        <p:spPr>
          <a:xfrm>
            <a:off x="6430963" y="2211388"/>
            <a:ext cx="1135062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小红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-30502" y="2703496"/>
            <a:ext cx="3892572" cy="1508764"/>
            <a:chOff x="71" y="4138"/>
            <a:chExt cx="6129" cy="2375"/>
          </a:xfrm>
        </p:grpSpPr>
        <p:sp>
          <p:nvSpPr>
            <p:cNvPr id="15371" name="圆角矩形标注 6170"/>
            <p:cNvSpPr/>
            <p:nvPr/>
          </p:nvSpPr>
          <p:spPr>
            <a:xfrm>
              <a:off x="2005" y="4493"/>
              <a:ext cx="4195" cy="1769"/>
            </a:xfrm>
            <a:prstGeom prst="wedgeRoundRectCallout">
              <a:avLst>
                <a:gd name="adj1" fmla="val -57296"/>
                <a:gd name="adj2" fmla="val -16347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为什么他们看到的都不一样？</a:t>
              </a:r>
              <a:endParaRPr lang="zh-CN" altLang="en-US" sz="3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372" name="图片 12" descr="E:\文件\新画人物图\兔子1 拷贝.png兔子1 拷贝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71" y="4138"/>
              <a:ext cx="1844" cy="237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5" name="组合 14"/>
          <p:cNvGrpSpPr/>
          <p:nvPr/>
        </p:nvGrpSpPr>
        <p:grpSpPr>
          <a:xfrm>
            <a:off x="4591050" y="2843213"/>
            <a:ext cx="4106857" cy="1635393"/>
            <a:chOff x="7185" y="4288"/>
            <a:chExt cx="6468" cy="2575"/>
          </a:xfrm>
        </p:grpSpPr>
        <p:sp>
          <p:nvSpPr>
            <p:cNvPr id="15374" name="圆角矩形标注 6172"/>
            <p:cNvSpPr/>
            <p:nvPr/>
          </p:nvSpPr>
          <p:spPr>
            <a:xfrm>
              <a:off x="7185" y="4288"/>
              <a:ext cx="4730" cy="2575"/>
            </a:xfrm>
            <a:prstGeom prst="wedgeRoundRectCallout">
              <a:avLst>
                <a:gd name="adj1" fmla="val 58930"/>
                <a:gd name="adj2" fmla="val 12479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因为他们是从不同的方向观察熊猫玩具的。</a:t>
              </a:r>
              <a:endParaRPr lang="zh-CN" altLang="en-US" sz="3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5375" name="图片 19" descr="E:\文件\新画人物图\书本 拷贝.png书本 拷贝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12315" y="4940"/>
              <a:ext cx="1338" cy="168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23" grpId="0"/>
      <p:bldP spid="7224" grpId="0"/>
      <p:bldP spid="7225" grpId="0"/>
      <p:bldP spid="72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9" name="图片 5138" descr="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77950" y="850900"/>
            <a:ext cx="6205538" cy="1220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23" name="矩形 21"/>
          <p:cNvSpPr/>
          <p:nvPr/>
        </p:nvSpPr>
        <p:spPr>
          <a:xfrm>
            <a:off x="1349375" y="2195513"/>
            <a:ext cx="106362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小明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224" name="矩形 15"/>
          <p:cNvSpPr/>
          <p:nvPr/>
        </p:nvSpPr>
        <p:spPr>
          <a:xfrm>
            <a:off x="2973388" y="2200275"/>
            <a:ext cx="97790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小亮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225" name="矩形 16"/>
          <p:cNvSpPr/>
          <p:nvPr/>
        </p:nvSpPr>
        <p:spPr>
          <a:xfrm>
            <a:off x="4625975" y="2211388"/>
            <a:ext cx="1116013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小丽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226" name="矩形 17"/>
          <p:cNvSpPr/>
          <p:nvPr/>
        </p:nvSpPr>
        <p:spPr>
          <a:xfrm>
            <a:off x="6430963" y="2211388"/>
            <a:ext cx="1135062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小红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7200" y="2876550"/>
            <a:ext cx="6395085" cy="1508760"/>
            <a:chOff x="720" y="4530"/>
            <a:chExt cx="10071" cy="2376"/>
          </a:xfrm>
        </p:grpSpPr>
        <p:pic>
          <p:nvPicPr>
            <p:cNvPr id="15372" name="图片 12" descr="E:\文件\新画人物图\兔子1 拷贝.png兔子1 拷贝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720" y="4530"/>
              <a:ext cx="1844" cy="23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5" name="圆角矩形标注 6170"/>
            <p:cNvSpPr/>
            <p:nvPr/>
          </p:nvSpPr>
          <p:spPr>
            <a:xfrm>
              <a:off x="2941" y="5010"/>
              <a:ext cx="7851" cy="1778"/>
            </a:xfrm>
            <a:prstGeom prst="wedgeRoundRectCallout">
              <a:avLst>
                <a:gd name="adj1" fmla="val -56671"/>
                <a:gd name="adj2" fmla="val -19343"/>
                <a:gd name="adj3" fmla="val 16667"/>
              </a:avLst>
            </a:prstGeom>
            <a:solidFill>
              <a:srgbClr val="FDFBEE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有什么办法可以让他们每个人都全面地看到熊猫玩具？</a:t>
              </a:r>
              <a:endParaRPr lang="zh-CN" altLang="en-US" sz="3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3" descr="13"/>
          <p:cNvPicPr>
            <a:picLocks noChangeAspect="1"/>
          </p:cNvPicPr>
          <p:nvPr/>
        </p:nvPicPr>
        <p:blipFill>
          <a:blip r:embed="rId1" cstate="print"/>
          <a:srcRect l="32804"/>
          <a:stretch>
            <a:fillRect/>
          </a:stretch>
        </p:blipFill>
        <p:spPr>
          <a:xfrm>
            <a:off x="6588442" y="745490"/>
            <a:ext cx="2029778" cy="41052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7410" name="直接连接符 2"/>
          <p:cNvCxnSpPr/>
          <p:nvPr/>
        </p:nvCxnSpPr>
        <p:spPr>
          <a:xfrm>
            <a:off x="4852988" y="1333500"/>
            <a:ext cx="0" cy="3455988"/>
          </a:xfrm>
          <a:prstGeom prst="line">
            <a:avLst/>
          </a:prstGeom>
          <a:ln w="1270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7" name="直接连接符 6"/>
          <p:cNvCxnSpPr/>
          <p:nvPr/>
        </p:nvCxnSpPr>
        <p:spPr>
          <a:xfrm>
            <a:off x="5980430" y="2463800"/>
            <a:ext cx="1487170" cy="155575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" name="直接连接符 8"/>
          <p:cNvCxnSpPr/>
          <p:nvPr/>
        </p:nvCxnSpPr>
        <p:spPr>
          <a:xfrm flipV="1">
            <a:off x="6216650" y="2360613"/>
            <a:ext cx="1225550" cy="865187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" name="直接连接符 3"/>
          <p:cNvCxnSpPr/>
          <p:nvPr/>
        </p:nvCxnSpPr>
        <p:spPr>
          <a:xfrm flipV="1">
            <a:off x="6018213" y="1420813"/>
            <a:ext cx="881062" cy="2719387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直接连接符 11"/>
          <p:cNvCxnSpPr>
            <a:cxnSpLocks noChangeAspect="1"/>
          </p:cNvCxnSpPr>
          <p:nvPr/>
        </p:nvCxnSpPr>
        <p:spPr>
          <a:xfrm>
            <a:off x="6015355" y="1411605"/>
            <a:ext cx="1087755" cy="176974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7415" name="图片 12" descr="2"/>
          <p:cNvPicPr>
            <a:picLocks noChangeAspect="1"/>
          </p:cNvPicPr>
          <p:nvPr/>
        </p:nvPicPr>
        <p:blipFill>
          <a:blip r:embed="rId2" cstate="print"/>
          <a:srcRect l="20312" t="18435" r="15799" b="40414"/>
          <a:stretch>
            <a:fillRect/>
          </a:stretch>
        </p:blipFill>
        <p:spPr>
          <a:xfrm>
            <a:off x="1072515" y="2215515"/>
            <a:ext cx="2828290" cy="1135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6" name="Rectangle 9"/>
          <p:cNvSpPr/>
          <p:nvPr/>
        </p:nvSpPr>
        <p:spPr>
          <a:xfrm>
            <a:off x="457835" y="895985"/>
            <a:ext cx="19431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连一连。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482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635" y="265430"/>
            <a:ext cx="1417638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334000" y="210185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P68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 descr="男03 拷贝"/>
          <p:cNvPicPr>
            <a:picLocks noChangeAspect="1"/>
          </p:cNvPicPr>
          <p:nvPr/>
        </p:nvPicPr>
        <p:blipFill>
          <a:blip r:embed="rId4" cstate="print"/>
          <a:srcRect r="-588" b="36456"/>
          <a:stretch>
            <a:fillRect/>
          </a:stretch>
        </p:blipFill>
        <p:spPr>
          <a:xfrm flipH="1">
            <a:off x="232410" y="2240280"/>
            <a:ext cx="748030" cy="99187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2058035" y="3146425"/>
            <a:ext cx="1173480" cy="993140"/>
            <a:chOff x="1441" y="3010"/>
            <a:chExt cx="1848" cy="1564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44453" b="41641"/>
            <a:stretch>
              <a:fillRect/>
            </a:stretch>
          </p:blipFill>
          <p:spPr>
            <a:xfrm>
              <a:off x="1441" y="4025"/>
              <a:ext cx="1848" cy="549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8290" t="16515" r="25162" b="56332"/>
            <a:stretch>
              <a:fillRect/>
            </a:stretch>
          </p:blipFill>
          <p:spPr>
            <a:xfrm>
              <a:off x="1779" y="3010"/>
              <a:ext cx="1045" cy="1072"/>
            </a:xfrm>
            <a:prstGeom prst="rect">
              <a:avLst/>
            </a:prstGeom>
          </p:spPr>
        </p:pic>
      </p:grpSp>
      <p:pic>
        <p:nvPicPr>
          <p:cNvPr id="30" name="图片 29" descr="女02 拷贝"/>
          <p:cNvPicPr>
            <a:picLocks noChangeAspect="1"/>
          </p:cNvPicPr>
          <p:nvPr/>
        </p:nvPicPr>
        <p:blipFill>
          <a:blip r:embed="rId6" cstate="print"/>
          <a:srcRect b="49349"/>
          <a:stretch>
            <a:fillRect/>
          </a:stretch>
        </p:blipFill>
        <p:spPr>
          <a:xfrm flipH="1">
            <a:off x="3942080" y="2191385"/>
            <a:ext cx="735965" cy="7816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23770" y="1973580"/>
            <a:ext cx="1174750" cy="490220"/>
          </a:xfrm>
          <a:prstGeom prst="rect">
            <a:avLst/>
          </a:prstGeom>
        </p:spPr>
      </p:pic>
      <p:pic>
        <p:nvPicPr>
          <p:cNvPr id="14" name="图片 13" descr="女04 拷贝"/>
          <p:cNvPicPr>
            <a:picLocks noChangeAspect="1"/>
          </p:cNvPicPr>
          <p:nvPr/>
        </p:nvPicPr>
        <p:blipFill>
          <a:blip r:embed="rId8" cstate="print"/>
          <a:srcRect b="42410"/>
          <a:stretch>
            <a:fillRect/>
          </a:stretch>
        </p:blipFill>
        <p:spPr>
          <a:xfrm>
            <a:off x="2362835" y="1541145"/>
            <a:ext cx="698500" cy="84391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453380" y="3409950"/>
            <a:ext cx="1173480" cy="1399540"/>
            <a:chOff x="1441" y="2370"/>
            <a:chExt cx="1848" cy="220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44453" b="41641"/>
            <a:stretch>
              <a:fillRect/>
            </a:stretch>
          </p:blipFill>
          <p:spPr>
            <a:xfrm>
              <a:off x="1441" y="4025"/>
              <a:ext cx="1848" cy="54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304" b="56332"/>
            <a:stretch>
              <a:fillRect/>
            </a:stretch>
          </p:blipFill>
          <p:spPr>
            <a:xfrm>
              <a:off x="1441" y="2370"/>
              <a:ext cx="1848" cy="1712"/>
            </a:xfrm>
            <a:prstGeom prst="rect">
              <a:avLst/>
            </a:prstGeom>
          </p:spPr>
        </p:pic>
      </p:grpSp>
      <p:pic>
        <p:nvPicPr>
          <p:cNvPr id="13" name="图片 12" descr="女02 拷贝"/>
          <p:cNvPicPr>
            <a:picLocks noChangeAspect="1"/>
          </p:cNvPicPr>
          <p:nvPr/>
        </p:nvPicPr>
        <p:blipFill>
          <a:blip r:embed="rId6" cstate="print"/>
          <a:srcRect b="49349"/>
          <a:stretch>
            <a:fillRect/>
          </a:stretch>
        </p:blipFill>
        <p:spPr>
          <a:xfrm flipH="1">
            <a:off x="5511800" y="2829560"/>
            <a:ext cx="735965" cy="781685"/>
          </a:xfrm>
          <a:prstGeom prst="rect">
            <a:avLst/>
          </a:prstGeom>
        </p:spPr>
      </p:pic>
      <p:pic>
        <p:nvPicPr>
          <p:cNvPr id="15" name="图片 14" descr="男03 拷贝"/>
          <p:cNvPicPr>
            <a:picLocks noChangeAspect="1"/>
          </p:cNvPicPr>
          <p:nvPr/>
        </p:nvPicPr>
        <p:blipFill>
          <a:blip r:embed="rId4" cstate="print"/>
          <a:srcRect r="-588" b="36456"/>
          <a:stretch>
            <a:fillRect/>
          </a:stretch>
        </p:blipFill>
        <p:spPr>
          <a:xfrm flipH="1">
            <a:off x="5410200" y="1723390"/>
            <a:ext cx="749300" cy="993775"/>
          </a:xfrm>
          <a:prstGeom prst="rect">
            <a:avLst/>
          </a:prstGeom>
        </p:spPr>
      </p:pic>
      <p:pic>
        <p:nvPicPr>
          <p:cNvPr id="16" name="图片 15" descr="女04 拷贝"/>
          <p:cNvPicPr>
            <a:picLocks noChangeAspect="1"/>
          </p:cNvPicPr>
          <p:nvPr/>
        </p:nvPicPr>
        <p:blipFill>
          <a:blip r:embed="rId8" cstate="print"/>
          <a:srcRect b="42410"/>
          <a:stretch>
            <a:fillRect/>
          </a:stretch>
        </p:blipFill>
        <p:spPr>
          <a:xfrm>
            <a:off x="5530215" y="767715"/>
            <a:ext cx="698500" cy="8439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1"/>
          <p:cNvSpPr/>
          <p:nvPr/>
        </p:nvSpPr>
        <p:spPr>
          <a:xfrm>
            <a:off x="490538" y="667068"/>
            <a:ext cx="81629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下面右边的三幅图分别是在哪个位置看到的？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把相应的序号填在括号里。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87390" y="210185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P70 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T2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3" name="文本框 2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巩固运用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10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11" name="任意多边形 10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6729" y="2124393"/>
            <a:ext cx="7261670" cy="186422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955438" y="3471693"/>
            <a:ext cx="54038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①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86902" y="3471693"/>
            <a:ext cx="54038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③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84378" y="3471693"/>
            <a:ext cx="54038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  <a:ea typeface="楷体" panose="02010609060101010101" charset="-122"/>
              </a:rPr>
              <a:t>②</a:t>
            </a:r>
            <a:endParaRPr lang="zh-CN" altLang="en-US" sz="2800" b="1" dirty="0">
              <a:solidFill>
                <a:srgbClr val="FF0000"/>
              </a:solidFill>
              <a:latin typeface="+mj-lt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525</Words>
  <Application>WPS 演示</Application>
  <PresentationFormat>全屏显示(16:9)</PresentationFormat>
  <Paragraphs>120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等线</vt:lpstr>
      <vt:lpstr>Arial Unicode MS</vt:lpstr>
      <vt:lpstr>Cambria</vt:lpstr>
      <vt:lpstr>Arial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508</cp:revision>
  <dcterms:created xsi:type="dcterms:W3CDTF">2015-05-29T07:51:00Z</dcterms:created>
  <dcterms:modified xsi:type="dcterms:W3CDTF">2023-09-28T13:23:22Z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  <property fmtid="{D5CDD505-2E9C-101B-9397-08002B2CF9AE}" pid="5" name="commondata">
    <vt:lpwstr>eyJoZGlkIjoiODU0Y2EyZWU2NWJiZmQyMTAxZTE4YjNmMWJlY2I1NmUifQ==</vt:lpwstr>
  </property>
</Properties>
</file>