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7" r:id="rId4"/>
    <p:sldId id="266" r:id="rId5"/>
    <p:sldId id="262" r:id="rId6"/>
    <p:sldId id="263" r:id="rId7"/>
    <p:sldId id="264" r:id="rId8"/>
    <p:sldId id="265" r:id="rId9"/>
    <p:sldId id="273" r:id="rId10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b="1" dirty="0">
                <a:solidFill>
                  <a:srgbClr val="00CC00"/>
                </a:solidFill>
                <a:latin typeface="Times New Roman" panose="02020603050405020304" pitchFamily="18" charset="0"/>
                <a:ea typeface="楷体_GB2312" pitchFamily="49" charset="-122"/>
              </a:rPr>
              <a:t>Unit 4 Lesson 20 Li Ming’s Family</a:t>
            </a:r>
            <a:br>
              <a:rPr lang="en-US" altLang="zh-CN" b="1" dirty="0">
                <a:solidFill>
                  <a:srgbClr val="00CC00"/>
                </a:solidFill>
                <a:latin typeface="Times New Roman" panose="02020603050405020304" pitchFamily="18" charset="0"/>
                <a:ea typeface="楷体_GB2312" pitchFamily="49" charset="-122"/>
              </a:rPr>
            </a:b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subTitle" idx="1"/>
          </p:nvPr>
        </p:nvSpPr>
        <p:spPr>
          <a:xfrm>
            <a:off x="4572000" y="2819400"/>
            <a:ext cx="3962400" cy="1371600"/>
          </a:xfrm>
          <a:solidFill>
            <a:srgbClr val="99CC00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This is my family.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  <a:p>
            <a:pPr eaLnBrk="1" hangingPunct="1"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We live in China.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3075" name="Picture 3" descr="三口家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3702050"/>
            <a:ext cx="3813175" cy="3155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4" descr="中国地图"/>
          <p:cNvPicPr>
            <a:picLocks noChangeAspect="1"/>
          </p:cNvPicPr>
          <p:nvPr/>
        </p:nvPicPr>
        <p:blipFill>
          <a:blip r:embed="rId2"/>
          <a:srcRect l="4857" t="5824" b="3572"/>
          <a:stretch>
            <a:fillRect/>
          </a:stretch>
        </p:blipFill>
        <p:spPr>
          <a:xfrm>
            <a:off x="152400" y="0"/>
            <a:ext cx="4229100" cy="3382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Text Box 5"/>
          <p:cNvSpPr txBox="1"/>
          <p:nvPr/>
        </p:nvSpPr>
        <p:spPr>
          <a:xfrm>
            <a:off x="4953000" y="4800600"/>
            <a:ext cx="2743200" cy="13112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这是我的家庭。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我们住在中国。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PubOvalCallout"/>
          <p:cNvSpPr>
            <a:spLocks noEditPoints="1" noChangeArrowheads="1"/>
          </p:cNvSpPr>
          <p:nvPr/>
        </p:nvSpPr>
        <p:spPr bwMode="auto">
          <a:xfrm>
            <a:off x="539750" y="2205038"/>
            <a:ext cx="4537075" cy="360045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9" name="Text Box 4"/>
          <p:cNvSpPr txBox="1"/>
          <p:nvPr/>
        </p:nvSpPr>
        <p:spPr>
          <a:xfrm>
            <a:off x="838200" y="2971800"/>
            <a:ext cx="4103688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I’m a student. My name is Li Ming.</a:t>
            </a:r>
            <a:endParaRPr lang="en-US" altLang="zh-CN" sz="3200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00" name="Text Box 6"/>
          <p:cNvSpPr txBox="1"/>
          <p:nvPr/>
        </p:nvSpPr>
        <p:spPr>
          <a:xfrm>
            <a:off x="6096000" y="3962400"/>
            <a:ext cx="1828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4101" name="Picture 8" descr="李明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445"/>
          <a:stretch>
            <a:fillRect/>
          </a:stretch>
        </p:blipFill>
        <p:spPr>
          <a:xfrm>
            <a:off x="5638800" y="1600200"/>
            <a:ext cx="2609850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Text Box 9"/>
          <p:cNvSpPr txBox="1"/>
          <p:nvPr/>
        </p:nvSpPr>
        <p:spPr>
          <a:xfrm>
            <a:off x="381000" y="533400"/>
            <a:ext cx="3200400" cy="10668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你会用英语介绍你的家庭吗？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4103" name="Text Box 10"/>
          <p:cNvSpPr txBox="1"/>
          <p:nvPr/>
        </p:nvSpPr>
        <p:spPr>
          <a:xfrm>
            <a:off x="2895600" y="5257800"/>
            <a:ext cx="3276600" cy="1066800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我是一名学生。我的名字叫李明。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男老师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53" t="8888" r="51219" b="2222"/>
          <a:stretch>
            <a:fillRect/>
          </a:stretch>
        </p:blipFill>
        <p:spPr>
          <a:xfrm>
            <a:off x="2286000" y="152400"/>
            <a:ext cx="1676400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1828800" y="3429000"/>
            <a:ext cx="4044950" cy="1311275"/>
          </a:xfrm>
          <a:prstGeom prst="rect">
            <a:avLst/>
          </a:prstGeom>
          <a:solidFill>
            <a:srgbClr val="3399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My father is a </a:t>
            </a:r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teacher.</a:t>
            </a:r>
            <a:endParaRPr lang="en-US" altLang="zh-CN" sz="3200" dirty="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His name is Li Daming.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905000" y="4953000"/>
            <a:ext cx="4114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66"/>
                </a:solidFill>
                <a:latin typeface="Arial" panose="020B0604020202020204" pitchFamily="34" charset="0"/>
              </a:rPr>
              <a:t>我的爸爸是老师。他的名字叫李大明。</a:t>
            </a:r>
            <a:endParaRPr lang="zh-CN" altLang="en-US" sz="3200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女医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381000"/>
            <a:ext cx="2514600" cy="2874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3"/>
          <p:cNvSpPr txBox="1"/>
          <p:nvPr/>
        </p:nvSpPr>
        <p:spPr>
          <a:xfrm>
            <a:off x="2057400" y="3657600"/>
            <a:ext cx="3816350" cy="1311275"/>
          </a:xfrm>
          <a:prstGeom prst="rect">
            <a:avLst/>
          </a:prstGeom>
          <a:solidFill>
            <a:srgbClr val="3399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My mother is a </a:t>
            </a:r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doctor</a:t>
            </a:r>
            <a:r>
              <a:rPr lang="en-US" altLang="zh-CN" sz="3200" dirty="0">
                <a:latin typeface="Times New Roman" panose="02020603050405020304" pitchFamily="18" charset="0"/>
              </a:rPr>
              <a:t>. 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Her name is Liu Yun 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1981200" y="5181600"/>
            <a:ext cx="4572000" cy="1066800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66"/>
                </a:solidFill>
                <a:latin typeface="Arial" panose="020B0604020202020204" pitchFamily="34" charset="0"/>
              </a:rPr>
              <a:t>我的妈妈是一名医生。她的名字叫刘云。</a:t>
            </a:r>
            <a:endParaRPr lang="zh-CN" altLang="en-US" sz="3200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三口家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1125538"/>
            <a:ext cx="3816350" cy="266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3"/>
          <p:cNvSpPr txBox="1"/>
          <p:nvPr/>
        </p:nvSpPr>
        <p:spPr>
          <a:xfrm>
            <a:off x="2339975" y="4221163"/>
            <a:ext cx="3908425" cy="579437"/>
          </a:xfrm>
          <a:prstGeom prst="rect">
            <a:avLst/>
          </a:prstGeom>
          <a:solidFill>
            <a:srgbClr val="3399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We are a </a:t>
            </a:r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happy</a:t>
            </a:r>
            <a:r>
              <a:rPr lang="en-US" altLang="zh-CN" sz="3200" dirty="0">
                <a:latin typeface="Times New Roman" panose="02020603050405020304" pitchFamily="18" charset="0"/>
              </a:rPr>
              <a:t> family.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7172" name="Text Box 4"/>
          <p:cNvSpPr txBox="1"/>
          <p:nvPr/>
        </p:nvSpPr>
        <p:spPr>
          <a:xfrm>
            <a:off x="3657600" y="5181600"/>
            <a:ext cx="152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66"/>
                </a:solidFill>
                <a:latin typeface="Arial" panose="020B0604020202020204" pitchFamily="34" charset="0"/>
              </a:rPr>
              <a:t>开心的</a:t>
            </a:r>
            <a:endParaRPr lang="zh-CN" altLang="en-US" sz="3200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336</Words>
  <Application>WPS 演示</Application>
  <PresentationFormat>全屏显示(4:3)</PresentationFormat>
  <Paragraphs>32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Wingdings</vt:lpstr>
      <vt:lpstr>Times New Roman</vt:lpstr>
      <vt:lpstr>楷体_GB2312</vt:lpstr>
      <vt:lpstr>新宋体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Unit 4 Lesson 20 Li Ming’s Family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8</cp:revision>
  <dcterms:created xsi:type="dcterms:W3CDTF">2023-09-30T08:36:00Z</dcterms:created>
  <dcterms:modified xsi:type="dcterms:W3CDTF">2023-09-30T15:50:34Z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40AF02E92C324F5092D29DB65933AF74_13</vt:lpwstr>
  </property>
  <property fmtid="{D5CDD505-2E9C-101B-9397-08002B2CF9AE}" pid="4" name="KSOProductBuildVer">
    <vt:lpwstr>2052-12.1.0.15374</vt:lpwstr>
  </property>
</Properties>
</file>