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3"/>
  </p:notesMasterIdLst>
  <p:sldIdLst>
    <p:sldId id="256" r:id="rId4"/>
    <p:sldId id="257" r:id="rId5"/>
    <p:sldId id="266" r:id="rId6"/>
    <p:sldId id="274" r:id="rId7"/>
    <p:sldId id="275" r:id="rId8"/>
    <p:sldId id="277" r:id="rId9"/>
    <p:sldId id="295" r:id="rId10"/>
    <p:sldId id="296" r:id="rId11"/>
    <p:sldId id="297" r:id="rId12"/>
    <p:sldId id="278" r:id="rId13"/>
    <p:sldId id="280" r:id="rId14"/>
    <p:sldId id="281" r:id="rId15"/>
    <p:sldId id="282" r:id="rId16"/>
    <p:sldId id="267" r:id="rId17"/>
    <p:sldId id="283" r:id="rId18"/>
    <p:sldId id="284" r:id="rId19"/>
    <p:sldId id="285" r:id="rId20"/>
    <p:sldId id="263" r:id="rId21"/>
    <p:sldId id="309" r:id="rId22"/>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7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425F"/>
    <a:srgbClr val="4478F7"/>
    <a:srgbClr val="00B4FF"/>
    <a:srgbClr val="ECECEC"/>
    <a:srgbClr val="FFFFFF"/>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59"/>
        <p:guide pos="387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5.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0.png"/><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9" Type="http://schemas.openxmlformats.org/officeDocument/2006/relationships/tags" Target="../tags/tag3.xml"/><Relationship Id="rId8" Type="http://schemas.openxmlformats.org/officeDocument/2006/relationships/image" Target="../media/image41.png"/><Relationship Id="rId7" Type="http://schemas.openxmlformats.org/officeDocument/2006/relationships/tags" Target="../tags/tag2.xml"/><Relationship Id="rId6" Type="http://schemas.openxmlformats.org/officeDocument/2006/relationships/image" Target="../media/image40.png"/><Relationship Id="rId5" Type="http://schemas.openxmlformats.org/officeDocument/2006/relationships/tags" Target="../tags/tag1.xml"/><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3" Type="http://schemas.openxmlformats.org/officeDocument/2006/relationships/slideLayout" Target="../slideLayouts/slideLayout3.xml"/><Relationship Id="rId12" Type="http://schemas.openxmlformats.org/officeDocument/2006/relationships/image" Target="../media/image43.png"/><Relationship Id="rId11" Type="http://schemas.openxmlformats.org/officeDocument/2006/relationships/tags" Target="../tags/tag4.xml"/><Relationship Id="rId10" Type="http://schemas.openxmlformats.org/officeDocument/2006/relationships/image" Target="../media/image42.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79927" y="2169041"/>
            <a:ext cx="5365115" cy="922020"/>
          </a:xfrm>
          <a:prstGeom prst="rect">
            <a:avLst/>
          </a:prstGeom>
          <a:noFill/>
        </p:spPr>
        <p:txBody>
          <a:bodyPr wrap="none" rtlCol="0">
            <a:spAutoFit/>
          </a:bodyPr>
          <a:lstStyle/>
          <a:p>
            <a:r>
              <a:rPr kumimoji="1" lang="zh-CN" altLang="en-US" sz="5400" b="1" dirty="0">
                <a:solidFill>
                  <a:srgbClr val="00B4FF"/>
                </a:solidFill>
              </a:rPr>
              <a:t>分数乘分数（</a:t>
            </a:r>
            <a:r>
              <a:rPr kumimoji="1" lang="en-US" altLang="zh-CN" sz="5400" b="1" dirty="0">
                <a:solidFill>
                  <a:srgbClr val="00B4FF"/>
                </a:solidFill>
              </a:rPr>
              <a:t>1</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8" name="组合 67"/>
          <p:cNvGrpSpPr/>
          <p:nvPr/>
        </p:nvGrpSpPr>
        <p:grpSpPr>
          <a:xfrm>
            <a:off x="3075940" y="1758315"/>
            <a:ext cx="1744345" cy="840105"/>
            <a:chOff x="9832" y="6206"/>
            <a:chExt cx="2747" cy="1323"/>
          </a:xfrm>
        </p:grpSpPr>
        <p:grpSp>
          <p:nvGrpSpPr>
            <p:cNvPr id="74" name="Group 6"/>
            <p:cNvGrpSpPr/>
            <p:nvPr/>
          </p:nvGrpSpPr>
          <p:grpSpPr>
            <a:xfrm>
              <a:off x="9832" y="6206"/>
              <a:ext cx="908" cy="1298"/>
              <a:chOff x="4876" y="2840"/>
              <a:chExt cx="363" cy="519"/>
            </a:xfrm>
          </p:grpSpPr>
          <p:sp>
            <p:nvSpPr>
              <p:cNvPr id="7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05" name="组合 104"/>
          <p:cNvGrpSpPr/>
          <p:nvPr/>
        </p:nvGrpSpPr>
        <p:grpSpPr>
          <a:xfrm>
            <a:off x="4887829" y="1807845"/>
            <a:ext cx="1936516" cy="824230"/>
            <a:chOff x="3265" y="9505"/>
            <a:chExt cx="3176" cy="1298"/>
          </a:xfrm>
        </p:grpSpPr>
        <p:sp>
          <p:nvSpPr>
            <p:cNvPr id="100" name="文本框 99"/>
            <p:cNvSpPr txBox="1"/>
            <p:nvPr/>
          </p:nvSpPr>
          <p:spPr>
            <a:xfrm>
              <a:off x="3265" y="9661"/>
              <a:ext cx="771" cy="822"/>
            </a:xfrm>
            <a:prstGeom prst="rect">
              <a:avLst/>
            </a:prstGeom>
            <a:noFill/>
          </p:spPr>
          <p:txBody>
            <a:bodyPr wrap="square" rtlCol="0">
              <a:spAutoFit/>
            </a:bodyPr>
            <a:p>
              <a:r>
                <a:rPr lang="en-US" altLang="zh-CN" sz="2800"/>
                <a:t>= </a:t>
              </a:r>
              <a:endParaRPr lang="en-US" altLang="zh-CN" sz="2800"/>
            </a:p>
          </p:txBody>
        </p:sp>
        <p:grpSp>
          <p:nvGrpSpPr>
            <p:cNvPr id="101" name="Group 6"/>
            <p:cNvGrpSpPr/>
            <p:nvPr/>
          </p:nvGrpSpPr>
          <p:grpSpPr>
            <a:xfrm>
              <a:off x="4363" y="9505"/>
              <a:ext cx="2078" cy="1298"/>
              <a:chOff x="4876" y="2840"/>
              <a:chExt cx="831" cy="519"/>
            </a:xfrm>
          </p:grpSpPr>
          <p:sp>
            <p:nvSpPr>
              <p:cNvPr id="102"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 </a:t>
                </a:r>
                <a:r>
                  <a:rPr lang="zh-CN" altLang="en-US" sz="2800">
                    <a:latin typeface="Arial" panose="020B0604020202020204" pitchFamily="34" charset="0"/>
                    <a:sym typeface="+mn-ea"/>
                  </a:rPr>
                  <a:t>×</a:t>
                </a:r>
                <a:r>
                  <a:rPr lang="en-US" altLang="zh-CN" sz="2800">
                    <a:latin typeface="Arial" panose="020B0604020202020204" pitchFamily="34" charset="0"/>
                    <a:sym typeface="+mn-ea"/>
                  </a:rPr>
                  <a:t> </a:t>
                </a: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3"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3" name="组合 2"/>
          <p:cNvGrpSpPr/>
          <p:nvPr/>
        </p:nvGrpSpPr>
        <p:grpSpPr>
          <a:xfrm>
            <a:off x="6821170" y="1791970"/>
            <a:ext cx="1877695" cy="824230"/>
            <a:chOff x="11422" y="6180"/>
            <a:chExt cx="2957" cy="1298"/>
          </a:xfrm>
        </p:grpSpPr>
        <p:grpSp>
          <p:nvGrpSpPr>
            <p:cNvPr id="99" name="组合 98"/>
            <p:cNvGrpSpPr/>
            <p:nvPr/>
          </p:nvGrpSpPr>
          <p:grpSpPr>
            <a:xfrm>
              <a:off x="12167" y="6180"/>
              <a:ext cx="2212" cy="1298"/>
              <a:chOff x="15787" y="1329"/>
              <a:chExt cx="221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124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sp>
          <p:nvSpPr>
            <p:cNvPr id="97" name="文本框 96"/>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sp>
        <p:nvSpPr>
          <p:cNvPr id="13" name="圆角矩形 12"/>
          <p:cNvSpPr/>
          <p:nvPr/>
        </p:nvSpPr>
        <p:spPr>
          <a:xfrm>
            <a:off x="5570855" y="2218055"/>
            <a:ext cx="1111885" cy="37084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 name="组合 17"/>
          <p:cNvGrpSpPr/>
          <p:nvPr/>
        </p:nvGrpSpPr>
        <p:grpSpPr>
          <a:xfrm>
            <a:off x="6680200" y="2386965"/>
            <a:ext cx="554990" cy="1903730"/>
            <a:chOff x="15328" y="4870"/>
            <a:chExt cx="874" cy="2998"/>
          </a:xfrm>
        </p:grpSpPr>
        <p:pic>
          <p:nvPicPr>
            <p:cNvPr id="15" name="图片 14" descr="图片1"/>
            <p:cNvPicPr>
              <a:picLocks noChangeAspect="1"/>
            </p:cNvPicPr>
            <p:nvPr/>
          </p:nvPicPr>
          <p:blipFill>
            <a:blip r:embed="rId2"/>
            <a:srcRect l="65065"/>
            <a:stretch>
              <a:fillRect/>
            </a:stretch>
          </p:blipFill>
          <p:spPr>
            <a:xfrm>
              <a:off x="15424" y="4870"/>
              <a:ext cx="778" cy="2832"/>
            </a:xfrm>
            <a:prstGeom prst="rect">
              <a:avLst/>
            </a:prstGeom>
          </p:spPr>
        </p:pic>
        <p:pic>
          <p:nvPicPr>
            <p:cNvPr id="17" name="图片 16" descr="图片2"/>
            <p:cNvPicPr>
              <a:picLocks noChangeAspect="1"/>
            </p:cNvPicPr>
            <p:nvPr/>
          </p:nvPicPr>
          <p:blipFill>
            <a:blip r:embed="rId3"/>
            <a:srcRect r="82872"/>
            <a:stretch>
              <a:fillRect/>
            </a:stretch>
          </p:blipFill>
          <p:spPr>
            <a:xfrm>
              <a:off x="15328" y="7437"/>
              <a:ext cx="194" cy="431"/>
            </a:xfrm>
            <a:prstGeom prst="rect">
              <a:avLst/>
            </a:prstGeom>
          </p:spPr>
        </p:pic>
      </p:grpSp>
      <p:grpSp>
        <p:nvGrpSpPr>
          <p:cNvPr id="21" name="组合 20"/>
          <p:cNvGrpSpPr/>
          <p:nvPr/>
        </p:nvGrpSpPr>
        <p:grpSpPr>
          <a:xfrm>
            <a:off x="7372985" y="3075305"/>
            <a:ext cx="3067050" cy="817880"/>
            <a:chOff x="11611" y="5767"/>
            <a:chExt cx="4830" cy="1288"/>
          </a:xfrm>
        </p:grpSpPr>
        <p:sp>
          <p:nvSpPr>
            <p:cNvPr id="19" name="圆角矩形 18"/>
            <p:cNvSpPr/>
            <p:nvPr/>
          </p:nvSpPr>
          <p:spPr>
            <a:xfrm>
              <a:off x="11611" y="5767"/>
              <a:ext cx="4830" cy="1289"/>
            </a:xfrm>
            <a:prstGeom prst="roundRect">
              <a:avLst/>
            </a:prstGeom>
            <a:gradFill>
              <a:gsLst>
                <a:gs pos="73000">
                  <a:srgbClr val="F5B6C1">
                    <a:alpha val="100000"/>
                  </a:srgbClr>
                </a:gs>
                <a:gs pos="49000">
                  <a:srgbClr val="F6CDD5">
                    <a:alpha val="100000"/>
                  </a:srgbClr>
                </a:gs>
                <a:gs pos="24000">
                  <a:srgbClr val="F7E4EA">
                    <a:alpha val="100000"/>
                  </a:srgbClr>
                </a:gs>
                <a:gs pos="0">
                  <a:schemeClr val="accent1">
                    <a:lumMod val="5000"/>
                    <a:lumOff val="95000"/>
                  </a:schemeClr>
                </a:gs>
                <a:gs pos="98000">
                  <a:schemeClr val="accent6">
                    <a:lumMod val="60000"/>
                    <a:lumOff val="40000"/>
                  </a:schemeClr>
                </a:gs>
              </a:gsLst>
              <a:path path="rect">
                <a:fillToRect l="50000" t="50000" r="50000" b="50000"/>
              </a:path>
              <a:tileRect/>
            </a:grad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1922" y="6001"/>
              <a:ext cx="4208" cy="822"/>
            </a:xfrm>
            <a:prstGeom prst="rect">
              <a:avLst/>
            </a:prstGeom>
            <a:noFill/>
          </p:spPr>
          <p:txBody>
            <a:bodyPr wrap="none" rtlCol="0">
              <a:spAutoFit/>
            </a:bodyPr>
            <a:p>
              <a:r>
                <a:rPr lang="zh-CN" altLang="en-US" sz="2800"/>
                <a:t>平均分了多少份</a:t>
              </a:r>
              <a:endParaRPr lang="zh-CN" altLang="en-US" sz="2800"/>
            </a:p>
          </p:txBody>
        </p:sp>
      </p:grpSp>
      <p:sp>
        <p:nvSpPr>
          <p:cNvPr id="24" name="圆角矩形 23"/>
          <p:cNvSpPr/>
          <p:nvPr/>
        </p:nvSpPr>
        <p:spPr>
          <a:xfrm>
            <a:off x="5559425" y="1757045"/>
            <a:ext cx="1111885" cy="370840"/>
          </a:xfrm>
          <a:prstGeom prst="roundRect">
            <a:avLst/>
          </a:prstGeom>
          <a:no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a:off x="5147945" y="1891665"/>
            <a:ext cx="340995" cy="1669415"/>
            <a:chOff x="8107" y="3903"/>
            <a:chExt cx="537" cy="2629"/>
          </a:xfrm>
        </p:grpSpPr>
        <p:pic>
          <p:nvPicPr>
            <p:cNvPr id="23" name="图片 22" descr="图片3"/>
            <p:cNvPicPr>
              <a:picLocks noChangeAspect="1"/>
            </p:cNvPicPr>
            <p:nvPr/>
          </p:nvPicPr>
          <p:blipFill>
            <a:blip r:embed="rId4"/>
            <a:srcRect r="81949" b="9284"/>
            <a:stretch>
              <a:fillRect/>
            </a:stretch>
          </p:blipFill>
          <p:spPr>
            <a:xfrm>
              <a:off x="8294" y="3903"/>
              <a:ext cx="350" cy="2560"/>
            </a:xfrm>
            <a:prstGeom prst="rect">
              <a:avLst/>
            </a:prstGeom>
          </p:spPr>
        </p:pic>
        <p:pic>
          <p:nvPicPr>
            <p:cNvPr id="26" name="图片 25" descr="图片4"/>
            <p:cNvPicPr>
              <a:picLocks noChangeAspect="1"/>
            </p:cNvPicPr>
            <p:nvPr/>
          </p:nvPicPr>
          <p:blipFill>
            <a:blip r:embed="rId5"/>
            <a:srcRect r="82931"/>
            <a:stretch>
              <a:fillRect/>
            </a:stretch>
          </p:blipFill>
          <p:spPr>
            <a:xfrm rot="16200000">
              <a:off x="8211" y="6218"/>
              <a:ext cx="211" cy="419"/>
            </a:xfrm>
            <a:prstGeom prst="rect">
              <a:avLst/>
            </a:prstGeom>
          </p:spPr>
        </p:pic>
      </p:grpSp>
      <p:grpSp>
        <p:nvGrpSpPr>
          <p:cNvPr id="28" name="组合 27"/>
          <p:cNvGrpSpPr/>
          <p:nvPr/>
        </p:nvGrpSpPr>
        <p:grpSpPr>
          <a:xfrm>
            <a:off x="1820545" y="2696845"/>
            <a:ext cx="3067050" cy="818515"/>
            <a:chOff x="11611" y="5767"/>
            <a:chExt cx="4830" cy="1289"/>
          </a:xfrm>
        </p:grpSpPr>
        <p:sp>
          <p:nvSpPr>
            <p:cNvPr id="29" name="圆角矩形 28"/>
            <p:cNvSpPr/>
            <p:nvPr/>
          </p:nvSpPr>
          <p:spPr>
            <a:xfrm>
              <a:off x="11611" y="5767"/>
              <a:ext cx="4830" cy="1289"/>
            </a:xfrm>
            <a:prstGeom prst="roundRect">
              <a:avLst/>
            </a:prstGeom>
            <a:gradFill>
              <a:gsLst>
                <a:gs pos="73000">
                  <a:srgbClr val="ACDB7C"/>
                </a:gs>
                <a:gs pos="49000">
                  <a:srgbClr val="C5E5A7"/>
                </a:gs>
                <a:gs pos="24000">
                  <a:srgbClr val="DEF0D3"/>
                </a:gs>
                <a:gs pos="0">
                  <a:schemeClr val="accent1">
                    <a:lumMod val="5000"/>
                    <a:lumOff val="95000"/>
                  </a:schemeClr>
                </a:gs>
                <a:gs pos="98000">
                  <a:srgbClr val="92D050"/>
                </a:gs>
              </a:gsLst>
              <a:path path="rect">
                <a:fillToRect l="50000" t="50000" r="50000" b="50000"/>
              </a:path>
              <a:tileRect/>
            </a:grad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文本框 29"/>
            <p:cNvSpPr txBox="1"/>
            <p:nvPr/>
          </p:nvSpPr>
          <p:spPr>
            <a:xfrm>
              <a:off x="11922" y="6001"/>
              <a:ext cx="4208" cy="822"/>
            </a:xfrm>
            <a:prstGeom prst="rect">
              <a:avLst/>
            </a:prstGeom>
            <a:noFill/>
          </p:spPr>
          <p:txBody>
            <a:bodyPr wrap="none" rtlCol="0">
              <a:spAutoFit/>
            </a:bodyPr>
            <a:p>
              <a:r>
                <a:rPr lang="zh-CN" altLang="en-US" sz="2800"/>
                <a:t>一共取了多少份</a:t>
              </a:r>
              <a:endParaRPr lang="zh-CN" altLang="en-US" sz="2800"/>
            </a:p>
          </p:txBody>
        </p:sp>
      </p:grpSp>
      <p:pic>
        <p:nvPicPr>
          <p:cNvPr id="2" name="图片 1" descr="图片116"/>
          <p:cNvPicPr>
            <a:picLocks noChangeAspect="1"/>
          </p:cNvPicPr>
          <p:nvPr/>
        </p:nvPicPr>
        <p:blipFill>
          <a:blip r:embed="rId6"/>
          <a:stretch>
            <a:fillRect/>
          </a:stretch>
        </p:blipFill>
        <p:spPr>
          <a:xfrm flipH="1">
            <a:off x="250190" y="4730115"/>
            <a:ext cx="3402330" cy="1871345"/>
          </a:xfrm>
          <a:prstGeom prst="rect">
            <a:avLst/>
          </a:prstGeom>
        </p:spPr>
      </p:pic>
      <p:sp>
        <p:nvSpPr>
          <p:cNvPr id="14" name="文本框 13"/>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pic>
        <p:nvPicPr>
          <p:cNvPr id="16" name="图片 15" descr="图片7"/>
          <p:cNvPicPr>
            <a:picLocks noChangeAspect="1"/>
          </p:cNvPicPr>
          <p:nvPr/>
        </p:nvPicPr>
        <p:blipFill>
          <a:blip r:embed="rId7"/>
          <a:stretch>
            <a:fillRect/>
          </a:stretch>
        </p:blipFill>
        <p:spPr>
          <a:xfrm>
            <a:off x="4758055" y="3810000"/>
            <a:ext cx="1828800" cy="1103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heel(1)">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down)">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000" fill="hold">
                                          <p:stCondLst>
                                            <p:cond delay="0"/>
                                          </p:stCondLst>
                                        </p:cTn>
                                        <p:tgtEl>
                                          <p:spTgt spid="24"/>
                                        </p:tgtEl>
                                        <p:attrNameLst>
                                          <p:attrName>style.visibility</p:attrName>
                                        </p:attrNameLst>
                                      </p:cBhvr>
                                      <p:to>
                                        <p:strVal val="visible"/>
                                      </p:to>
                                    </p:set>
                                    <p:animEffect transition="in" filter="wheel(1)">
                                      <p:cBhvr>
                                        <p:cTn id="22" dur="10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28" name="组合 27"/>
          <p:cNvGrpSpPr/>
          <p:nvPr/>
        </p:nvGrpSpPr>
        <p:grpSpPr>
          <a:xfrm>
            <a:off x="2592705" y="4595495"/>
            <a:ext cx="2343150" cy="848360"/>
            <a:chOff x="4043" y="7437"/>
            <a:chExt cx="3690" cy="1336"/>
          </a:xfrm>
        </p:grpSpPr>
        <p:pic>
          <p:nvPicPr>
            <p:cNvPr id="27" name="图片 26" descr="ea2b6ef3-3ed7-4fee-9424-b6ad66825633"/>
            <p:cNvPicPr>
              <a:picLocks noChangeAspect="1"/>
            </p:cNvPicPr>
            <p:nvPr/>
          </p:nvPicPr>
          <p:blipFill>
            <a:blip r:embed="rId2"/>
            <a:stretch>
              <a:fillRect/>
            </a:stretch>
          </p:blipFill>
          <p:spPr>
            <a:xfrm>
              <a:off x="4043" y="7437"/>
              <a:ext cx="3691" cy="1337"/>
            </a:xfrm>
            <a:prstGeom prst="rect">
              <a:avLst/>
            </a:prstGeom>
          </p:spPr>
        </p:pic>
        <p:sp>
          <p:nvSpPr>
            <p:cNvPr id="24" name="文本框 23"/>
            <p:cNvSpPr txBox="1"/>
            <p:nvPr/>
          </p:nvSpPr>
          <p:spPr>
            <a:xfrm>
              <a:off x="4494" y="7721"/>
              <a:ext cx="2688" cy="725"/>
            </a:xfrm>
            <a:prstGeom prst="rect">
              <a:avLst/>
            </a:prstGeom>
            <a:noFill/>
          </p:spPr>
          <p:txBody>
            <a:bodyPr wrap="none" rtlCol="0">
              <a:spAutoFit/>
            </a:bodyPr>
            <a:p>
              <a:r>
                <a:rPr lang="zh-CN" altLang="en-US" sz="2400"/>
                <a:t>分数乘分数</a:t>
              </a:r>
              <a:endParaRPr lang="zh-CN" altLang="en-US" sz="2400"/>
            </a:p>
          </p:txBody>
        </p:sp>
      </p:grpSp>
      <p:grpSp>
        <p:nvGrpSpPr>
          <p:cNvPr id="34" name="组合 33"/>
          <p:cNvGrpSpPr/>
          <p:nvPr/>
        </p:nvGrpSpPr>
        <p:grpSpPr>
          <a:xfrm>
            <a:off x="6245225" y="4223385"/>
            <a:ext cx="3067050" cy="817880"/>
            <a:chOff x="9446" y="6694"/>
            <a:chExt cx="4830" cy="1288"/>
          </a:xfrm>
        </p:grpSpPr>
        <p:sp>
          <p:nvSpPr>
            <p:cNvPr id="32" name="圆角矩形 31"/>
            <p:cNvSpPr/>
            <p:nvPr/>
          </p:nvSpPr>
          <p:spPr>
            <a:xfrm>
              <a:off x="9446" y="6694"/>
              <a:ext cx="4830" cy="1289"/>
            </a:xfrm>
            <a:prstGeom prst="roundRect">
              <a:avLst/>
            </a:prstGeom>
            <a:gradFill>
              <a:gsLst>
                <a:gs pos="73000">
                  <a:srgbClr val="ACDB7C"/>
                </a:gs>
                <a:gs pos="49000">
                  <a:srgbClr val="C5E5A7"/>
                </a:gs>
                <a:gs pos="24000">
                  <a:srgbClr val="DEF0D3"/>
                </a:gs>
                <a:gs pos="0">
                  <a:schemeClr val="accent1">
                    <a:lumMod val="5000"/>
                    <a:lumOff val="95000"/>
                  </a:schemeClr>
                </a:gs>
                <a:gs pos="98000">
                  <a:srgbClr val="92D050"/>
                </a:gs>
              </a:gsLst>
              <a:path path="rect">
                <a:fillToRect l="50000" t="50000" r="50000" b="50000"/>
              </a:path>
              <a:tileRect/>
            </a:grad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9596" y="6989"/>
              <a:ext cx="4608" cy="725"/>
            </a:xfrm>
            <a:prstGeom prst="rect">
              <a:avLst/>
            </a:prstGeom>
            <a:noFill/>
          </p:spPr>
          <p:txBody>
            <a:bodyPr wrap="none" rtlCol="0">
              <a:spAutoFit/>
            </a:bodyPr>
            <a:p>
              <a:r>
                <a:rPr lang="zh-CN" altLang="en-US" sz="2400"/>
                <a:t>分子相乘的积作分子</a:t>
              </a:r>
              <a:endParaRPr lang="zh-CN" altLang="en-US" sz="2400"/>
            </a:p>
          </p:txBody>
        </p:sp>
      </p:grpSp>
      <p:grpSp>
        <p:nvGrpSpPr>
          <p:cNvPr id="38" name="组合 37"/>
          <p:cNvGrpSpPr/>
          <p:nvPr/>
        </p:nvGrpSpPr>
        <p:grpSpPr>
          <a:xfrm>
            <a:off x="6235065" y="5292090"/>
            <a:ext cx="3067050" cy="817880"/>
            <a:chOff x="11611" y="4843"/>
            <a:chExt cx="4830" cy="1288"/>
          </a:xfrm>
        </p:grpSpPr>
        <p:sp>
          <p:nvSpPr>
            <p:cNvPr id="36" name="圆角矩形 35"/>
            <p:cNvSpPr/>
            <p:nvPr/>
          </p:nvSpPr>
          <p:spPr>
            <a:xfrm>
              <a:off x="11611" y="4843"/>
              <a:ext cx="4830" cy="1289"/>
            </a:xfrm>
            <a:prstGeom prst="roundRect">
              <a:avLst/>
            </a:prstGeom>
            <a:gradFill>
              <a:gsLst>
                <a:gs pos="73000">
                  <a:srgbClr val="F5B6C1">
                    <a:alpha val="100000"/>
                  </a:srgbClr>
                </a:gs>
                <a:gs pos="49000">
                  <a:srgbClr val="F6CDD5">
                    <a:alpha val="100000"/>
                  </a:srgbClr>
                </a:gs>
                <a:gs pos="24000">
                  <a:srgbClr val="F7E4EA">
                    <a:alpha val="100000"/>
                  </a:srgbClr>
                </a:gs>
                <a:gs pos="0">
                  <a:schemeClr val="accent1">
                    <a:lumMod val="5000"/>
                    <a:lumOff val="95000"/>
                  </a:schemeClr>
                </a:gs>
                <a:gs pos="98000">
                  <a:schemeClr val="accent6">
                    <a:lumMod val="60000"/>
                    <a:lumOff val="40000"/>
                  </a:schemeClr>
                </a:gs>
              </a:gsLst>
              <a:path path="rect">
                <a:fillToRect l="50000" t="50000" r="50000" b="50000"/>
              </a:path>
              <a:tileRect/>
            </a:grad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1727" y="5145"/>
              <a:ext cx="4608" cy="725"/>
            </a:xfrm>
            <a:prstGeom prst="rect">
              <a:avLst/>
            </a:prstGeom>
            <a:noFill/>
          </p:spPr>
          <p:txBody>
            <a:bodyPr wrap="none" rtlCol="0">
              <a:spAutoFit/>
            </a:bodyPr>
            <a:p>
              <a:r>
                <a:rPr lang="zh-CN" altLang="en-US" sz="2400"/>
                <a:t>分母相乘的积作分母</a:t>
              </a:r>
              <a:endParaRPr lang="zh-CN" altLang="en-US" sz="2400"/>
            </a:p>
          </p:txBody>
        </p:sp>
      </p:grpSp>
      <p:pic>
        <p:nvPicPr>
          <p:cNvPr id="29" name="图片 28" descr="图片4"/>
          <p:cNvPicPr>
            <a:picLocks noChangeAspect="1"/>
          </p:cNvPicPr>
          <p:nvPr/>
        </p:nvPicPr>
        <p:blipFill>
          <a:blip r:embed="rId3"/>
          <a:stretch>
            <a:fillRect/>
          </a:stretch>
        </p:blipFill>
        <p:spPr>
          <a:xfrm flipV="1">
            <a:off x="5090160" y="5291455"/>
            <a:ext cx="1182370" cy="511810"/>
          </a:xfrm>
          <a:prstGeom prst="rect">
            <a:avLst/>
          </a:prstGeom>
        </p:spPr>
      </p:pic>
      <p:pic>
        <p:nvPicPr>
          <p:cNvPr id="30" name="图片 29" descr="图片2"/>
          <p:cNvPicPr>
            <a:picLocks noChangeAspect="1"/>
          </p:cNvPicPr>
          <p:nvPr/>
        </p:nvPicPr>
        <p:blipFill>
          <a:blip r:embed="rId4"/>
          <a:stretch>
            <a:fillRect/>
          </a:stretch>
        </p:blipFill>
        <p:spPr>
          <a:xfrm>
            <a:off x="5090160" y="4366260"/>
            <a:ext cx="1141095" cy="531495"/>
          </a:xfrm>
          <a:prstGeom prst="rect">
            <a:avLst/>
          </a:prstGeom>
        </p:spPr>
      </p:pic>
      <p:grpSp>
        <p:nvGrpSpPr>
          <p:cNvPr id="81" name="组合 80"/>
          <p:cNvGrpSpPr/>
          <p:nvPr/>
        </p:nvGrpSpPr>
        <p:grpSpPr>
          <a:xfrm>
            <a:off x="2592705" y="1092835"/>
            <a:ext cx="6348730" cy="1220470"/>
            <a:chOff x="4083" y="1721"/>
            <a:chExt cx="9998" cy="1922"/>
          </a:xfrm>
        </p:grpSpPr>
        <p:grpSp>
          <p:nvGrpSpPr>
            <p:cNvPr id="68" name="组合 67"/>
            <p:cNvGrpSpPr/>
            <p:nvPr/>
          </p:nvGrpSpPr>
          <p:grpSpPr>
            <a:xfrm>
              <a:off x="4803" y="2107"/>
              <a:ext cx="2747" cy="1323"/>
              <a:chOff x="9832" y="6206"/>
              <a:chExt cx="2747" cy="1323"/>
            </a:xfrm>
          </p:grpSpPr>
          <p:grpSp>
            <p:nvGrpSpPr>
              <p:cNvPr id="74" name="Group 6"/>
              <p:cNvGrpSpPr/>
              <p:nvPr/>
            </p:nvGrpSpPr>
            <p:grpSpPr>
              <a:xfrm>
                <a:off x="9832" y="6206"/>
                <a:ext cx="908" cy="1298"/>
                <a:chOff x="4876" y="2840"/>
                <a:chExt cx="363" cy="519"/>
              </a:xfrm>
            </p:grpSpPr>
            <p:sp>
              <p:nvSpPr>
                <p:cNvPr id="7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05" name="组合 104"/>
            <p:cNvGrpSpPr/>
            <p:nvPr/>
          </p:nvGrpSpPr>
          <p:grpSpPr>
            <a:xfrm>
              <a:off x="7656" y="2185"/>
              <a:ext cx="3050" cy="1298"/>
              <a:chOff x="3265" y="9505"/>
              <a:chExt cx="3176" cy="1298"/>
            </a:xfrm>
          </p:grpSpPr>
          <p:sp>
            <p:nvSpPr>
              <p:cNvPr id="100" name="文本框 99"/>
              <p:cNvSpPr txBox="1"/>
              <p:nvPr/>
            </p:nvSpPr>
            <p:spPr>
              <a:xfrm>
                <a:off x="3265" y="9661"/>
                <a:ext cx="771" cy="822"/>
              </a:xfrm>
              <a:prstGeom prst="rect">
                <a:avLst/>
              </a:prstGeom>
              <a:noFill/>
            </p:spPr>
            <p:txBody>
              <a:bodyPr wrap="square" rtlCol="0">
                <a:spAutoFit/>
              </a:bodyPr>
              <a:p>
                <a:r>
                  <a:rPr lang="en-US" altLang="zh-CN" sz="2800"/>
                  <a:t>= </a:t>
                </a:r>
                <a:endParaRPr lang="en-US" altLang="zh-CN" sz="2800"/>
              </a:p>
            </p:txBody>
          </p:sp>
          <p:grpSp>
            <p:nvGrpSpPr>
              <p:cNvPr id="101" name="Group 6"/>
              <p:cNvGrpSpPr/>
              <p:nvPr/>
            </p:nvGrpSpPr>
            <p:grpSpPr>
              <a:xfrm>
                <a:off x="4363" y="9505"/>
                <a:ext cx="2078" cy="1298"/>
                <a:chOff x="4876" y="2840"/>
                <a:chExt cx="831" cy="519"/>
              </a:xfrm>
            </p:grpSpPr>
            <p:sp>
              <p:nvSpPr>
                <p:cNvPr id="102"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 </a:t>
                  </a:r>
                  <a:r>
                    <a:rPr lang="zh-CN" altLang="en-US" sz="2800">
                      <a:latin typeface="Arial" panose="020B0604020202020204" pitchFamily="34" charset="0"/>
                      <a:sym typeface="+mn-ea"/>
                    </a:rPr>
                    <a:t>×</a:t>
                  </a:r>
                  <a:r>
                    <a:rPr lang="en-US" altLang="zh-CN" sz="2800">
                      <a:latin typeface="Arial" panose="020B0604020202020204" pitchFamily="34" charset="0"/>
                      <a:sym typeface="+mn-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 </a:t>
                  </a:r>
                  <a:r>
                    <a:rPr lang="zh-CN" altLang="en-US" sz="2800">
                      <a:latin typeface="Arial" panose="020B0604020202020204" pitchFamily="34" charset="0"/>
                      <a:sym typeface="+mn-ea"/>
                    </a:rPr>
                    <a:t>×</a:t>
                  </a:r>
                  <a:r>
                    <a:rPr lang="en-US" altLang="zh-CN" sz="2800">
                      <a:latin typeface="Arial" panose="020B0604020202020204" pitchFamily="34" charset="0"/>
                      <a:sym typeface="+mn-ea"/>
                    </a:rPr>
                    <a:t> </a:t>
                  </a: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3"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3" name="组合 2"/>
            <p:cNvGrpSpPr/>
            <p:nvPr/>
          </p:nvGrpSpPr>
          <p:grpSpPr>
            <a:xfrm>
              <a:off x="10701" y="2160"/>
              <a:ext cx="2957" cy="1298"/>
              <a:chOff x="11422" y="6180"/>
              <a:chExt cx="2957" cy="1298"/>
            </a:xfrm>
          </p:grpSpPr>
          <p:grpSp>
            <p:nvGrpSpPr>
              <p:cNvPr id="99" name="组合 98"/>
              <p:cNvGrpSpPr/>
              <p:nvPr/>
            </p:nvGrpSpPr>
            <p:grpSpPr>
              <a:xfrm>
                <a:off x="12167" y="6180"/>
                <a:ext cx="2212" cy="1298"/>
                <a:chOff x="15787" y="1329"/>
                <a:chExt cx="221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124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sp>
            <p:nvSpPr>
              <p:cNvPr id="97" name="文本框 96"/>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grpSp>
          <p:nvGrpSpPr>
            <p:cNvPr id="49" name="组合 48"/>
            <p:cNvGrpSpPr/>
            <p:nvPr/>
          </p:nvGrpSpPr>
          <p:grpSpPr>
            <a:xfrm rot="0">
              <a:off x="4083" y="1721"/>
              <a:ext cx="9999" cy="1922"/>
              <a:chOff x="1895" y="4083"/>
              <a:chExt cx="7143" cy="2324"/>
            </a:xfrm>
          </p:grpSpPr>
          <p:sp>
            <p:nvSpPr>
              <p:cNvPr id="50" name="圆角矩形 49"/>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圆角矩形 50"/>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82" name="组合 81"/>
          <p:cNvGrpSpPr/>
          <p:nvPr/>
        </p:nvGrpSpPr>
        <p:grpSpPr>
          <a:xfrm>
            <a:off x="2618105" y="2593340"/>
            <a:ext cx="6348730" cy="1216660"/>
            <a:chOff x="4083" y="4364"/>
            <a:chExt cx="9998" cy="1916"/>
          </a:xfrm>
        </p:grpSpPr>
        <p:grpSp>
          <p:nvGrpSpPr>
            <p:cNvPr id="4" name="组合 3"/>
            <p:cNvGrpSpPr/>
            <p:nvPr/>
          </p:nvGrpSpPr>
          <p:grpSpPr>
            <a:xfrm>
              <a:off x="4803" y="4700"/>
              <a:ext cx="2747" cy="1323"/>
              <a:chOff x="9832" y="6206"/>
              <a:chExt cx="2747" cy="1323"/>
            </a:xfrm>
          </p:grpSpPr>
          <p:grpSp>
            <p:nvGrpSpPr>
              <p:cNvPr id="5" name="Group 6"/>
              <p:cNvGrpSpPr/>
              <p:nvPr/>
            </p:nvGrpSpPr>
            <p:grpSpPr>
              <a:xfrm>
                <a:off x="9832" y="6206"/>
                <a:ext cx="908" cy="1298"/>
                <a:chOff x="4876" y="2840"/>
                <a:chExt cx="363" cy="519"/>
              </a:xfrm>
            </p:grpSpPr>
            <p:sp>
              <p:nvSpPr>
                <p:cNvPr id="6"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7"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8" name="文本框 7"/>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9" name="Group 6"/>
              <p:cNvGrpSpPr/>
              <p:nvPr/>
            </p:nvGrpSpPr>
            <p:grpSpPr>
              <a:xfrm>
                <a:off x="11671" y="6231"/>
                <a:ext cx="908" cy="1298"/>
                <a:chOff x="4876" y="2840"/>
                <a:chExt cx="363" cy="519"/>
              </a:xfrm>
            </p:grpSpPr>
            <p:sp>
              <p:nvSpPr>
                <p:cNvPr id="10"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1"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2" name="组合 11"/>
            <p:cNvGrpSpPr/>
            <p:nvPr/>
          </p:nvGrpSpPr>
          <p:grpSpPr>
            <a:xfrm>
              <a:off x="7656" y="4778"/>
              <a:ext cx="3050" cy="1298"/>
              <a:chOff x="3265" y="9505"/>
              <a:chExt cx="3176" cy="1298"/>
            </a:xfrm>
          </p:grpSpPr>
          <p:sp>
            <p:nvSpPr>
              <p:cNvPr id="13" name="文本框 12"/>
              <p:cNvSpPr txBox="1"/>
              <p:nvPr/>
            </p:nvSpPr>
            <p:spPr>
              <a:xfrm>
                <a:off x="3265" y="9661"/>
                <a:ext cx="771" cy="822"/>
              </a:xfrm>
              <a:prstGeom prst="rect">
                <a:avLst/>
              </a:prstGeom>
              <a:noFill/>
            </p:spPr>
            <p:txBody>
              <a:bodyPr wrap="square" rtlCol="0">
                <a:spAutoFit/>
              </a:bodyPr>
              <a:p>
                <a:r>
                  <a:rPr lang="en-US" altLang="zh-CN" sz="2800"/>
                  <a:t>= </a:t>
                </a:r>
                <a:endParaRPr lang="en-US" altLang="zh-CN" sz="2800"/>
              </a:p>
            </p:txBody>
          </p:sp>
          <p:grpSp>
            <p:nvGrpSpPr>
              <p:cNvPr id="14" name="Group 6"/>
              <p:cNvGrpSpPr/>
              <p:nvPr/>
            </p:nvGrpSpPr>
            <p:grpSpPr>
              <a:xfrm>
                <a:off x="4363" y="9505"/>
                <a:ext cx="2078" cy="1298"/>
                <a:chOff x="4876" y="2840"/>
                <a:chExt cx="831" cy="519"/>
              </a:xfrm>
            </p:grpSpPr>
            <p:sp>
              <p:nvSpPr>
                <p:cNvPr id="15"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 </a:t>
                  </a:r>
                  <a:r>
                    <a:rPr lang="zh-CN" altLang="en-US" sz="2800">
                      <a:latin typeface="Arial" panose="020B0604020202020204" pitchFamily="34" charset="0"/>
                      <a:sym typeface="+mn-ea"/>
                    </a:rPr>
                    <a:t>×</a:t>
                  </a:r>
                  <a:r>
                    <a:rPr lang="en-US" altLang="zh-CN" sz="2800">
                      <a:latin typeface="Arial" panose="020B0604020202020204" pitchFamily="34" charset="0"/>
                      <a:sym typeface="+mn-ea"/>
                    </a:rPr>
                    <a:t> </a:t>
                  </a: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6"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17" name="组合 16"/>
            <p:cNvGrpSpPr/>
            <p:nvPr/>
          </p:nvGrpSpPr>
          <p:grpSpPr>
            <a:xfrm>
              <a:off x="10701" y="4753"/>
              <a:ext cx="2957" cy="1298"/>
              <a:chOff x="11422" y="6180"/>
              <a:chExt cx="2957" cy="1298"/>
            </a:xfrm>
          </p:grpSpPr>
          <p:grpSp>
            <p:nvGrpSpPr>
              <p:cNvPr id="18" name="组合 17"/>
              <p:cNvGrpSpPr/>
              <p:nvPr/>
            </p:nvGrpSpPr>
            <p:grpSpPr>
              <a:xfrm>
                <a:off x="12167" y="6180"/>
                <a:ext cx="2212" cy="1298"/>
                <a:chOff x="15787" y="1329"/>
                <a:chExt cx="2212" cy="1298"/>
              </a:xfrm>
            </p:grpSpPr>
            <p:grpSp>
              <p:nvGrpSpPr>
                <p:cNvPr id="19" name="Group 6"/>
                <p:cNvGrpSpPr/>
                <p:nvPr/>
              </p:nvGrpSpPr>
              <p:grpSpPr>
                <a:xfrm>
                  <a:off x="15787" y="1329"/>
                  <a:ext cx="1110" cy="1298"/>
                  <a:chOff x="4796" y="2840"/>
                  <a:chExt cx="444" cy="519"/>
                </a:xfrm>
              </p:grpSpPr>
              <p:sp>
                <p:nvSpPr>
                  <p:cNvPr id="20"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21"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22" name="文本框 21"/>
                <p:cNvSpPr txBox="1"/>
                <p:nvPr/>
              </p:nvSpPr>
              <p:spPr>
                <a:xfrm>
                  <a:off x="16751" y="1541"/>
                  <a:ext cx="124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sp>
            <p:nvSpPr>
              <p:cNvPr id="23" name="文本框 22"/>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grpSp>
          <p:nvGrpSpPr>
            <p:cNvPr id="71" name="组合 70"/>
            <p:cNvGrpSpPr/>
            <p:nvPr/>
          </p:nvGrpSpPr>
          <p:grpSpPr>
            <a:xfrm rot="0">
              <a:off x="4083" y="4364"/>
              <a:ext cx="9999" cy="1916"/>
              <a:chOff x="1895" y="4083"/>
              <a:chExt cx="7143" cy="2324"/>
            </a:xfrm>
          </p:grpSpPr>
          <p:sp>
            <p:nvSpPr>
              <p:cNvPr id="72" name="圆角矩形 71"/>
              <p:cNvSpPr/>
              <p:nvPr/>
            </p:nvSpPr>
            <p:spPr>
              <a:xfrm>
                <a:off x="1967" y="4182"/>
                <a:ext cx="6983" cy="2145"/>
              </a:xfrm>
              <a:prstGeom prst="roundRect">
                <a:avLst/>
              </a:prstGeom>
              <a:noFill/>
              <a:ln w="41275" cmpd="dbl">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圆角矩形 72"/>
              <p:cNvSpPr/>
              <p:nvPr/>
            </p:nvSpPr>
            <p:spPr>
              <a:xfrm>
                <a:off x="1895" y="4083"/>
                <a:ext cx="7143" cy="2324"/>
              </a:xfrm>
              <a:prstGeom prst="roundRect">
                <a:avLst/>
              </a:prstGeom>
              <a:noFill/>
              <a:ln w="28575" cmpd="dbl">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childTnLst>
                          </p:cTn>
                        </p:par>
                        <p:par>
                          <p:cTn id="14" fill="hold">
                            <p:stCondLst>
                              <p:cond delay="500"/>
                            </p:stCondLst>
                            <p:childTnLst>
                              <p:par>
                                <p:cTn id="15" presetID="22" presetClass="entr" presetSubtype="8"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a:off x="1370965" y="2752090"/>
            <a:ext cx="1915795" cy="1071880"/>
            <a:chOff x="3239" y="2214"/>
            <a:chExt cx="3017" cy="1688"/>
          </a:xfrm>
        </p:grpSpPr>
        <p:grpSp>
          <p:nvGrpSpPr>
            <p:cNvPr id="7" name="组合 6"/>
            <p:cNvGrpSpPr/>
            <p:nvPr/>
          </p:nvGrpSpPr>
          <p:grpSpPr>
            <a:xfrm>
              <a:off x="3239" y="2214"/>
              <a:ext cx="1508" cy="1689"/>
              <a:chOff x="3239" y="2214"/>
              <a:chExt cx="1508" cy="1689"/>
            </a:xfrm>
          </p:grpSpPr>
          <p:sp>
            <p:nvSpPr>
              <p:cNvPr id="3" name="矩形 2"/>
              <p:cNvSpPr/>
              <p:nvPr/>
            </p:nvSpPr>
            <p:spPr>
              <a:xfrm>
                <a:off x="3239" y="2214"/>
                <a:ext cx="1509"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3239" y="3059"/>
                <a:ext cx="1509"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8" name="组合 7"/>
            <p:cNvGrpSpPr/>
            <p:nvPr/>
          </p:nvGrpSpPr>
          <p:grpSpPr>
            <a:xfrm>
              <a:off x="4748" y="2214"/>
              <a:ext cx="1508" cy="1689"/>
              <a:chOff x="4748" y="2214"/>
              <a:chExt cx="1508" cy="1689"/>
            </a:xfrm>
          </p:grpSpPr>
          <p:sp>
            <p:nvSpPr>
              <p:cNvPr id="4" name="矩形 3"/>
              <p:cNvSpPr/>
              <p:nvPr/>
            </p:nvSpPr>
            <p:spPr>
              <a:xfrm>
                <a:off x="4748" y="2214"/>
                <a:ext cx="1509" cy="845"/>
              </a:xfrm>
              <a:prstGeom prst="rect">
                <a:avLst/>
              </a:prstGeom>
              <a:solidFill>
                <a:schemeClr val="accent6">
                  <a:lumMod val="60000"/>
                  <a:lumOff val="40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4748" y="3059"/>
                <a:ext cx="1509"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2" name="组合 31"/>
          <p:cNvGrpSpPr/>
          <p:nvPr/>
        </p:nvGrpSpPr>
        <p:grpSpPr>
          <a:xfrm>
            <a:off x="4713605" y="2523490"/>
            <a:ext cx="2171700" cy="1609090"/>
            <a:chOff x="6263" y="3434"/>
            <a:chExt cx="3420" cy="2534"/>
          </a:xfrm>
        </p:grpSpPr>
        <p:grpSp>
          <p:nvGrpSpPr>
            <p:cNvPr id="25" name="组合 24"/>
            <p:cNvGrpSpPr/>
            <p:nvPr/>
          </p:nvGrpSpPr>
          <p:grpSpPr>
            <a:xfrm>
              <a:off x="6263" y="3434"/>
              <a:ext cx="3420" cy="1688"/>
              <a:chOff x="6263" y="3434"/>
              <a:chExt cx="3420" cy="1688"/>
            </a:xfrm>
          </p:grpSpPr>
          <p:grpSp>
            <p:nvGrpSpPr>
              <p:cNvPr id="21" name="组合 20"/>
              <p:cNvGrpSpPr/>
              <p:nvPr/>
            </p:nvGrpSpPr>
            <p:grpSpPr>
              <a:xfrm>
                <a:off x="6263" y="3434"/>
                <a:ext cx="2736" cy="1689"/>
                <a:chOff x="6263" y="3434"/>
                <a:chExt cx="2736" cy="1689"/>
              </a:xfrm>
            </p:grpSpPr>
            <p:grpSp>
              <p:nvGrpSpPr>
                <p:cNvPr id="15" name="组合 14"/>
                <p:cNvGrpSpPr/>
                <p:nvPr/>
              </p:nvGrpSpPr>
              <p:grpSpPr>
                <a:xfrm>
                  <a:off x="6263" y="3434"/>
                  <a:ext cx="2736" cy="844"/>
                  <a:chOff x="6263" y="3434"/>
                  <a:chExt cx="2736" cy="844"/>
                </a:xfrm>
              </p:grpSpPr>
              <p:sp>
                <p:nvSpPr>
                  <p:cNvPr id="11" name="矩形 10"/>
                  <p:cNvSpPr/>
                  <p:nvPr/>
                </p:nvSpPr>
                <p:spPr>
                  <a:xfrm>
                    <a:off x="6263"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6947"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7631"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8315"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6" name="组合 15"/>
                <p:cNvGrpSpPr/>
                <p:nvPr/>
              </p:nvGrpSpPr>
              <p:grpSpPr>
                <a:xfrm>
                  <a:off x="6263" y="4279"/>
                  <a:ext cx="2736" cy="844"/>
                  <a:chOff x="6263" y="3434"/>
                  <a:chExt cx="2736" cy="844"/>
                </a:xfrm>
              </p:grpSpPr>
              <p:sp>
                <p:nvSpPr>
                  <p:cNvPr id="17" name="矩形 16"/>
                  <p:cNvSpPr/>
                  <p:nvPr/>
                </p:nvSpPr>
                <p:spPr>
                  <a:xfrm>
                    <a:off x="6263"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17"/>
                  <p:cNvSpPr/>
                  <p:nvPr/>
                </p:nvSpPr>
                <p:spPr>
                  <a:xfrm>
                    <a:off x="6947"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7631"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8315" y="3434"/>
                    <a:ext cx="684" cy="845"/>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24" name="组合 23"/>
              <p:cNvGrpSpPr/>
              <p:nvPr/>
            </p:nvGrpSpPr>
            <p:grpSpPr>
              <a:xfrm>
                <a:off x="8999" y="3434"/>
                <a:ext cx="684" cy="1689"/>
                <a:chOff x="8999" y="3434"/>
                <a:chExt cx="684" cy="1689"/>
              </a:xfrm>
            </p:grpSpPr>
            <p:sp>
              <p:nvSpPr>
                <p:cNvPr id="22" name="矩形 21"/>
                <p:cNvSpPr/>
                <p:nvPr/>
              </p:nvSpPr>
              <p:spPr>
                <a:xfrm>
                  <a:off x="8999" y="3434"/>
                  <a:ext cx="684" cy="845"/>
                </a:xfrm>
                <a:prstGeom prst="rect">
                  <a:avLst/>
                </a:prstGeom>
                <a:solidFill>
                  <a:schemeClr val="accent6">
                    <a:lumMod val="60000"/>
                    <a:lumOff val="40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8999" y="4279"/>
                  <a:ext cx="684" cy="845"/>
                </a:xfrm>
                <a:prstGeom prst="rect">
                  <a:avLst/>
                </a:prstGeom>
                <a:solidFill>
                  <a:schemeClr val="accent6">
                    <a:lumMod val="60000"/>
                    <a:lumOff val="40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1" name="组合 30"/>
            <p:cNvGrpSpPr/>
            <p:nvPr/>
          </p:nvGrpSpPr>
          <p:grpSpPr>
            <a:xfrm>
              <a:off x="6263" y="5124"/>
              <a:ext cx="3420" cy="844"/>
              <a:chOff x="6263" y="5124"/>
              <a:chExt cx="3420" cy="844"/>
            </a:xfrm>
          </p:grpSpPr>
          <p:sp>
            <p:nvSpPr>
              <p:cNvPr id="26" name="矩形 25"/>
              <p:cNvSpPr/>
              <p:nvPr/>
            </p:nvSpPr>
            <p:spPr>
              <a:xfrm>
                <a:off x="6263" y="5124"/>
                <a:ext cx="684"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947" y="5124"/>
                <a:ext cx="684"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nvSpPr>
            <p:spPr>
              <a:xfrm>
                <a:off x="7631" y="5124"/>
                <a:ext cx="684"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8315" y="5124"/>
                <a:ext cx="684"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a:off x="8999" y="5124"/>
                <a:ext cx="684" cy="845"/>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55" name="组合 54"/>
          <p:cNvGrpSpPr/>
          <p:nvPr/>
        </p:nvGrpSpPr>
        <p:grpSpPr>
          <a:xfrm>
            <a:off x="8427085" y="2522855"/>
            <a:ext cx="2139950" cy="1588770"/>
            <a:chOff x="12211" y="3293"/>
            <a:chExt cx="3370" cy="2502"/>
          </a:xfrm>
        </p:grpSpPr>
        <p:grpSp>
          <p:nvGrpSpPr>
            <p:cNvPr id="53" name="组合 52"/>
            <p:cNvGrpSpPr/>
            <p:nvPr/>
          </p:nvGrpSpPr>
          <p:grpSpPr>
            <a:xfrm>
              <a:off x="12211" y="3293"/>
              <a:ext cx="3370" cy="1251"/>
              <a:chOff x="12211" y="3293"/>
              <a:chExt cx="3370" cy="1251"/>
            </a:xfrm>
          </p:grpSpPr>
          <p:grpSp>
            <p:nvGrpSpPr>
              <p:cNvPr id="37" name="组合 36"/>
              <p:cNvGrpSpPr/>
              <p:nvPr/>
            </p:nvGrpSpPr>
            <p:grpSpPr>
              <a:xfrm>
                <a:off x="12211" y="3293"/>
                <a:ext cx="3370" cy="627"/>
                <a:chOff x="12211" y="3293"/>
                <a:chExt cx="3370" cy="627"/>
              </a:xfrm>
            </p:grpSpPr>
            <p:sp>
              <p:nvSpPr>
                <p:cNvPr id="33" name="矩形 32"/>
                <p:cNvSpPr/>
                <p:nvPr/>
              </p:nvSpPr>
              <p:spPr>
                <a:xfrm>
                  <a:off x="12211"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13049"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13893"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14737" y="3293"/>
                  <a:ext cx="844" cy="626"/>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12211" y="3918"/>
                <a:ext cx="3370" cy="627"/>
                <a:chOff x="12211" y="3293"/>
                <a:chExt cx="3370" cy="627"/>
              </a:xfrm>
            </p:grpSpPr>
            <p:sp>
              <p:nvSpPr>
                <p:cNvPr id="39" name="矩形 38"/>
                <p:cNvSpPr/>
                <p:nvPr/>
              </p:nvSpPr>
              <p:spPr>
                <a:xfrm>
                  <a:off x="12211"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矩形 39"/>
                <p:cNvSpPr/>
                <p:nvPr/>
              </p:nvSpPr>
              <p:spPr>
                <a:xfrm>
                  <a:off x="13049"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13893"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矩形 41"/>
                <p:cNvSpPr/>
                <p:nvPr/>
              </p:nvSpPr>
              <p:spPr>
                <a:xfrm>
                  <a:off x="14737" y="3293"/>
                  <a:ext cx="844" cy="626"/>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54" name="组合 53"/>
            <p:cNvGrpSpPr/>
            <p:nvPr/>
          </p:nvGrpSpPr>
          <p:grpSpPr>
            <a:xfrm>
              <a:off x="12211" y="4543"/>
              <a:ext cx="3370" cy="1252"/>
              <a:chOff x="12211" y="4543"/>
              <a:chExt cx="3370" cy="1252"/>
            </a:xfrm>
          </p:grpSpPr>
          <p:grpSp>
            <p:nvGrpSpPr>
              <p:cNvPr id="43" name="组合 42"/>
              <p:cNvGrpSpPr/>
              <p:nvPr/>
            </p:nvGrpSpPr>
            <p:grpSpPr>
              <a:xfrm>
                <a:off x="12211" y="4543"/>
                <a:ext cx="3370" cy="627"/>
                <a:chOff x="12211" y="3293"/>
                <a:chExt cx="3370" cy="627"/>
              </a:xfrm>
            </p:grpSpPr>
            <p:sp>
              <p:nvSpPr>
                <p:cNvPr id="44" name="矩形 43"/>
                <p:cNvSpPr/>
                <p:nvPr/>
              </p:nvSpPr>
              <p:spPr>
                <a:xfrm>
                  <a:off x="12211"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矩形 44"/>
                <p:cNvSpPr/>
                <p:nvPr/>
              </p:nvSpPr>
              <p:spPr>
                <a:xfrm>
                  <a:off x="13049"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13893" y="3294"/>
                  <a:ext cx="844" cy="626"/>
                </a:xfrm>
                <a:prstGeom prst="rect">
                  <a:avLst/>
                </a:prstGeom>
                <a:solidFill>
                  <a:schemeClr val="accent6">
                    <a:lumMod val="75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矩形 46"/>
                <p:cNvSpPr/>
                <p:nvPr/>
              </p:nvSpPr>
              <p:spPr>
                <a:xfrm>
                  <a:off x="14737" y="3293"/>
                  <a:ext cx="844" cy="626"/>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12211" y="5169"/>
                <a:ext cx="3370" cy="627"/>
                <a:chOff x="12211" y="3293"/>
                <a:chExt cx="3370" cy="627"/>
              </a:xfrm>
            </p:grpSpPr>
            <p:sp>
              <p:nvSpPr>
                <p:cNvPr id="49" name="矩形 48"/>
                <p:cNvSpPr/>
                <p:nvPr/>
              </p:nvSpPr>
              <p:spPr>
                <a:xfrm>
                  <a:off x="12211" y="3294"/>
                  <a:ext cx="844" cy="626"/>
                </a:xfrm>
                <a:prstGeom prst="rect">
                  <a:avLst/>
                </a:prstGeom>
                <a:solidFill>
                  <a:schemeClr val="accent6">
                    <a:lumMod val="60000"/>
                    <a:lumOff val="40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矩形 49"/>
                <p:cNvSpPr/>
                <p:nvPr/>
              </p:nvSpPr>
              <p:spPr>
                <a:xfrm>
                  <a:off x="13049" y="3294"/>
                  <a:ext cx="844" cy="626"/>
                </a:xfrm>
                <a:prstGeom prst="rect">
                  <a:avLst/>
                </a:prstGeom>
                <a:solidFill>
                  <a:schemeClr val="accent6">
                    <a:lumMod val="60000"/>
                    <a:lumOff val="40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矩形 50"/>
                <p:cNvSpPr/>
                <p:nvPr/>
              </p:nvSpPr>
              <p:spPr>
                <a:xfrm>
                  <a:off x="13893" y="3294"/>
                  <a:ext cx="844" cy="626"/>
                </a:xfrm>
                <a:prstGeom prst="rect">
                  <a:avLst/>
                </a:prstGeom>
                <a:solidFill>
                  <a:schemeClr val="accent6">
                    <a:lumMod val="60000"/>
                    <a:lumOff val="40000"/>
                  </a:schemeClr>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矩形 51"/>
                <p:cNvSpPr/>
                <p:nvPr/>
              </p:nvSpPr>
              <p:spPr>
                <a:xfrm>
                  <a:off x="14737" y="3293"/>
                  <a:ext cx="844" cy="626"/>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grpSp>
        <p:nvGrpSpPr>
          <p:cNvPr id="57" name="组合 56"/>
          <p:cNvGrpSpPr/>
          <p:nvPr/>
        </p:nvGrpSpPr>
        <p:grpSpPr>
          <a:xfrm>
            <a:off x="1247775" y="4861560"/>
            <a:ext cx="2379980" cy="842010"/>
            <a:chOff x="4985" y="6756"/>
            <a:chExt cx="3748" cy="1326"/>
          </a:xfrm>
        </p:grpSpPr>
        <p:grpSp>
          <p:nvGrpSpPr>
            <p:cNvPr id="56" name="Group 6"/>
            <p:cNvGrpSpPr/>
            <p:nvPr/>
          </p:nvGrpSpPr>
          <p:grpSpPr>
            <a:xfrm>
              <a:off x="7383" y="6784"/>
              <a:ext cx="1350" cy="1298"/>
              <a:chOff x="4876" y="2840"/>
              <a:chExt cx="540" cy="519"/>
            </a:xfrm>
          </p:grpSpPr>
          <p:sp>
            <p:nvSpPr>
              <p:cNvPr id="15378" name="Text Box 7"/>
              <p:cNvSpPr txBox="1"/>
              <p:nvPr/>
            </p:nvSpPr>
            <p:spPr>
              <a:xfrm>
                <a:off x="4876" y="2840"/>
                <a:ext cx="540" cy="519"/>
              </a:xfrm>
              <a:prstGeom prst="rect">
                <a:avLst/>
              </a:prstGeom>
              <a:noFill/>
              <a:ln w="9525">
                <a:noFill/>
              </a:ln>
            </p:spPr>
            <p:txBody>
              <a:bodyPr wrap="square">
                <a:spAutoFit/>
              </a:bodyPr>
              <a:p>
                <a:pPr>
                  <a:lnSpc>
                    <a:spcPct val="60000"/>
                  </a:lnSpc>
                  <a:spcBef>
                    <a:spcPct val="50000"/>
                  </a:spcBef>
                </a:pPr>
                <a:r>
                  <a:rPr lang="zh-CN" altLang="en-US" sz="2800" dirty="0">
                    <a:solidFill>
                      <a:schemeClr val="tx1"/>
                    </a:solidFill>
                    <a:latin typeface="+mj-ea"/>
                    <a:ea typeface="+mj-ea"/>
                  </a:rPr>
                  <a:t>（</a:t>
                </a:r>
                <a:r>
                  <a:rPr lang="en-US" altLang="zh-CN" sz="2800" dirty="0">
                    <a:solidFill>
                      <a:schemeClr val="tx1"/>
                    </a:solidFill>
                    <a:latin typeface="+mj-ea"/>
                    <a:ea typeface="+mj-ea"/>
                  </a:rPr>
                  <a:t> </a:t>
                </a:r>
                <a:r>
                  <a:rPr lang="zh-CN" altLang="en-US" sz="2800" dirty="0">
                    <a:solidFill>
                      <a:schemeClr val="tx1"/>
                    </a:solidFill>
                    <a:latin typeface="+mj-ea"/>
                    <a:ea typeface="+mj-ea"/>
                  </a:rPr>
                  <a:t>）</a:t>
                </a:r>
                <a:endParaRPr lang="en-US" altLang="zh-CN" sz="2800" dirty="0">
                  <a:solidFill>
                    <a:schemeClr val="tx1"/>
                  </a:solidFill>
                  <a:latin typeface="+mj-ea"/>
                  <a:ea typeface="+mj-ea"/>
                </a:endParaRPr>
              </a:p>
              <a:p>
                <a:pPr>
                  <a:lnSpc>
                    <a:spcPct val="60000"/>
                  </a:lnSpc>
                  <a:spcBef>
                    <a:spcPct val="50000"/>
                  </a:spcBef>
                </a:pPr>
                <a:r>
                  <a:rPr lang="zh-CN" altLang="en-US" sz="2800" dirty="0">
                    <a:solidFill>
                      <a:schemeClr val="tx1"/>
                    </a:solidFill>
                    <a:latin typeface="+mj-ea"/>
                    <a:ea typeface="+mj-ea"/>
                  </a:rPr>
                  <a:t>（</a:t>
                </a:r>
                <a:r>
                  <a:rPr lang="en-US" altLang="zh-CN" sz="2800" dirty="0">
                    <a:solidFill>
                      <a:schemeClr val="tx1"/>
                    </a:solidFill>
                    <a:latin typeface="+mj-ea"/>
                    <a:ea typeface="+mj-ea"/>
                  </a:rPr>
                  <a:t> </a:t>
                </a:r>
                <a:r>
                  <a:rPr lang="zh-CN" altLang="en-US" sz="2800" dirty="0">
                    <a:solidFill>
                      <a:schemeClr val="tx1"/>
                    </a:solidFill>
                    <a:latin typeface="+mj-ea"/>
                    <a:ea typeface="+mj-ea"/>
                  </a:rPr>
                  <a:t>）</a:t>
                </a:r>
                <a:endParaRPr lang="zh-CN" altLang="en-US" sz="2800" dirty="0">
                  <a:solidFill>
                    <a:schemeClr val="tx1"/>
                  </a:solidFill>
                  <a:latin typeface="+mj-ea"/>
                  <a:ea typeface="+mj-ea"/>
                </a:endParaRPr>
              </a:p>
            </p:txBody>
          </p:sp>
          <p:sp>
            <p:nvSpPr>
              <p:cNvPr id="15379" name="Line 8"/>
              <p:cNvSpPr/>
              <p:nvPr/>
            </p:nvSpPr>
            <p:spPr>
              <a:xfrm>
                <a:off x="5012" y="3070"/>
                <a:ext cx="363" cy="0"/>
              </a:xfrm>
              <a:prstGeom prst="line">
                <a:avLst/>
              </a:prstGeom>
              <a:ln w="25400" cap="flat" cmpd="sng">
                <a:solidFill>
                  <a:schemeClr val="tx1"/>
                </a:solidFill>
                <a:prstDash val="solid"/>
                <a:headEnd type="none" w="med" len="med"/>
                <a:tailEnd type="none" w="med" len="med"/>
              </a:ln>
            </p:spPr>
          </p:sp>
        </p:grpSp>
        <p:grpSp>
          <p:nvGrpSpPr>
            <p:cNvPr id="68" name="组合 67"/>
            <p:cNvGrpSpPr/>
            <p:nvPr/>
          </p:nvGrpSpPr>
          <p:grpSpPr>
            <a:xfrm>
              <a:off x="4985" y="6756"/>
              <a:ext cx="2674" cy="1323"/>
              <a:chOff x="9832" y="6206"/>
              <a:chExt cx="2674" cy="1323"/>
            </a:xfrm>
          </p:grpSpPr>
          <p:grpSp>
            <p:nvGrpSpPr>
              <p:cNvPr id="74" name="Group 6"/>
              <p:cNvGrpSpPr/>
              <p:nvPr/>
            </p:nvGrpSpPr>
            <p:grpSpPr>
              <a:xfrm>
                <a:off x="9832" y="6206"/>
                <a:ext cx="908" cy="1298"/>
                <a:chOff x="4876" y="2840"/>
                <a:chExt cx="363" cy="519"/>
              </a:xfrm>
            </p:grpSpPr>
            <p:sp>
              <p:nvSpPr>
                <p:cNvPr id="7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540" y="6379"/>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78" name="Group 6"/>
              <p:cNvGrpSpPr/>
              <p:nvPr/>
            </p:nvGrpSpPr>
            <p:grpSpPr>
              <a:xfrm>
                <a:off x="11171" y="6231"/>
                <a:ext cx="923" cy="1298"/>
                <a:chOff x="4676" y="2840"/>
                <a:chExt cx="369" cy="519"/>
              </a:xfrm>
            </p:grpSpPr>
            <p:sp>
              <p:nvSpPr>
                <p:cNvPr id="79" name="Text Box 7"/>
                <p:cNvSpPr txBox="1"/>
                <p:nvPr/>
              </p:nvSpPr>
              <p:spPr>
                <a:xfrm>
                  <a:off x="4682"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80" name="Line 8"/>
                <p:cNvSpPr/>
                <p:nvPr/>
              </p:nvSpPr>
              <p:spPr>
                <a:xfrm>
                  <a:off x="4676" y="3070"/>
                  <a:ext cx="272" cy="0"/>
                </a:xfrm>
                <a:prstGeom prst="line">
                  <a:avLst/>
                </a:prstGeom>
                <a:ln w="25400" cap="flat" cmpd="sng">
                  <a:solidFill>
                    <a:schemeClr val="tx1"/>
                  </a:solidFill>
                  <a:prstDash val="solid"/>
                  <a:headEnd type="none" w="med" len="med"/>
                  <a:tailEnd type="none" w="med" len="med"/>
                </a:ln>
              </p:spPr>
            </p:sp>
          </p:grpSp>
        </p:grpSp>
      </p:grpSp>
      <p:grpSp>
        <p:nvGrpSpPr>
          <p:cNvPr id="58" name="组合 57"/>
          <p:cNvGrpSpPr/>
          <p:nvPr/>
        </p:nvGrpSpPr>
        <p:grpSpPr>
          <a:xfrm>
            <a:off x="4721225" y="4843780"/>
            <a:ext cx="2379980" cy="842010"/>
            <a:chOff x="4985" y="6756"/>
            <a:chExt cx="3748" cy="1326"/>
          </a:xfrm>
        </p:grpSpPr>
        <p:grpSp>
          <p:nvGrpSpPr>
            <p:cNvPr id="59" name="Group 6"/>
            <p:cNvGrpSpPr/>
            <p:nvPr/>
          </p:nvGrpSpPr>
          <p:grpSpPr>
            <a:xfrm>
              <a:off x="7383" y="6784"/>
              <a:ext cx="1350" cy="1298"/>
              <a:chOff x="4876" y="2840"/>
              <a:chExt cx="540" cy="519"/>
            </a:xfrm>
          </p:grpSpPr>
          <p:sp>
            <p:nvSpPr>
              <p:cNvPr id="60" name="Text Box 7"/>
              <p:cNvSpPr txBox="1"/>
              <p:nvPr/>
            </p:nvSpPr>
            <p:spPr>
              <a:xfrm>
                <a:off x="4876" y="2840"/>
                <a:ext cx="540" cy="519"/>
              </a:xfrm>
              <a:prstGeom prst="rect">
                <a:avLst/>
              </a:prstGeom>
              <a:noFill/>
              <a:ln w="9525">
                <a:noFill/>
              </a:ln>
            </p:spPr>
            <p:txBody>
              <a:bodyPr wrap="square">
                <a:spAutoFit/>
              </a:bodyPr>
              <a:p>
                <a:pPr>
                  <a:lnSpc>
                    <a:spcPct val="60000"/>
                  </a:lnSpc>
                  <a:spcBef>
                    <a:spcPct val="50000"/>
                  </a:spcBef>
                </a:pPr>
                <a:r>
                  <a:rPr lang="zh-CN" altLang="en-US" sz="2800" dirty="0">
                    <a:solidFill>
                      <a:schemeClr val="tx1"/>
                    </a:solidFill>
                    <a:latin typeface="+mj-ea"/>
                    <a:ea typeface="+mj-ea"/>
                  </a:rPr>
                  <a:t>（</a:t>
                </a:r>
                <a:r>
                  <a:rPr lang="en-US" altLang="zh-CN" sz="2800" dirty="0">
                    <a:solidFill>
                      <a:schemeClr val="tx1"/>
                    </a:solidFill>
                    <a:latin typeface="+mj-ea"/>
                    <a:ea typeface="+mj-ea"/>
                  </a:rPr>
                  <a:t> </a:t>
                </a:r>
                <a:r>
                  <a:rPr lang="zh-CN" altLang="en-US" sz="2800" dirty="0">
                    <a:solidFill>
                      <a:schemeClr val="tx1"/>
                    </a:solidFill>
                    <a:latin typeface="+mj-ea"/>
                    <a:ea typeface="+mj-ea"/>
                  </a:rPr>
                  <a:t>）</a:t>
                </a:r>
                <a:endParaRPr lang="en-US" altLang="zh-CN" sz="2800" dirty="0">
                  <a:solidFill>
                    <a:schemeClr val="tx1"/>
                  </a:solidFill>
                  <a:latin typeface="+mj-ea"/>
                  <a:ea typeface="+mj-ea"/>
                </a:endParaRPr>
              </a:p>
              <a:p>
                <a:pPr>
                  <a:lnSpc>
                    <a:spcPct val="60000"/>
                  </a:lnSpc>
                  <a:spcBef>
                    <a:spcPct val="50000"/>
                  </a:spcBef>
                </a:pPr>
                <a:r>
                  <a:rPr lang="zh-CN" altLang="en-US" sz="2800" dirty="0">
                    <a:solidFill>
                      <a:schemeClr val="tx1"/>
                    </a:solidFill>
                    <a:latin typeface="+mj-ea"/>
                    <a:ea typeface="+mj-ea"/>
                  </a:rPr>
                  <a:t>（</a:t>
                </a:r>
                <a:r>
                  <a:rPr lang="en-US" altLang="zh-CN" sz="2800" dirty="0">
                    <a:solidFill>
                      <a:schemeClr val="tx1"/>
                    </a:solidFill>
                    <a:latin typeface="+mj-ea"/>
                    <a:ea typeface="+mj-ea"/>
                  </a:rPr>
                  <a:t> </a:t>
                </a:r>
                <a:r>
                  <a:rPr lang="zh-CN" altLang="en-US" sz="2800" dirty="0">
                    <a:solidFill>
                      <a:schemeClr val="tx1"/>
                    </a:solidFill>
                    <a:latin typeface="+mj-ea"/>
                    <a:ea typeface="+mj-ea"/>
                  </a:rPr>
                  <a:t>）</a:t>
                </a:r>
                <a:endParaRPr lang="zh-CN" altLang="en-US" sz="2800" dirty="0">
                  <a:solidFill>
                    <a:schemeClr val="tx1"/>
                  </a:solidFill>
                  <a:latin typeface="+mj-ea"/>
                  <a:ea typeface="+mj-ea"/>
                </a:endParaRPr>
              </a:p>
            </p:txBody>
          </p:sp>
          <p:sp>
            <p:nvSpPr>
              <p:cNvPr id="61" name="Line 8"/>
              <p:cNvSpPr/>
              <p:nvPr/>
            </p:nvSpPr>
            <p:spPr>
              <a:xfrm>
                <a:off x="5012" y="3070"/>
                <a:ext cx="363" cy="0"/>
              </a:xfrm>
              <a:prstGeom prst="line">
                <a:avLst/>
              </a:prstGeom>
              <a:ln w="25400" cap="flat" cmpd="sng">
                <a:solidFill>
                  <a:schemeClr val="tx1"/>
                </a:solidFill>
                <a:prstDash val="solid"/>
                <a:headEnd type="none" w="med" len="med"/>
                <a:tailEnd type="none" w="med" len="med"/>
              </a:ln>
            </p:spPr>
          </p:sp>
        </p:grpSp>
        <p:grpSp>
          <p:nvGrpSpPr>
            <p:cNvPr id="62" name="组合 61"/>
            <p:cNvGrpSpPr/>
            <p:nvPr/>
          </p:nvGrpSpPr>
          <p:grpSpPr>
            <a:xfrm>
              <a:off x="4985" y="6756"/>
              <a:ext cx="2674" cy="1323"/>
              <a:chOff x="9832" y="6206"/>
              <a:chExt cx="2674" cy="1323"/>
            </a:xfrm>
          </p:grpSpPr>
          <p:grpSp>
            <p:nvGrpSpPr>
              <p:cNvPr id="63" name="Group 6"/>
              <p:cNvGrpSpPr/>
              <p:nvPr/>
            </p:nvGrpSpPr>
            <p:grpSpPr>
              <a:xfrm>
                <a:off x="9832" y="6206"/>
                <a:ext cx="908" cy="1298"/>
                <a:chOff x="4876" y="2840"/>
                <a:chExt cx="363" cy="519"/>
              </a:xfrm>
            </p:grpSpPr>
            <p:sp>
              <p:nvSpPr>
                <p:cNvPr id="6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65"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66" name="文本框 65"/>
              <p:cNvSpPr txBox="1"/>
              <p:nvPr/>
            </p:nvSpPr>
            <p:spPr>
              <a:xfrm>
                <a:off x="10540" y="6379"/>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67" name="Group 6"/>
              <p:cNvGrpSpPr/>
              <p:nvPr/>
            </p:nvGrpSpPr>
            <p:grpSpPr>
              <a:xfrm>
                <a:off x="11171" y="6231"/>
                <a:ext cx="923" cy="1298"/>
                <a:chOff x="4676" y="2840"/>
                <a:chExt cx="369" cy="519"/>
              </a:xfrm>
            </p:grpSpPr>
            <p:sp>
              <p:nvSpPr>
                <p:cNvPr id="69" name="Text Box 7"/>
                <p:cNvSpPr txBox="1"/>
                <p:nvPr/>
              </p:nvSpPr>
              <p:spPr>
                <a:xfrm>
                  <a:off x="4682"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70" name="Line 8"/>
                <p:cNvSpPr/>
                <p:nvPr/>
              </p:nvSpPr>
              <p:spPr>
                <a:xfrm>
                  <a:off x="4676" y="3070"/>
                  <a:ext cx="272" cy="0"/>
                </a:xfrm>
                <a:prstGeom prst="line">
                  <a:avLst/>
                </a:prstGeom>
                <a:ln w="25400" cap="flat" cmpd="sng">
                  <a:solidFill>
                    <a:schemeClr val="tx1"/>
                  </a:solidFill>
                  <a:prstDash val="solid"/>
                  <a:headEnd type="none" w="med" len="med"/>
                  <a:tailEnd type="none" w="med" len="med"/>
                </a:ln>
              </p:spPr>
            </p:sp>
          </p:grpSp>
        </p:grpSp>
      </p:grpSp>
      <p:grpSp>
        <p:nvGrpSpPr>
          <p:cNvPr id="71" name="组合 70"/>
          <p:cNvGrpSpPr/>
          <p:nvPr/>
        </p:nvGrpSpPr>
        <p:grpSpPr>
          <a:xfrm>
            <a:off x="8288655" y="4821555"/>
            <a:ext cx="2379980" cy="842010"/>
            <a:chOff x="4985" y="6756"/>
            <a:chExt cx="3748" cy="1326"/>
          </a:xfrm>
        </p:grpSpPr>
        <p:grpSp>
          <p:nvGrpSpPr>
            <p:cNvPr id="72" name="Group 6"/>
            <p:cNvGrpSpPr/>
            <p:nvPr/>
          </p:nvGrpSpPr>
          <p:grpSpPr>
            <a:xfrm>
              <a:off x="7383" y="6784"/>
              <a:ext cx="1350" cy="1298"/>
              <a:chOff x="4876" y="2840"/>
              <a:chExt cx="540" cy="519"/>
            </a:xfrm>
          </p:grpSpPr>
          <p:sp>
            <p:nvSpPr>
              <p:cNvPr id="73" name="Text Box 7"/>
              <p:cNvSpPr txBox="1"/>
              <p:nvPr/>
            </p:nvSpPr>
            <p:spPr>
              <a:xfrm>
                <a:off x="4876" y="2840"/>
                <a:ext cx="540" cy="519"/>
              </a:xfrm>
              <a:prstGeom prst="rect">
                <a:avLst/>
              </a:prstGeom>
              <a:noFill/>
              <a:ln w="9525">
                <a:noFill/>
              </a:ln>
            </p:spPr>
            <p:txBody>
              <a:bodyPr wrap="square">
                <a:spAutoFit/>
              </a:bodyPr>
              <a:p>
                <a:pPr>
                  <a:lnSpc>
                    <a:spcPct val="60000"/>
                  </a:lnSpc>
                  <a:spcBef>
                    <a:spcPct val="50000"/>
                  </a:spcBef>
                </a:pPr>
                <a:r>
                  <a:rPr lang="zh-CN" altLang="en-US" sz="2800" dirty="0">
                    <a:solidFill>
                      <a:schemeClr val="tx1"/>
                    </a:solidFill>
                    <a:latin typeface="+mj-ea"/>
                    <a:ea typeface="+mj-ea"/>
                  </a:rPr>
                  <a:t>（</a:t>
                </a:r>
                <a:r>
                  <a:rPr lang="en-US" altLang="zh-CN" sz="2800" dirty="0">
                    <a:solidFill>
                      <a:schemeClr val="tx1"/>
                    </a:solidFill>
                    <a:latin typeface="+mj-ea"/>
                    <a:ea typeface="+mj-ea"/>
                  </a:rPr>
                  <a:t> </a:t>
                </a:r>
                <a:r>
                  <a:rPr lang="zh-CN" altLang="en-US" sz="2800" dirty="0">
                    <a:solidFill>
                      <a:schemeClr val="tx1"/>
                    </a:solidFill>
                    <a:latin typeface="+mj-ea"/>
                    <a:ea typeface="+mj-ea"/>
                  </a:rPr>
                  <a:t>）</a:t>
                </a:r>
                <a:endParaRPr lang="en-US" altLang="zh-CN" sz="2800" dirty="0">
                  <a:solidFill>
                    <a:schemeClr val="tx1"/>
                  </a:solidFill>
                  <a:latin typeface="+mj-ea"/>
                  <a:ea typeface="+mj-ea"/>
                </a:endParaRPr>
              </a:p>
              <a:p>
                <a:pPr>
                  <a:lnSpc>
                    <a:spcPct val="60000"/>
                  </a:lnSpc>
                  <a:spcBef>
                    <a:spcPct val="50000"/>
                  </a:spcBef>
                </a:pPr>
                <a:r>
                  <a:rPr lang="zh-CN" altLang="en-US" sz="2800" dirty="0">
                    <a:solidFill>
                      <a:schemeClr val="tx1"/>
                    </a:solidFill>
                    <a:latin typeface="+mj-ea"/>
                    <a:ea typeface="+mj-ea"/>
                  </a:rPr>
                  <a:t>（</a:t>
                </a:r>
                <a:r>
                  <a:rPr lang="en-US" altLang="zh-CN" sz="2800" dirty="0">
                    <a:solidFill>
                      <a:schemeClr val="tx1"/>
                    </a:solidFill>
                    <a:latin typeface="+mj-ea"/>
                    <a:ea typeface="+mj-ea"/>
                  </a:rPr>
                  <a:t> </a:t>
                </a:r>
                <a:r>
                  <a:rPr lang="zh-CN" altLang="en-US" sz="2800" dirty="0">
                    <a:solidFill>
                      <a:schemeClr val="tx1"/>
                    </a:solidFill>
                    <a:latin typeface="+mj-ea"/>
                    <a:ea typeface="+mj-ea"/>
                  </a:rPr>
                  <a:t>）</a:t>
                </a:r>
                <a:endParaRPr lang="zh-CN" altLang="en-US" sz="2800" dirty="0">
                  <a:solidFill>
                    <a:schemeClr val="tx1"/>
                  </a:solidFill>
                  <a:latin typeface="+mj-ea"/>
                  <a:ea typeface="+mj-ea"/>
                </a:endParaRPr>
              </a:p>
            </p:txBody>
          </p:sp>
          <p:sp>
            <p:nvSpPr>
              <p:cNvPr id="81" name="Line 8"/>
              <p:cNvSpPr/>
              <p:nvPr/>
            </p:nvSpPr>
            <p:spPr>
              <a:xfrm>
                <a:off x="5012" y="3070"/>
                <a:ext cx="363" cy="0"/>
              </a:xfrm>
              <a:prstGeom prst="line">
                <a:avLst/>
              </a:prstGeom>
              <a:ln w="25400" cap="flat" cmpd="sng">
                <a:solidFill>
                  <a:schemeClr val="tx1"/>
                </a:solidFill>
                <a:prstDash val="solid"/>
                <a:headEnd type="none" w="med" len="med"/>
                <a:tailEnd type="none" w="med" len="med"/>
              </a:ln>
            </p:spPr>
          </p:sp>
        </p:grpSp>
        <p:grpSp>
          <p:nvGrpSpPr>
            <p:cNvPr id="82" name="组合 81"/>
            <p:cNvGrpSpPr/>
            <p:nvPr/>
          </p:nvGrpSpPr>
          <p:grpSpPr>
            <a:xfrm>
              <a:off x="4985" y="6756"/>
              <a:ext cx="2674" cy="1323"/>
              <a:chOff x="9832" y="6206"/>
              <a:chExt cx="2674" cy="1323"/>
            </a:xfrm>
          </p:grpSpPr>
          <p:grpSp>
            <p:nvGrpSpPr>
              <p:cNvPr id="83" name="Group 6"/>
              <p:cNvGrpSpPr/>
              <p:nvPr/>
            </p:nvGrpSpPr>
            <p:grpSpPr>
              <a:xfrm>
                <a:off x="9832" y="6206"/>
                <a:ext cx="908" cy="1298"/>
                <a:chOff x="4876" y="2840"/>
                <a:chExt cx="363" cy="519"/>
              </a:xfrm>
            </p:grpSpPr>
            <p:sp>
              <p:nvSpPr>
                <p:cNvPr id="8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85"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86" name="文本框 85"/>
              <p:cNvSpPr txBox="1"/>
              <p:nvPr/>
            </p:nvSpPr>
            <p:spPr>
              <a:xfrm>
                <a:off x="10540" y="6379"/>
                <a:ext cx="1966" cy="822"/>
              </a:xfrm>
              <a:prstGeom prst="rect">
                <a:avLst/>
              </a:prstGeom>
              <a:noFill/>
            </p:spPr>
            <p:txBody>
              <a:bodyPr wrap="none" rtlCol="0" anchor="t">
                <a:spAutoFit/>
              </a:bodyPr>
              <a:p>
                <a:r>
                  <a:rPr lang="zh-CN" altLang="en-US" sz="2800">
                    <a:latin typeface="Arial" panose="020B0604020202020204" pitchFamily="34" charset="0"/>
                  </a:rPr>
                  <a:t>×</a:t>
                </a:r>
                <a:r>
                  <a:rPr lang="en-US" altLang="zh-CN" sz="2800">
                    <a:latin typeface="Arial" panose="020B0604020202020204" pitchFamily="34" charset="0"/>
                  </a:rPr>
                  <a:t>      =</a:t>
                </a:r>
                <a:endParaRPr lang="en-US" altLang="zh-CN" sz="2800">
                  <a:latin typeface="Arial" panose="020B0604020202020204" pitchFamily="34" charset="0"/>
                </a:endParaRPr>
              </a:p>
            </p:txBody>
          </p:sp>
          <p:grpSp>
            <p:nvGrpSpPr>
              <p:cNvPr id="87" name="Group 6"/>
              <p:cNvGrpSpPr/>
              <p:nvPr/>
            </p:nvGrpSpPr>
            <p:grpSpPr>
              <a:xfrm>
                <a:off x="11171" y="6231"/>
                <a:ext cx="923" cy="1298"/>
                <a:chOff x="4676" y="2840"/>
                <a:chExt cx="369" cy="519"/>
              </a:xfrm>
            </p:grpSpPr>
            <p:sp>
              <p:nvSpPr>
                <p:cNvPr id="88" name="Text Box 7"/>
                <p:cNvSpPr txBox="1"/>
                <p:nvPr/>
              </p:nvSpPr>
              <p:spPr>
                <a:xfrm>
                  <a:off x="4682"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89" name="Line 8"/>
                <p:cNvSpPr/>
                <p:nvPr/>
              </p:nvSpPr>
              <p:spPr>
                <a:xfrm>
                  <a:off x="4676" y="3070"/>
                  <a:ext cx="272" cy="0"/>
                </a:xfrm>
                <a:prstGeom prst="line">
                  <a:avLst/>
                </a:prstGeom>
                <a:ln w="25400" cap="flat" cmpd="sng">
                  <a:solidFill>
                    <a:schemeClr val="tx1"/>
                  </a:solidFill>
                  <a:prstDash val="solid"/>
                  <a:headEnd type="none" w="med" len="med"/>
                  <a:tailEnd type="none" w="med" len="med"/>
                </a:ln>
              </p:spPr>
            </p:sp>
          </p:grpSp>
        </p:grpSp>
      </p:grpSp>
      <p:sp>
        <p:nvSpPr>
          <p:cNvPr id="91" name="文本框 90"/>
          <p:cNvSpPr txBox="1"/>
          <p:nvPr/>
        </p:nvSpPr>
        <p:spPr>
          <a:xfrm>
            <a:off x="3066415" y="4786630"/>
            <a:ext cx="391160" cy="953135"/>
          </a:xfrm>
          <a:prstGeom prst="rect">
            <a:avLst/>
          </a:prstGeom>
          <a:noFill/>
        </p:spPr>
        <p:txBody>
          <a:bodyPr wrap="none" rtlCol="0">
            <a:spAutoFit/>
          </a:bodyPr>
          <a:p>
            <a:r>
              <a:rPr lang="en-US" altLang="zh-CN" sz="2800">
                <a:solidFill>
                  <a:srgbClr val="FF0000"/>
                </a:solidFill>
                <a:latin typeface="微软雅黑" panose="020B0503020204020204" pitchFamily="34" charset="-122"/>
                <a:ea typeface="微软雅黑" panose="020B0503020204020204" pitchFamily="34" charset="-122"/>
              </a:rPr>
              <a:t>1</a:t>
            </a:r>
            <a:endParaRPr lang="en-US" altLang="zh-CN" sz="2800">
              <a:solidFill>
                <a:srgbClr val="FF0000"/>
              </a:solidFill>
              <a:latin typeface="微软雅黑" panose="020B0503020204020204" pitchFamily="34" charset="-122"/>
              <a:ea typeface="微软雅黑" panose="020B0503020204020204" pitchFamily="34" charset="-122"/>
            </a:endParaRPr>
          </a:p>
          <a:p>
            <a:r>
              <a:rPr lang="en-US" altLang="zh-CN" sz="2800">
                <a:solidFill>
                  <a:srgbClr val="FF0000"/>
                </a:solidFill>
                <a:latin typeface="微软雅黑" panose="020B0503020204020204" pitchFamily="34" charset="-122"/>
                <a:ea typeface="微软雅黑" panose="020B0503020204020204" pitchFamily="34" charset="-122"/>
              </a:rPr>
              <a:t>4</a:t>
            </a:r>
            <a:endParaRPr lang="en-US" altLang="zh-CN" sz="2800">
              <a:solidFill>
                <a:srgbClr val="FF0000"/>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6450965" y="4795520"/>
            <a:ext cx="599440" cy="953135"/>
          </a:xfrm>
          <a:prstGeom prst="rect">
            <a:avLst/>
          </a:prstGeom>
          <a:noFill/>
        </p:spPr>
        <p:txBody>
          <a:bodyPr wrap="none" rtlCol="0">
            <a:spAutoFit/>
          </a:bodyPr>
          <a:p>
            <a:r>
              <a:rPr lang="en-US" altLang="zh-CN" sz="2800">
                <a:solidFill>
                  <a:srgbClr val="FF0000"/>
                </a:solidFill>
                <a:latin typeface="微软雅黑" panose="020B0503020204020204" pitchFamily="34" charset="-122"/>
                <a:ea typeface="微软雅黑" panose="020B0503020204020204" pitchFamily="34" charset="-122"/>
              </a:rPr>
              <a:t> 8</a:t>
            </a:r>
            <a:endParaRPr lang="en-US" altLang="zh-CN" sz="2800">
              <a:solidFill>
                <a:srgbClr val="FF0000"/>
              </a:solidFill>
              <a:latin typeface="微软雅黑" panose="020B0503020204020204" pitchFamily="34" charset="-122"/>
              <a:ea typeface="微软雅黑" panose="020B0503020204020204" pitchFamily="34" charset="-122"/>
            </a:endParaRPr>
          </a:p>
          <a:p>
            <a:r>
              <a:rPr lang="en-US" altLang="zh-CN" sz="2800">
                <a:solidFill>
                  <a:srgbClr val="FF0000"/>
                </a:solidFill>
                <a:latin typeface="微软雅黑" panose="020B0503020204020204" pitchFamily="34" charset="-122"/>
                <a:ea typeface="微软雅黑" panose="020B0503020204020204" pitchFamily="34" charset="-122"/>
              </a:rPr>
              <a:t>15</a:t>
            </a:r>
            <a:endParaRPr lang="en-US" altLang="zh-CN" sz="2800">
              <a:solidFill>
                <a:srgbClr val="FF0000"/>
              </a:solidFill>
              <a:latin typeface="微软雅黑" panose="020B0503020204020204" pitchFamily="34" charset="-122"/>
              <a:ea typeface="微软雅黑" panose="020B0503020204020204" pitchFamily="34" charset="-122"/>
            </a:endParaRPr>
          </a:p>
        </p:txBody>
      </p:sp>
      <p:sp>
        <p:nvSpPr>
          <p:cNvPr id="93" name="文本框 92"/>
          <p:cNvSpPr txBox="1"/>
          <p:nvPr/>
        </p:nvSpPr>
        <p:spPr>
          <a:xfrm>
            <a:off x="10014585" y="4781550"/>
            <a:ext cx="599440" cy="953135"/>
          </a:xfrm>
          <a:prstGeom prst="rect">
            <a:avLst/>
          </a:prstGeom>
          <a:noFill/>
        </p:spPr>
        <p:txBody>
          <a:bodyPr wrap="none" rtlCol="0">
            <a:spAutoFit/>
          </a:bodyPr>
          <a:p>
            <a:r>
              <a:rPr lang="en-US" altLang="zh-CN" sz="2800">
                <a:solidFill>
                  <a:srgbClr val="FF0000"/>
                </a:solidFill>
                <a:latin typeface="微软雅黑" panose="020B0503020204020204" pitchFamily="34" charset="-122"/>
                <a:ea typeface="微软雅黑" panose="020B0503020204020204" pitchFamily="34" charset="-122"/>
              </a:rPr>
              <a:t> 9</a:t>
            </a:r>
            <a:endParaRPr lang="en-US" altLang="zh-CN" sz="2800">
              <a:solidFill>
                <a:srgbClr val="FF0000"/>
              </a:solidFill>
              <a:latin typeface="微软雅黑" panose="020B0503020204020204" pitchFamily="34" charset="-122"/>
              <a:ea typeface="微软雅黑" panose="020B0503020204020204" pitchFamily="34" charset="-122"/>
            </a:endParaRPr>
          </a:p>
          <a:p>
            <a:r>
              <a:rPr lang="en-US" altLang="zh-CN" sz="2800">
                <a:solidFill>
                  <a:srgbClr val="FF0000"/>
                </a:solidFill>
                <a:latin typeface="微软雅黑" panose="020B0503020204020204" pitchFamily="34" charset="-122"/>
                <a:ea typeface="微软雅黑" panose="020B0503020204020204" pitchFamily="34" charset="-122"/>
              </a:rPr>
              <a:t>16</a:t>
            </a:r>
            <a:endParaRPr lang="en-US" altLang="zh-CN" sz="2800">
              <a:solidFill>
                <a:srgbClr val="FF0000"/>
              </a:solidFill>
              <a:latin typeface="微软雅黑" panose="020B0503020204020204" pitchFamily="34" charset="-122"/>
              <a:ea typeface="微软雅黑" panose="020B0503020204020204" pitchFamily="34" charset="-122"/>
            </a:endParaRPr>
          </a:p>
        </p:txBody>
      </p:sp>
      <p:grpSp>
        <p:nvGrpSpPr>
          <p:cNvPr id="96" name="组合 95"/>
          <p:cNvGrpSpPr/>
          <p:nvPr/>
        </p:nvGrpSpPr>
        <p:grpSpPr>
          <a:xfrm>
            <a:off x="3562985" y="275590"/>
            <a:ext cx="3859530" cy="2080260"/>
            <a:chOff x="4638" y="400"/>
            <a:chExt cx="6078" cy="3276"/>
          </a:xfrm>
        </p:grpSpPr>
        <p:pic>
          <p:nvPicPr>
            <p:cNvPr id="95" name="图片 94" descr="5f082ceb-c887-4aa2-926d-506ecdb4d942"/>
            <p:cNvPicPr>
              <a:picLocks noChangeAspect="1"/>
            </p:cNvPicPr>
            <p:nvPr/>
          </p:nvPicPr>
          <p:blipFill>
            <a:blip r:embed="rId2"/>
            <a:stretch>
              <a:fillRect/>
            </a:stretch>
          </p:blipFill>
          <p:spPr>
            <a:xfrm>
              <a:off x="4638" y="400"/>
              <a:ext cx="6078" cy="3276"/>
            </a:xfrm>
            <a:prstGeom prst="rect">
              <a:avLst/>
            </a:prstGeom>
          </p:spPr>
        </p:pic>
        <p:sp>
          <p:nvSpPr>
            <p:cNvPr id="94" name="文本框 93"/>
            <p:cNvSpPr txBox="1"/>
            <p:nvPr/>
          </p:nvSpPr>
          <p:spPr>
            <a:xfrm>
              <a:off x="5525" y="1587"/>
              <a:ext cx="2996" cy="822"/>
            </a:xfrm>
            <a:prstGeom prst="rect">
              <a:avLst/>
            </a:prstGeom>
            <a:noFill/>
          </p:spPr>
          <p:txBody>
            <a:bodyPr wrap="none" rtlCol="0">
              <a:spAutoFit/>
            </a:bodyPr>
            <a:p>
              <a:r>
                <a:rPr lang="zh-CN" altLang="en-US" sz="2800"/>
                <a:t>看</a:t>
              </a:r>
              <a:r>
                <a:rPr lang="en-US" altLang="zh-CN" sz="2800"/>
                <a:t> </a:t>
              </a:r>
              <a:r>
                <a:rPr lang="zh-CN" altLang="en-US" sz="2800"/>
                <a:t>图</a:t>
              </a:r>
              <a:r>
                <a:rPr lang="en-US" altLang="zh-CN" sz="2800"/>
                <a:t> </a:t>
              </a:r>
              <a:r>
                <a:rPr lang="zh-CN" altLang="en-US" sz="2800"/>
                <a:t>计</a:t>
              </a:r>
              <a:r>
                <a:rPr lang="en-US" altLang="zh-CN" sz="2800"/>
                <a:t> </a:t>
              </a:r>
              <a:r>
                <a:rPr lang="zh-CN" altLang="en-US" sz="2800"/>
                <a:t>算</a:t>
              </a:r>
              <a:endParaRPr lang="zh-CN" altLang="en-US" sz="28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down)">
                                      <p:cBhvr>
                                        <p:cTn id="12" dur="500"/>
                                        <p:tgtEl>
                                          <p:spTgt spid="9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3"/>
                                        </p:tgtEl>
                                        <p:attrNameLst>
                                          <p:attrName>style.visibility</p:attrName>
                                        </p:attrNameLst>
                                      </p:cBhvr>
                                      <p:to>
                                        <p:strVal val="visible"/>
                                      </p:to>
                                    </p:set>
                                    <p:animEffect transition="in" filter="wipe(down)">
                                      <p:cBhvr>
                                        <p:cTn id="17"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4342130" y="351155"/>
            <a:ext cx="3839210" cy="2270125"/>
            <a:chOff x="4726" y="935"/>
            <a:chExt cx="6046" cy="3575"/>
          </a:xfrm>
        </p:grpSpPr>
        <p:pic>
          <p:nvPicPr>
            <p:cNvPr id="4" name="图片 3" descr="536bd7b5-f6bf-421a-8528-c21c7df6a37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4726" y="935"/>
              <a:ext cx="6046" cy="3575"/>
            </a:xfrm>
            <a:prstGeom prst="rect">
              <a:avLst/>
            </a:prstGeom>
          </p:spPr>
        </p:pic>
        <p:sp>
          <p:nvSpPr>
            <p:cNvPr id="3" name="文本框 2"/>
            <p:cNvSpPr txBox="1"/>
            <p:nvPr/>
          </p:nvSpPr>
          <p:spPr>
            <a:xfrm>
              <a:off x="6056" y="2111"/>
              <a:ext cx="4128" cy="725"/>
            </a:xfrm>
            <a:prstGeom prst="rect">
              <a:avLst/>
            </a:prstGeom>
            <a:noFill/>
          </p:spPr>
          <p:txBody>
            <a:bodyPr wrap="none" rtlCol="0" anchor="t">
              <a:spAutoFit/>
            </a:bodyPr>
            <a:p>
              <a:pPr marL="342900" indent="-342900" eaLnBrk="0" latinLnBrk="1" hangingPunct="0">
                <a:spcBef>
                  <a:spcPct val="20000"/>
                </a:spcBef>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只列式，不计算。</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grpSp>
        <p:nvGrpSpPr>
          <p:cNvPr id="40" name="组合 39"/>
          <p:cNvGrpSpPr/>
          <p:nvPr/>
        </p:nvGrpSpPr>
        <p:grpSpPr>
          <a:xfrm>
            <a:off x="1742440" y="2298700"/>
            <a:ext cx="4851400" cy="1549400"/>
            <a:chOff x="2744" y="3620"/>
            <a:chExt cx="7640" cy="2440"/>
          </a:xfrm>
        </p:grpSpPr>
        <p:pic>
          <p:nvPicPr>
            <p:cNvPr id="12" name="图片 11" descr="258184142235369514"/>
            <p:cNvPicPr>
              <a:picLocks noChangeAspect="1"/>
            </p:cNvPicPr>
            <p:nvPr/>
          </p:nvPicPr>
          <p:blipFill>
            <a:blip r:embed="rId3">
              <a:clrChange>
                <a:clrFrom>
                  <a:srgbClr val="FFFFFF">
                    <a:alpha val="100000"/>
                  </a:srgbClr>
                </a:clrFrom>
                <a:clrTo>
                  <a:srgbClr val="FFFFFF">
                    <a:alpha val="100000"/>
                    <a:alpha val="0"/>
                  </a:srgbClr>
                </a:clrTo>
              </a:clrChange>
            </a:blip>
            <a:srcRect l="33488" r="33244"/>
            <a:stretch>
              <a:fillRect/>
            </a:stretch>
          </p:blipFill>
          <p:spPr>
            <a:xfrm rot="5400000" flipH="1">
              <a:off x="5344" y="1020"/>
              <a:ext cx="2440" cy="7641"/>
            </a:xfrm>
            <a:prstGeom prst="rect">
              <a:avLst/>
            </a:prstGeom>
          </p:spPr>
        </p:pic>
        <p:grpSp>
          <p:nvGrpSpPr>
            <p:cNvPr id="11" name="组合 10"/>
            <p:cNvGrpSpPr/>
            <p:nvPr/>
          </p:nvGrpSpPr>
          <p:grpSpPr>
            <a:xfrm rot="0">
              <a:off x="3604" y="4510"/>
              <a:ext cx="5852" cy="1304"/>
              <a:chOff x="8018" y="6602"/>
              <a:chExt cx="5852" cy="1304"/>
            </a:xfrm>
          </p:grpSpPr>
          <p:sp>
            <p:nvSpPr>
              <p:cNvPr id="7" name="文本框 6"/>
              <p:cNvSpPr txBox="1"/>
              <p:nvPr/>
            </p:nvSpPr>
            <p:spPr>
              <a:xfrm>
                <a:off x="8672" y="6802"/>
                <a:ext cx="519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kg</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是多少千克？</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6"/>
              <p:cNvGrpSpPr/>
              <p:nvPr/>
            </p:nvGrpSpPr>
            <p:grpSpPr>
              <a:xfrm>
                <a:off x="9964" y="6608"/>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8" name="Group 6"/>
              <p:cNvGrpSpPr/>
              <p:nvPr/>
            </p:nvGrpSpPr>
            <p:grpSpPr>
              <a:xfrm>
                <a:off x="8018" y="6602"/>
                <a:ext cx="908" cy="1298"/>
                <a:chOff x="4876" y="2840"/>
                <a:chExt cx="363" cy="519"/>
              </a:xfrm>
            </p:grpSpPr>
            <p:sp>
              <p:nvSpPr>
                <p:cNvPr id="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41" name="组合 40"/>
          <p:cNvGrpSpPr/>
          <p:nvPr/>
        </p:nvGrpSpPr>
        <p:grpSpPr>
          <a:xfrm>
            <a:off x="1741805" y="4069080"/>
            <a:ext cx="4852670" cy="1610360"/>
            <a:chOff x="2743" y="6408"/>
            <a:chExt cx="7642" cy="2536"/>
          </a:xfrm>
        </p:grpSpPr>
        <p:pic>
          <p:nvPicPr>
            <p:cNvPr id="6" name="图片 5" descr="258184142235369514"/>
            <p:cNvPicPr>
              <a:picLocks noChangeAspect="1"/>
            </p:cNvPicPr>
            <p:nvPr/>
          </p:nvPicPr>
          <p:blipFill>
            <a:blip r:embed="rId3">
              <a:clrChange>
                <a:clrFrom>
                  <a:srgbClr val="FFFFFF">
                    <a:alpha val="100000"/>
                  </a:srgbClr>
                </a:clrFrom>
                <a:clrTo>
                  <a:srgbClr val="FFFFFF">
                    <a:alpha val="100000"/>
                    <a:alpha val="0"/>
                  </a:srgbClr>
                </a:clrTo>
              </a:clrChange>
            </a:blip>
            <a:srcRect r="66989"/>
            <a:stretch>
              <a:fillRect/>
            </a:stretch>
          </p:blipFill>
          <p:spPr>
            <a:xfrm rot="5400000" flipH="1">
              <a:off x="5296" y="3855"/>
              <a:ext cx="2537" cy="7642"/>
            </a:xfrm>
            <a:prstGeom prst="rect">
              <a:avLst/>
            </a:prstGeom>
          </p:spPr>
        </p:pic>
        <p:grpSp>
          <p:nvGrpSpPr>
            <p:cNvPr id="16" name="组合 15"/>
            <p:cNvGrpSpPr/>
            <p:nvPr/>
          </p:nvGrpSpPr>
          <p:grpSpPr>
            <a:xfrm rot="0">
              <a:off x="3364" y="7204"/>
              <a:ext cx="6516" cy="1304"/>
              <a:chOff x="7398" y="6602"/>
              <a:chExt cx="6516" cy="1304"/>
            </a:xfrm>
          </p:grpSpPr>
          <p:sp>
            <p:nvSpPr>
              <p:cNvPr id="17" name="文本框 16"/>
              <p:cNvSpPr txBox="1"/>
              <p:nvPr/>
            </p:nvSpPr>
            <p:spPr>
              <a:xfrm>
                <a:off x="8312" y="6802"/>
                <a:ext cx="5602"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小时的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是多少小时？</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Group 6"/>
              <p:cNvGrpSpPr/>
              <p:nvPr/>
            </p:nvGrpSpPr>
            <p:grpSpPr>
              <a:xfrm>
                <a:off x="9964" y="6608"/>
                <a:ext cx="908" cy="1298"/>
                <a:chOff x="4876" y="2840"/>
                <a:chExt cx="363" cy="519"/>
              </a:xfrm>
            </p:grpSpPr>
            <p:sp>
              <p:nvSpPr>
                <p:cNvPr id="1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2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21" name="Group 6"/>
              <p:cNvGrpSpPr/>
              <p:nvPr/>
            </p:nvGrpSpPr>
            <p:grpSpPr>
              <a:xfrm>
                <a:off x="7398" y="6602"/>
                <a:ext cx="1248" cy="1298"/>
                <a:chOff x="4628" y="2840"/>
                <a:chExt cx="499" cy="519"/>
              </a:xfrm>
            </p:grpSpPr>
            <p:sp>
              <p:nvSpPr>
                <p:cNvPr id="22" name="Text Box 7"/>
                <p:cNvSpPr txBox="1"/>
                <p:nvPr/>
              </p:nvSpPr>
              <p:spPr>
                <a:xfrm>
                  <a:off x="4628" y="2840"/>
                  <a:ext cx="49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12</a:t>
                  </a:r>
                  <a:endParaRPr lang="en-US" altLang="zh-CN" sz="2800" dirty="0">
                    <a:solidFill>
                      <a:schemeClr val="tx1"/>
                    </a:solidFill>
                    <a:latin typeface="+mj-ea"/>
                    <a:ea typeface="+mj-ea"/>
                  </a:endParaRPr>
                </a:p>
              </p:txBody>
            </p:sp>
            <p:sp>
              <p:nvSpPr>
                <p:cNvPr id="23" name="Line 8"/>
                <p:cNvSpPr/>
                <p:nvPr/>
              </p:nvSpPr>
              <p:spPr>
                <a:xfrm>
                  <a:off x="4748" y="3070"/>
                  <a:ext cx="272" cy="0"/>
                </a:xfrm>
                <a:prstGeom prst="line">
                  <a:avLst/>
                </a:prstGeom>
                <a:ln w="25400" cap="flat" cmpd="sng">
                  <a:solidFill>
                    <a:schemeClr val="tx1"/>
                  </a:solidFill>
                  <a:prstDash val="solid"/>
                  <a:headEnd type="none" w="med" len="med"/>
                  <a:tailEnd type="none" w="med" len="med"/>
                </a:ln>
              </p:spPr>
            </p:sp>
          </p:grpSp>
        </p:grpSp>
      </p:grpSp>
      <p:grpSp>
        <p:nvGrpSpPr>
          <p:cNvPr id="26" name="组合 25"/>
          <p:cNvGrpSpPr/>
          <p:nvPr/>
        </p:nvGrpSpPr>
        <p:grpSpPr>
          <a:xfrm>
            <a:off x="7644765" y="2260600"/>
            <a:ext cx="2245360" cy="1549400"/>
            <a:chOff x="12039" y="3440"/>
            <a:chExt cx="3536" cy="2440"/>
          </a:xfrm>
        </p:grpSpPr>
        <p:pic>
          <p:nvPicPr>
            <p:cNvPr id="13" name="图片 12" descr="258184142235369514"/>
            <p:cNvPicPr>
              <a:picLocks noChangeAspect="1"/>
            </p:cNvPicPr>
            <p:nvPr/>
          </p:nvPicPr>
          <p:blipFill>
            <a:blip r:embed="rId3">
              <a:clrChange>
                <a:clrFrom>
                  <a:srgbClr val="FFFFFF">
                    <a:alpha val="100000"/>
                  </a:srgbClr>
                </a:clrFrom>
                <a:clrTo>
                  <a:srgbClr val="FFFFFF">
                    <a:alpha val="100000"/>
                    <a:alpha val="0"/>
                  </a:srgbClr>
                </a:clrTo>
              </a:clrChange>
            </a:blip>
            <a:srcRect l="33488" r="33244"/>
            <a:stretch>
              <a:fillRect/>
            </a:stretch>
          </p:blipFill>
          <p:spPr>
            <a:xfrm rot="5400000" flipH="1">
              <a:off x="12587" y="2892"/>
              <a:ext cx="2440" cy="3537"/>
            </a:xfrm>
            <a:prstGeom prst="rect">
              <a:avLst/>
            </a:prstGeom>
          </p:spPr>
        </p:pic>
        <p:grpSp>
          <p:nvGrpSpPr>
            <p:cNvPr id="68" name="组合 67"/>
            <p:cNvGrpSpPr/>
            <p:nvPr/>
          </p:nvGrpSpPr>
          <p:grpSpPr>
            <a:xfrm rot="0">
              <a:off x="12532" y="4317"/>
              <a:ext cx="2747" cy="1323"/>
              <a:chOff x="9832" y="6206"/>
              <a:chExt cx="2747" cy="1323"/>
            </a:xfrm>
          </p:grpSpPr>
          <p:grpSp>
            <p:nvGrpSpPr>
              <p:cNvPr id="74" name="Group 6"/>
              <p:cNvGrpSpPr/>
              <p:nvPr/>
            </p:nvGrpSpPr>
            <p:grpSpPr>
              <a:xfrm>
                <a:off x="9832" y="6206"/>
                <a:ext cx="908" cy="1298"/>
                <a:chOff x="4876" y="2840"/>
                <a:chExt cx="363" cy="519"/>
              </a:xfrm>
            </p:grpSpPr>
            <p:sp>
              <p:nvSpPr>
                <p:cNvPr id="7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24" name="组合 23"/>
          <p:cNvGrpSpPr/>
          <p:nvPr/>
        </p:nvGrpSpPr>
        <p:grpSpPr>
          <a:xfrm>
            <a:off x="7682865" y="4054475"/>
            <a:ext cx="2207260" cy="1610360"/>
            <a:chOff x="12099" y="6185"/>
            <a:chExt cx="3476" cy="2536"/>
          </a:xfrm>
        </p:grpSpPr>
        <p:pic>
          <p:nvPicPr>
            <p:cNvPr id="15" name="图片 14" descr="258184142235369514"/>
            <p:cNvPicPr>
              <a:picLocks noChangeAspect="1"/>
            </p:cNvPicPr>
            <p:nvPr/>
          </p:nvPicPr>
          <p:blipFill>
            <a:blip r:embed="rId3">
              <a:clrChange>
                <a:clrFrom>
                  <a:srgbClr val="FFFFFF">
                    <a:alpha val="100000"/>
                  </a:srgbClr>
                </a:clrFrom>
                <a:clrTo>
                  <a:srgbClr val="FFFFFF">
                    <a:alpha val="100000"/>
                    <a:alpha val="0"/>
                  </a:srgbClr>
                </a:clrTo>
              </a:clrChange>
            </a:blip>
            <a:srcRect r="66989"/>
            <a:stretch>
              <a:fillRect/>
            </a:stretch>
          </p:blipFill>
          <p:spPr>
            <a:xfrm rot="5400000" flipH="1">
              <a:off x="12569" y="5715"/>
              <a:ext cx="2537" cy="3477"/>
            </a:xfrm>
            <a:prstGeom prst="rect">
              <a:avLst/>
            </a:prstGeom>
          </p:spPr>
        </p:pic>
        <p:grpSp>
          <p:nvGrpSpPr>
            <p:cNvPr id="27" name="组合 26"/>
            <p:cNvGrpSpPr/>
            <p:nvPr/>
          </p:nvGrpSpPr>
          <p:grpSpPr>
            <a:xfrm rot="0">
              <a:off x="12532" y="7105"/>
              <a:ext cx="2850" cy="1323"/>
              <a:chOff x="9729" y="6206"/>
              <a:chExt cx="2850" cy="1323"/>
            </a:xfrm>
          </p:grpSpPr>
          <p:grpSp>
            <p:nvGrpSpPr>
              <p:cNvPr id="28" name="Group 6"/>
              <p:cNvGrpSpPr/>
              <p:nvPr/>
            </p:nvGrpSpPr>
            <p:grpSpPr>
              <a:xfrm>
                <a:off x="9729" y="6206"/>
                <a:ext cx="1011" cy="1298"/>
                <a:chOff x="4835" y="2840"/>
                <a:chExt cx="404" cy="519"/>
              </a:xfrm>
            </p:grpSpPr>
            <p:sp>
              <p:nvSpPr>
                <p:cNvPr id="29" name="Text Box 7"/>
                <p:cNvSpPr txBox="1"/>
                <p:nvPr/>
              </p:nvSpPr>
              <p:spPr>
                <a:xfrm>
                  <a:off x="4835" y="2840"/>
                  <a:ext cx="40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7</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12</a:t>
                  </a:r>
                  <a:endParaRPr lang="en-US" altLang="zh-CN" sz="2800" dirty="0">
                    <a:solidFill>
                      <a:schemeClr val="tx1"/>
                    </a:solidFill>
                    <a:latin typeface="+mj-ea"/>
                    <a:ea typeface="+mj-ea"/>
                  </a:endParaRPr>
                </a:p>
              </p:txBody>
            </p:sp>
            <p:sp>
              <p:nvSpPr>
                <p:cNvPr id="30" name="Line 8"/>
                <p:cNvSpPr/>
                <p:nvPr/>
              </p:nvSpPr>
              <p:spPr>
                <a:xfrm>
                  <a:off x="4900" y="3070"/>
                  <a:ext cx="272" cy="0"/>
                </a:xfrm>
                <a:prstGeom prst="line">
                  <a:avLst/>
                </a:prstGeom>
                <a:ln w="25400" cap="flat" cmpd="sng">
                  <a:solidFill>
                    <a:schemeClr val="tx1"/>
                  </a:solidFill>
                  <a:prstDash val="solid"/>
                  <a:headEnd type="none" w="med" len="med"/>
                  <a:tailEnd type="none" w="med" len="med"/>
                </a:ln>
              </p:spPr>
            </p:sp>
          </p:grpSp>
          <p:sp>
            <p:nvSpPr>
              <p:cNvPr id="31" name="文本框 30"/>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32" name="Group 6"/>
              <p:cNvGrpSpPr/>
              <p:nvPr/>
            </p:nvGrpSpPr>
            <p:grpSpPr>
              <a:xfrm>
                <a:off x="11671" y="6231"/>
                <a:ext cx="908" cy="1298"/>
                <a:chOff x="4876" y="2840"/>
                <a:chExt cx="363" cy="519"/>
              </a:xfrm>
            </p:grpSpPr>
            <p:sp>
              <p:nvSpPr>
                <p:cNvPr id="33"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34"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sp>
        <p:nvSpPr>
          <p:cNvPr id="42" name="文本框 4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1000" fill="hold"/>
                                        <p:tgtEl>
                                          <p:spTgt spid="26"/>
                                        </p:tgtEl>
                                        <p:attrNameLst>
                                          <p:attrName>ppt_w</p:attrName>
                                        </p:attrNameLst>
                                      </p:cBhvr>
                                      <p:tavLst>
                                        <p:tav tm="0">
                                          <p:val>
                                            <p:strVal val="#ppt_w+.3"/>
                                          </p:val>
                                        </p:tav>
                                        <p:tav tm="100000">
                                          <p:val>
                                            <p:strVal val="#ppt_w"/>
                                          </p:val>
                                        </p:tav>
                                      </p:tavLst>
                                    </p:anim>
                                    <p:anim calcmode="lin" valueType="num">
                                      <p:cBhvr>
                                        <p:cTn id="8" dur="1000" fill="hold"/>
                                        <p:tgtEl>
                                          <p:spTgt spid="26"/>
                                        </p:tgtEl>
                                        <p:attrNameLst>
                                          <p:attrName>ppt_h</p:attrName>
                                        </p:attrNameLst>
                                      </p:cBhvr>
                                      <p:tavLst>
                                        <p:tav tm="0">
                                          <p:val>
                                            <p:strVal val="#ppt_h"/>
                                          </p:val>
                                        </p:tav>
                                        <p:tav tm="100000">
                                          <p:val>
                                            <p:strVal val="#ppt_h"/>
                                          </p:val>
                                        </p:tav>
                                      </p:tavLst>
                                    </p:anim>
                                    <p:animEffect transition="in" filter="fade">
                                      <p:cBhvr>
                                        <p:cTn id="9" dur="10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strVal val="#ppt_w+.3"/>
                                          </p:val>
                                        </p:tav>
                                        <p:tav tm="100000">
                                          <p:val>
                                            <p:strVal val="#ppt_w"/>
                                          </p:val>
                                        </p:tav>
                                      </p:tavLst>
                                    </p:anim>
                                    <p:anim calcmode="lin" valueType="num">
                                      <p:cBhvr>
                                        <p:cTn id="15" dur="1000" fill="hold"/>
                                        <p:tgtEl>
                                          <p:spTgt spid="24"/>
                                        </p:tgtEl>
                                        <p:attrNameLst>
                                          <p:attrName>ppt_h</p:attrName>
                                        </p:attrNameLst>
                                      </p:cBhvr>
                                      <p:tavLst>
                                        <p:tav tm="0">
                                          <p:val>
                                            <p:strVal val="#ppt_h"/>
                                          </p:val>
                                        </p:tav>
                                        <p:tav tm="100000">
                                          <p:val>
                                            <p:strVal val="#ppt_h"/>
                                          </p:val>
                                        </p:tav>
                                      </p:tavLst>
                                    </p:anim>
                                    <p:animEffect transition="in" filter="fade">
                                      <p:cBhvr>
                                        <p:cTn id="1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 name="组合 5"/>
          <p:cNvGrpSpPr/>
          <p:nvPr/>
        </p:nvGrpSpPr>
        <p:grpSpPr>
          <a:xfrm>
            <a:off x="3373120" y="1367155"/>
            <a:ext cx="3373120" cy="778510"/>
            <a:chOff x="4949" y="3200"/>
            <a:chExt cx="5312" cy="1226"/>
          </a:xfrm>
        </p:grpSpPr>
        <p:sp>
          <p:nvSpPr>
            <p:cNvPr id="5" name="圆角矩形标注 4"/>
            <p:cNvSpPr/>
            <p:nvPr/>
          </p:nvSpPr>
          <p:spPr>
            <a:xfrm>
              <a:off x="4949" y="3200"/>
              <a:ext cx="5313" cy="1227"/>
            </a:xfrm>
            <a:prstGeom prst="wedgeRoundRectCallout">
              <a:avLst>
                <a:gd name="adj1" fmla="val -60596"/>
                <a:gd name="adj2" fmla="val -16259"/>
                <a:gd name="adj3" fmla="val 16667"/>
              </a:avLst>
            </a:prstGeom>
            <a:solidFill>
              <a:srgbClr val="FFFFFF"/>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a:off x="5131" y="3321"/>
              <a:ext cx="4930" cy="96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391" y="3459"/>
              <a:ext cx="46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说说下列算式的意义</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pic>
        <p:nvPicPr>
          <p:cNvPr id="7" name="图片 6" descr="图片161"/>
          <p:cNvPicPr>
            <a:picLocks noChangeAspect="1"/>
          </p:cNvPicPr>
          <p:nvPr/>
        </p:nvPicPr>
        <p:blipFill>
          <a:blip r:embed="rId2"/>
          <a:stretch>
            <a:fillRect/>
          </a:stretch>
        </p:blipFill>
        <p:spPr>
          <a:xfrm>
            <a:off x="857885" y="1252855"/>
            <a:ext cx="1731010" cy="1938655"/>
          </a:xfrm>
          <a:prstGeom prst="rect">
            <a:avLst/>
          </a:prstGeom>
        </p:spPr>
      </p:pic>
      <p:grpSp>
        <p:nvGrpSpPr>
          <p:cNvPr id="19" name="组合 18"/>
          <p:cNvGrpSpPr/>
          <p:nvPr/>
        </p:nvGrpSpPr>
        <p:grpSpPr>
          <a:xfrm>
            <a:off x="3068955" y="2893695"/>
            <a:ext cx="3228340" cy="1235075"/>
            <a:chOff x="4833" y="4557"/>
            <a:chExt cx="5084" cy="1945"/>
          </a:xfrm>
        </p:grpSpPr>
        <p:pic>
          <p:nvPicPr>
            <p:cNvPr id="8" name="图片 7" descr="79w58PIC2t5xiaG7b3Nc5_PIC2018"/>
            <p:cNvPicPr>
              <a:picLocks noChangeAspect="1"/>
            </p:cNvPicPr>
            <p:nvPr/>
          </p:nvPicPr>
          <p:blipFill>
            <a:blip r:embed="rId3"/>
            <a:srcRect t="48612" b="25857"/>
            <a:stretch>
              <a:fillRect/>
            </a:stretch>
          </p:blipFill>
          <p:spPr>
            <a:xfrm>
              <a:off x="4833" y="4557"/>
              <a:ext cx="5084" cy="1945"/>
            </a:xfrm>
            <a:prstGeom prst="rect">
              <a:avLst/>
            </a:prstGeom>
          </p:spPr>
        </p:pic>
        <p:grpSp>
          <p:nvGrpSpPr>
            <p:cNvPr id="68" name="组合 67"/>
            <p:cNvGrpSpPr/>
            <p:nvPr/>
          </p:nvGrpSpPr>
          <p:grpSpPr>
            <a:xfrm>
              <a:off x="6415" y="4919"/>
              <a:ext cx="2927" cy="1323"/>
              <a:chOff x="9652" y="6206"/>
              <a:chExt cx="2927" cy="1323"/>
            </a:xfrm>
          </p:grpSpPr>
          <p:grpSp>
            <p:nvGrpSpPr>
              <p:cNvPr id="74" name="Group 6"/>
              <p:cNvGrpSpPr/>
              <p:nvPr/>
            </p:nvGrpSpPr>
            <p:grpSpPr>
              <a:xfrm>
                <a:off x="9652" y="6206"/>
                <a:ext cx="1088" cy="1298"/>
                <a:chOff x="4804" y="2840"/>
                <a:chExt cx="435" cy="519"/>
              </a:xfrm>
            </p:grpSpPr>
            <p:sp>
              <p:nvSpPr>
                <p:cNvPr id="75" name="Text Box 7"/>
                <p:cNvSpPr txBox="1"/>
                <p:nvPr/>
              </p:nvSpPr>
              <p:spPr>
                <a:xfrm>
                  <a:off x="4804" y="2840"/>
                  <a:ext cx="435"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12</a:t>
                  </a:r>
                  <a:endParaRPr lang="en-US" altLang="zh-CN" sz="2800" dirty="0">
                    <a:solidFill>
                      <a:schemeClr val="tx1"/>
                    </a:solidFill>
                    <a:latin typeface="+mj-ea"/>
                    <a:ea typeface="+mj-ea"/>
                  </a:endParaRPr>
                </a:p>
              </p:txBody>
            </p:sp>
            <p:sp>
              <p:nvSpPr>
                <p:cNvPr id="76"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18" name="组合 17"/>
          <p:cNvGrpSpPr/>
          <p:nvPr/>
        </p:nvGrpSpPr>
        <p:grpSpPr>
          <a:xfrm>
            <a:off x="2323465" y="4902200"/>
            <a:ext cx="3279140" cy="1221740"/>
            <a:chOff x="4994" y="6794"/>
            <a:chExt cx="5164" cy="1924"/>
          </a:xfrm>
        </p:grpSpPr>
        <p:pic>
          <p:nvPicPr>
            <p:cNvPr id="17" name="图片 16" descr="79w58PIC2t5xiaG7b3Nc5_PIC2018"/>
            <p:cNvPicPr>
              <a:picLocks noChangeAspect="1"/>
            </p:cNvPicPr>
            <p:nvPr/>
          </p:nvPicPr>
          <p:blipFill>
            <a:blip r:embed="rId3"/>
            <a:srcRect t="74271"/>
            <a:stretch>
              <a:fillRect/>
            </a:stretch>
          </p:blipFill>
          <p:spPr>
            <a:xfrm>
              <a:off x="4994" y="6794"/>
              <a:ext cx="5164" cy="1924"/>
            </a:xfrm>
            <a:prstGeom prst="rect">
              <a:avLst/>
            </a:prstGeom>
          </p:spPr>
        </p:pic>
        <p:grpSp>
          <p:nvGrpSpPr>
            <p:cNvPr id="9" name="组合 8"/>
            <p:cNvGrpSpPr/>
            <p:nvPr/>
          </p:nvGrpSpPr>
          <p:grpSpPr>
            <a:xfrm>
              <a:off x="6555" y="7092"/>
              <a:ext cx="2927" cy="1323"/>
              <a:chOff x="9652" y="6206"/>
              <a:chExt cx="2927" cy="1323"/>
            </a:xfrm>
          </p:grpSpPr>
          <p:grpSp>
            <p:nvGrpSpPr>
              <p:cNvPr id="10" name="Group 6"/>
              <p:cNvGrpSpPr/>
              <p:nvPr/>
            </p:nvGrpSpPr>
            <p:grpSpPr>
              <a:xfrm>
                <a:off x="9652" y="6206"/>
                <a:ext cx="1088" cy="1298"/>
                <a:chOff x="4804" y="2840"/>
                <a:chExt cx="435" cy="519"/>
              </a:xfrm>
            </p:grpSpPr>
            <p:sp>
              <p:nvSpPr>
                <p:cNvPr id="11" name="Text Box 7"/>
                <p:cNvSpPr txBox="1"/>
                <p:nvPr/>
              </p:nvSpPr>
              <p:spPr>
                <a:xfrm>
                  <a:off x="4804" y="2840"/>
                  <a:ext cx="435"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12"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13" name="文本框 12"/>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14" name="Group 6"/>
              <p:cNvGrpSpPr/>
              <p:nvPr/>
            </p:nvGrpSpPr>
            <p:grpSpPr>
              <a:xfrm>
                <a:off x="11491" y="6231"/>
                <a:ext cx="1088" cy="1298"/>
                <a:chOff x="4804" y="2840"/>
                <a:chExt cx="435" cy="519"/>
              </a:xfrm>
            </p:grpSpPr>
            <p:sp>
              <p:nvSpPr>
                <p:cNvPr id="15" name="Text Box 7"/>
                <p:cNvSpPr txBox="1"/>
                <p:nvPr/>
              </p:nvSpPr>
              <p:spPr>
                <a:xfrm>
                  <a:off x="4804" y="2840"/>
                  <a:ext cx="435"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11</a:t>
                  </a:r>
                  <a:endParaRPr lang="en-US" altLang="zh-CN" sz="2800" dirty="0">
                    <a:solidFill>
                      <a:schemeClr val="tx1"/>
                    </a:solidFill>
                    <a:latin typeface="+mj-ea"/>
                    <a:ea typeface="+mj-ea"/>
                  </a:endParaRPr>
                </a:p>
              </p:txBody>
            </p:sp>
            <p:sp>
              <p:nvSpPr>
                <p:cNvPr id="1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41" name="组合 40"/>
          <p:cNvGrpSpPr/>
          <p:nvPr/>
        </p:nvGrpSpPr>
        <p:grpSpPr>
          <a:xfrm>
            <a:off x="6440805" y="3209290"/>
            <a:ext cx="3815080" cy="849630"/>
            <a:chOff x="10143" y="5054"/>
            <a:chExt cx="6008" cy="1338"/>
          </a:xfrm>
        </p:grpSpPr>
        <p:grpSp>
          <p:nvGrpSpPr>
            <p:cNvPr id="30" name="组合 29"/>
            <p:cNvGrpSpPr/>
            <p:nvPr/>
          </p:nvGrpSpPr>
          <p:grpSpPr>
            <a:xfrm>
              <a:off x="10301" y="5054"/>
              <a:ext cx="5640" cy="1339"/>
              <a:chOff x="10181" y="4874"/>
              <a:chExt cx="5640" cy="1339"/>
            </a:xfrm>
          </p:grpSpPr>
          <p:sp>
            <p:nvSpPr>
              <p:cNvPr id="69" name="文本框 68"/>
              <p:cNvSpPr txBox="1"/>
              <p:nvPr/>
            </p:nvSpPr>
            <p:spPr>
              <a:xfrm>
                <a:off x="10181" y="5083"/>
                <a:ext cx="5640" cy="822"/>
              </a:xfrm>
              <a:prstGeom prst="rect">
                <a:avLst/>
              </a:prstGeom>
              <a:noFill/>
            </p:spPr>
            <p:txBody>
              <a:bodyPr wrap="none" rtlCol="0">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Group 6"/>
              <p:cNvGrpSpPr/>
              <p:nvPr/>
            </p:nvGrpSpPr>
            <p:grpSpPr>
              <a:xfrm>
                <a:off x="11359" y="4874"/>
                <a:ext cx="1170" cy="1298"/>
                <a:chOff x="4771" y="2840"/>
                <a:chExt cx="468" cy="519"/>
              </a:xfrm>
            </p:grpSpPr>
            <p:sp>
              <p:nvSpPr>
                <p:cNvPr id="15378" name="Text Box 7"/>
                <p:cNvSpPr txBox="1"/>
                <p:nvPr/>
              </p:nvSpPr>
              <p:spPr>
                <a:xfrm>
                  <a:off x="4771" y="2840"/>
                  <a:ext cx="468"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5</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24" name="Group 6"/>
              <p:cNvGrpSpPr/>
              <p:nvPr/>
            </p:nvGrpSpPr>
            <p:grpSpPr>
              <a:xfrm>
                <a:off x="13094" y="4919"/>
                <a:ext cx="908" cy="1295"/>
                <a:chOff x="4876" y="2840"/>
                <a:chExt cx="363" cy="518"/>
              </a:xfrm>
            </p:grpSpPr>
            <p:sp>
              <p:nvSpPr>
                <p:cNvPr id="25" name="Text Box 7"/>
                <p:cNvSpPr txBox="1"/>
                <p:nvPr/>
              </p:nvSpPr>
              <p:spPr>
                <a:xfrm>
                  <a:off x="4876" y="2840"/>
                  <a:ext cx="363" cy="518"/>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2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cxnSp>
          <p:nvCxnSpPr>
            <p:cNvPr id="39" name="直接连接符 38"/>
            <p:cNvCxnSpPr/>
            <p:nvPr/>
          </p:nvCxnSpPr>
          <p:spPr>
            <a:xfrm>
              <a:off x="10143" y="6360"/>
              <a:ext cx="6009" cy="0"/>
            </a:xfrm>
            <a:prstGeom prst="line">
              <a:avLst/>
            </a:prstGeom>
            <a:ln w="63500">
              <a:solidFill>
                <a:srgbClr val="4478F7"/>
              </a:solidFill>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5817870" y="5113020"/>
            <a:ext cx="3851910" cy="852170"/>
            <a:chOff x="9162" y="8052"/>
            <a:chExt cx="6066" cy="1342"/>
          </a:xfrm>
        </p:grpSpPr>
        <p:grpSp>
          <p:nvGrpSpPr>
            <p:cNvPr id="31" name="组合 30"/>
            <p:cNvGrpSpPr/>
            <p:nvPr/>
          </p:nvGrpSpPr>
          <p:grpSpPr>
            <a:xfrm>
              <a:off x="9381" y="8052"/>
              <a:ext cx="5640" cy="1343"/>
              <a:chOff x="10181" y="4874"/>
              <a:chExt cx="5640" cy="1343"/>
            </a:xfrm>
          </p:grpSpPr>
          <p:sp>
            <p:nvSpPr>
              <p:cNvPr id="32" name="文本框 31"/>
              <p:cNvSpPr txBox="1"/>
              <p:nvPr/>
            </p:nvSpPr>
            <p:spPr>
              <a:xfrm>
                <a:off x="10181" y="5083"/>
                <a:ext cx="5640" cy="822"/>
              </a:xfrm>
              <a:prstGeom prst="rect">
                <a:avLst/>
              </a:prstGeom>
              <a:noFill/>
            </p:spPr>
            <p:txBody>
              <a:bodyPr wrap="none" rtlCol="0">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3" name="Group 6"/>
              <p:cNvGrpSpPr/>
              <p:nvPr/>
            </p:nvGrpSpPr>
            <p:grpSpPr>
              <a:xfrm>
                <a:off x="11359" y="4874"/>
                <a:ext cx="1170" cy="1298"/>
                <a:chOff x="4771" y="2840"/>
                <a:chExt cx="468" cy="519"/>
              </a:xfrm>
            </p:grpSpPr>
            <p:sp>
              <p:nvSpPr>
                <p:cNvPr id="34" name="Text Box 7"/>
                <p:cNvSpPr txBox="1"/>
                <p:nvPr/>
              </p:nvSpPr>
              <p:spPr>
                <a:xfrm>
                  <a:off x="4771" y="2840"/>
                  <a:ext cx="468"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4</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p:txBody>
            </p:sp>
            <p:sp>
              <p:nvSpPr>
                <p:cNvPr id="35"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36" name="Group 6"/>
              <p:cNvGrpSpPr/>
              <p:nvPr/>
            </p:nvGrpSpPr>
            <p:grpSpPr>
              <a:xfrm>
                <a:off x="12831" y="4919"/>
                <a:ext cx="1171" cy="1298"/>
                <a:chOff x="4771" y="2840"/>
                <a:chExt cx="468" cy="519"/>
              </a:xfrm>
            </p:grpSpPr>
            <p:sp>
              <p:nvSpPr>
                <p:cNvPr id="37" name="Text Box 7"/>
                <p:cNvSpPr txBox="1"/>
                <p:nvPr/>
              </p:nvSpPr>
              <p:spPr>
                <a:xfrm>
                  <a:off x="4771" y="2840"/>
                  <a:ext cx="468"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6</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11</a:t>
                  </a:r>
                  <a:endParaRPr lang="en-US" altLang="zh-CN" sz="2800" dirty="0">
                    <a:solidFill>
                      <a:schemeClr val="tx1"/>
                    </a:solidFill>
                    <a:latin typeface="+mj-ea"/>
                    <a:ea typeface="+mj-ea"/>
                  </a:endParaRPr>
                </a:p>
              </p:txBody>
            </p:sp>
            <p:sp>
              <p:nvSpPr>
                <p:cNvPr id="38"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cxnSp>
          <p:nvCxnSpPr>
            <p:cNvPr id="40" name="直接连接符 39"/>
            <p:cNvCxnSpPr/>
            <p:nvPr/>
          </p:nvCxnSpPr>
          <p:spPr>
            <a:xfrm>
              <a:off x="9162" y="9340"/>
              <a:ext cx="6066" cy="0"/>
            </a:xfrm>
            <a:prstGeom prst="line">
              <a:avLst/>
            </a:prstGeom>
            <a:ln w="63500">
              <a:solidFill>
                <a:srgbClr val="FE425F"/>
              </a:solidFill>
            </a:ln>
            <a:effectLst>
              <a:outerShdw blurRad="76200" dir="13500000" sy="23000" kx="1200000" algn="br"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500"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500" fill="hold">
                                          <p:stCondLst>
                                            <p:cond delay="0"/>
                                          </p:stCondLst>
                                        </p:cTn>
                                        <p:tgtEl>
                                          <p:spTgt spid="42"/>
                                        </p:tgtEl>
                                        <p:attrNameLst>
                                          <p:attrName>style.visibility</p:attrName>
                                        </p:attrNameLst>
                                      </p:cBhvr>
                                      <p:to>
                                        <p:strVal val="visible"/>
                                      </p:to>
                                    </p:set>
                                    <p:animEffect transition="in" filter="fade">
                                      <p:cBhvr>
                                        <p:cTn id="14" dur="500"/>
                                        <p:tgtEl>
                                          <p:spTgt spid="42"/>
                                        </p:tgtEl>
                                      </p:cBhvr>
                                    </p:animEffect>
                                    <p:anim calcmode="lin" valueType="num">
                                      <p:cBhvr>
                                        <p:cTn id="15" dur="500" fill="hold"/>
                                        <p:tgtEl>
                                          <p:spTgt spid="42"/>
                                        </p:tgtEl>
                                        <p:attrNameLst>
                                          <p:attrName>ppt_x</p:attrName>
                                        </p:attrNameLst>
                                      </p:cBhvr>
                                      <p:tavLst>
                                        <p:tav tm="0">
                                          <p:val>
                                            <p:strVal val="#ppt_x"/>
                                          </p:val>
                                        </p:tav>
                                        <p:tav tm="100000">
                                          <p:val>
                                            <p:strVal val="#ppt_x"/>
                                          </p:val>
                                        </p:tav>
                                      </p:tavLst>
                                    </p:anim>
                                    <p:anim calcmode="lin" valueType="num">
                                      <p:cBhvr>
                                        <p:cTn id="16" dur="5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3" presetClass="entr" presetSubtype="528" fill="hold" nodeType="clickEffect">
                                  <p:stCondLst>
                                    <p:cond delay="0"/>
                                  </p:stCondLst>
                                  <p:childTnLst>
                                    <p:set>
                                      <p:cBhvr>
                                        <p:cTn id="20" dur="500"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 calcmode="lin" valueType="num">
                                      <p:cBhvr>
                                        <p:cTn id="23" dur="500" fill="hold"/>
                                        <p:tgtEl>
                                          <p:spTgt spid="19"/>
                                        </p:tgtEl>
                                        <p:attrNameLst>
                                          <p:attrName>ppt_x</p:attrName>
                                        </p:attrNameLst>
                                      </p:cBhvr>
                                      <p:tavLst>
                                        <p:tav tm="0">
                                          <p:val>
                                            <p:fltVal val="0.5"/>
                                          </p:val>
                                        </p:tav>
                                        <p:tav tm="100000">
                                          <p:val>
                                            <p:strVal val="#ppt_x"/>
                                          </p:val>
                                        </p:tav>
                                      </p:tavLst>
                                    </p:anim>
                                    <p:anim calcmode="lin" valueType="num">
                                      <p:cBhvr>
                                        <p:cTn id="24" dur="500" fill="hold"/>
                                        <p:tgtEl>
                                          <p:spTgt spid="19"/>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500"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 calcmode="lin" valueType="num">
                                      <p:cBhvr>
                                        <p:cTn id="29" dur="500" fill="hold"/>
                                        <p:tgtEl>
                                          <p:spTgt spid="18"/>
                                        </p:tgtEl>
                                        <p:attrNameLst>
                                          <p:attrName>ppt_x</p:attrName>
                                        </p:attrNameLst>
                                      </p:cBhvr>
                                      <p:tavLst>
                                        <p:tav tm="0">
                                          <p:val>
                                            <p:fltVal val="0.5"/>
                                          </p:val>
                                        </p:tav>
                                        <p:tav tm="100000">
                                          <p:val>
                                            <p:strVal val="#ppt_x"/>
                                          </p:val>
                                        </p:tav>
                                      </p:tavLst>
                                    </p:anim>
                                    <p:anim calcmode="lin" valueType="num">
                                      <p:cBhvr>
                                        <p:cTn id="30" dur="500" fill="hold"/>
                                        <p:tgtEl>
                                          <p:spTgt spid="1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2" name="组合 11"/>
          <p:cNvGrpSpPr/>
          <p:nvPr/>
        </p:nvGrpSpPr>
        <p:grpSpPr>
          <a:xfrm>
            <a:off x="1270635" y="1618615"/>
            <a:ext cx="4014470" cy="1550670"/>
            <a:chOff x="3109" y="3857"/>
            <a:chExt cx="6322" cy="2442"/>
          </a:xfrm>
        </p:grpSpPr>
        <p:grpSp>
          <p:nvGrpSpPr>
            <p:cNvPr id="11" name="组合 10"/>
            <p:cNvGrpSpPr/>
            <p:nvPr/>
          </p:nvGrpSpPr>
          <p:grpSpPr>
            <a:xfrm rot="0">
              <a:off x="3604" y="4510"/>
              <a:ext cx="5257" cy="1304"/>
              <a:chOff x="8018" y="6602"/>
              <a:chExt cx="5257" cy="1304"/>
            </a:xfrm>
          </p:grpSpPr>
          <p:sp>
            <p:nvSpPr>
              <p:cNvPr id="7" name="文本框 6"/>
              <p:cNvSpPr txBox="1"/>
              <p:nvPr/>
            </p:nvSpPr>
            <p:spPr>
              <a:xfrm>
                <a:off x="8792" y="6802"/>
                <a:ext cx="4483"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是多少吨？</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6"/>
              <p:cNvGrpSpPr/>
              <p:nvPr/>
            </p:nvGrpSpPr>
            <p:grpSpPr>
              <a:xfrm>
                <a:off x="9964" y="6608"/>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8" name="Group 6"/>
              <p:cNvGrpSpPr/>
              <p:nvPr/>
            </p:nvGrpSpPr>
            <p:grpSpPr>
              <a:xfrm>
                <a:off x="8018" y="6602"/>
                <a:ext cx="908" cy="1298"/>
                <a:chOff x="4876" y="2840"/>
                <a:chExt cx="363" cy="519"/>
              </a:xfrm>
            </p:grpSpPr>
            <p:sp>
              <p:nvSpPr>
                <p:cNvPr id="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1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sp>
          <p:nvSpPr>
            <p:cNvPr id="38" name="右箭头 37"/>
            <p:cNvSpPr/>
            <p:nvPr/>
          </p:nvSpPr>
          <p:spPr>
            <a:xfrm>
              <a:off x="3109" y="3857"/>
              <a:ext cx="6322" cy="2443"/>
            </a:xfrm>
            <a:prstGeom prst="rightArrow">
              <a:avLst>
                <a:gd name="adj1" fmla="val 73011"/>
                <a:gd name="adj2" fmla="val 50000"/>
              </a:avLst>
            </a:prstGeom>
            <a:noFill/>
            <a:ln w="41275">
              <a:solidFill>
                <a:srgbClr val="00B050"/>
              </a:solidFill>
            </a:ln>
            <a:effectLst>
              <a:glow rad="228600">
                <a:schemeClr val="accent3">
                  <a:satMod val="175000"/>
                  <a:alpha val="40000"/>
                </a:scheme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 name="组合 5"/>
          <p:cNvGrpSpPr/>
          <p:nvPr/>
        </p:nvGrpSpPr>
        <p:grpSpPr>
          <a:xfrm>
            <a:off x="1231265" y="3766185"/>
            <a:ext cx="4039870" cy="1550670"/>
            <a:chOff x="3564" y="6545"/>
            <a:chExt cx="6362" cy="2442"/>
          </a:xfrm>
        </p:grpSpPr>
        <p:grpSp>
          <p:nvGrpSpPr>
            <p:cNvPr id="16" name="组合 15"/>
            <p:cNvGrpSpPr/>
            <p:nvPr/>
          </p:nvGrpSpPr>
          <p:grpSpPr>
            <a:xfrm rot="0">
              <a:off x="3564" y="7204"/>
              <a:ext cx="5750" cy="1304"/>
              <a:chOff x="7598" y="6602"/>
              <a:chExt cx="5750" cy="1304"/>
            </a:xfrm>
          </p:grpSpPr>
          <p:sp>
            <p:nvSpPr>
              <p:cNvPr id="17" name="文本框 16"/>
              <p:cNvSpPr txBox="1"/>
              <p:nvPr/>
            </p:nvSpPr>
            <p:spPr>
              <a:xfrm>
                <a:off x="8452" y="6802"/>
                <a:ext cx="4896"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m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是多少米？</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Group 6"/>
              <p:cNvGrpSpPr/>
              <p:nvPr/>
            </p:nvGrpSpPr>
            <p:grpSpPr>
              <a:xfrm>
                <a:off x="9964" y="6608"/>
                <a:ext cx="908" cy="1298"/>
                <a:chOff x="4876" y="2840"/>
                <a:chExt cx="363" cy="519"/>
              </a:xfrm>
            </p:grpSpPr>
            <p:sp>
              <p:nvSpPr>
                <p:cNvPr id="1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2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21" name="Group 6"/>
              <p:cNvGrpSpPr/>
              <p:nvPr/>
            </p:nvGrpSpPr>
            <p:grpSpPr>
              <a:xfrm>
                <a:off x="7598" y="6602"/>
                <a:ext cx="1248" cy="1298"/>
                <a:chOff x="4708" y="2840"/>
                <a:chExt cx="499" cy="519"/>
              </a:xfrm>
            </p:grpSpPr>
            <p:sp>
              <p:nvSpPr>
                <p:cNvPr id="22" name="Text Box 7"/>
                <p:cNvSpPr txBox="1"/>
                <p:nvPr/>
              </p:nvSpPr>
              <p:spPr>
                <a:xfrm>
                  <a:off x="4708" y="2840"/>
                  <a:ext cx="499"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  8</a:t>
                  </a:r>
                  <a:endParaRPr lang="en-US" altLang="zh-CN" sz="2800" dirty="0">
                    <a:solidFill>
                      <a:schemeClr val="tx1"/>
                    </a:solidFill>
                    <a:latin typeface="+mj-ea"/>
                    <a:ea typeface="+mj-ea"/>
                  </a:endParaRPr>
                </a:p>
              </p:txBody>
            </p:sp>
            <p:sp>
              <p:nvSpPr>
                <p:cNvPr id="23" name="Line 8"/>
                <p:cNvSpPr/>
                <p:nvPr/>
              </p:nvSpPr>
              <p:spPr>
                <a:xfrm>
                  <a:off x="4828" y="3070"/>
                  <a:ext cx="272" cy="0"/>
                </a:xfrm>
                <a:prstGeom prst="line">
                  <a:avLst/>
                </a:prstGeom>
                <a:ln w="25400" cap="flat" cmpd="sng">
                  <a:solidFill>
                    <a:schemeClr val="tx1"/>
                  </a:solidFill>
                  <a:prstDash val="solid"/>
                  <a:headEnd type="none" w="med" len="med"/>
                  <a:tailEnd type="none" w="med" len="med"/>
                </a:ln>
              </p:spPr>
            </p:sp>
          </p:grpSp>
        </p:grpSp>
        <p:sp>
          <p:nvSpPr>
            <p:cNvPr id="5" name="右箭头 4"/>
            <p:cNvSpPr/>
            <p:nvPr/>
          </p:nvSpPr>
          <p:spPr>
            <a:xfrm>
              <a:off x="3604" y="6545"/>
              <a:ext cx="6322" cy="2443"/>
            </a:xfrm>
            <a:prstGeom prst="rightArrow">
              <a:avLst>
                <a:gd name="adj1" fmla="val 73011"/>
                <a:gd name="adj2" fmla="val 50000"/>
              </a:avLst>
            </a:prstGeom>
            <a:noFill/>
            <a:ln w="41275">
              <a:solidFill>
                <a:srgbClr val="FFC000"/>
              </a:solidFill>
            </a:ln>
            <a:effectLst>
              <a:glow rad="228600">
                <a:srgbClr val="FFC000">
                  <a:alpha val="40000"/>
                </a:srgbClr>
              </a:glow>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68" name="组合 67"/>
          <p:cNvGrpSpPr/>
          <p:nvPr/>
        </p:nvGrpSpPr>
        <p:grpSpPr>
          <a:xfrm>
            <a:off x="5779910" y="1983740"/>
            <a:ext cx="1490205" cy="840105"/>
            <a:chOff x="10232" y="6206"/>
            <a:chExt cx="2347" cy="1323"/>
          </a:xfrm>
        </p:grpSpPr>
        <p:grpSp>
          <p:nvGrpSpPr>
            <p:cNvPr id="74" name="Group 6"/>
            <p:cNvGrpSpPr/>
            <p:nvPr/>
          </p:nvGrpSpPr>
          <p:grpSpPr>
            <a:xfrm>
              <a:off x="10232" y="6206"/>
              <a:ext cx="976" cy="1298"/>
              <a:chOff x="5036" y="2840"/>
              <a:chExt cx="390" cy="519"/>
            </a:xfrm>
          </p:grpSpPr>
          <p:sp>
            <p:nvSpPr>
              <p:cNvPr id="75" name="Text Box 7"/>
              <p:cNvSpPr txBox="1"/>
              <p:nvPr/>
            </p:nvSpPr>
            <p:spPr>
              <a:xfrm>
                <a:off x="5063"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76" name="Line 8"/>
              <p:cNvSpPr/>
              <p:nvPr/>
            </p:nvSpPr>
            <p:spPr>
              <a:xfrm>
                <a:off x="503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940" y="633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05" name="组合 104"/>
          <p:cNvGrpSpPr/>
          <p:nvPr/>
        </p:nvGrpSpPr>
        <p:grpSpPr>
          <a:xfrm>
            <a:off x="7478508" y="2033270"/>
            <a:ext cx="1795667" cy="824230"/>
            <a:chOff x="3496" y="9505"/>
            <a:chExt cx="2945" cy="1298"/>
          </a:xfrm>
        </p:grpSpPr>
        <p:sp>
          <p:nvSpPr>
            <p:cNvPr id="100" name="文本框 99"/>
            <p:cNvSpPr txBox="1"/>
            <p:nvPr/>
          </p:nvSpPr>
          <p:spPr>
            <a:xfrm>
              <a:off x="3496" y="9661"/>
              <a:ext cx="771" cy="822"/>
            </a:xfrm>
            <a:prstGeom prst="rect">
              <a:avLst/>
            </a:prstGeom>
            <a:noFill/>
          </p:spPr>
          <p:txBody>
            <a:bodyPr wrap="square" rtlCol="0">
              <a:spAutoFit/>
            </a:bodyPr>
            <a:p>
              <a:r>
                <a:rPr lang="en-US" altLang="zh-CN" sz="2800"/>
                <a:t>= </a:t>
              </a:r>
              <a:endParaRPr lang="en-US" altLang="zh-CN" sz="2800"/>
            </a:p>
          </p:txBody>
        </p:sp>
        <p:grpSp>
          <p:nvGrpSpPr>
            <p:cNvPr id="101" name="Group 6"/>
            <p:cNvGrpSpPr/>
            <p:nvPr/>
          </p:nvGrpSpPr>
          <p:grpSpPr>
            <a:xfrm>
              <a:off x="4363" y="9505"/>
              <a:ext cx="2078" cy="1298"/>
              <a:chOff x="4876" y="2840"/>
              <a:chExt cx="831" cy="519"/>
            </a:xfrm>
          </p:grpSpPr>
          <p:sp>
            <p:nvSpPr>
              <p:cNvPr id="102"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 </a:t>
                </a:r>
                <a:r>
                  <a:rPr lang="zh-CN" altLang="en-US" sz="2800">
                    <a:latin typeface="Arial" panose="020B0604020202020204" pitchFamily="34" charset="0"/>
                    <a:sym typeface="+mn-ea"/>
                  </a:rPr>
                  <a:t>×</a:t>
                </a:r>
                <a:r>
                  <a:rPr lang="en-US" altLang="zh-CN" sz="2800">
                    <a:latin typeface="Arial" panose="020B0604020202020204" pitchFamily="34" charset="0"/>
                    <a:sym typeface="+mn-ea"/>
                  </a:rPr>
                  <a:t> </a:t>
                </a: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3"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13" name="组合 12"/>
          <p:cNvGrpSpPr/>
          <p:nvPr/>
        </p:nvGrpSpPr>
        <p:grpSpPr>
          <a:xfrm>
            <a:off x="9271000" y="2017395"/>
            <a:ext cx="2182495" cy="824230"/>
            <a:chOff x="11422" y="6180"/>
            <a:chExt cx="3437" cy="1298"/>
          </a:xfrm>
        </p:grpSpPr>
        <p:grpSp>
          <p:nvGrpSpPr>
            <p:cNvPr id="99" name="组合 98"/>
            <p:cNvGrpSpPr/>
            <p:nvPr/>
          </p:nvGrpSpPr>
          <p:grpSpPr>
            <a:xfrm>
              <a:off x="12167" y="6180"/>
              <a:ext cx="2692" cy="1298"/>
              <a:chOff x="15787" y="1329"/>
              <a:chExt cx="269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1728" cy="725"/>
              </a:xfrm>
              <a:prstGeom prst="rect">
                <a:avLst/>
              </a:prstGeom>
              <a:noFill/>
            </p:spPr>
            <p:txBody>
              <a:bodyPr wrap="none" rtlCol="0" anchor="t">
                <a:spAutoFit/>
              </a:bodyPr>
              <a:p>
                <a:r>
                  <a:rPr lang="zh-CN" altLang="en-US" sz="2400">
                    <a:sym typeface="+mn-ea"/>
                  </a:rPr>
                  <a:t>（吨）</a:t>
                </a:r>
                <a:endParaRPr lang="zh-CN" altLang="en-US" sz="2400">
                  <a:sym typeface="+mn-ea"/>
                </a:endParaRPr>
              </a:p>
            </p:txBody>
          </p:sp>
        </p:grpSp>
        <p:sp>
          <p:nvSpPr>
            <p:cNvPr id="97" name="文本框 96"/>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grpSp>
        <p:nvGrpSpPr>
          <p:cNvPr id="15" name="组合 14"/>
          <p:cNvGrpSpPr/>
          <p:nvPr/>
        </p:nvGrpSpPr>
        <p:grpSpPr>
          <a:xfrm>
            <a:off x="5779910" y="4147820"/>
            <a:ext cx="1490205" cy="840105"/>
            <a:chOff x="10232" y="6206"/>
            <a:chExt cx="2347" cy="1323"/>
          </a:xfrm>
        </p:grpSpPr>
        <p:grpSp>
          <p:nvGrpSpPr>
            <p:cNvPr id="24" name="Group 6"/>
            <p:cNvGrpSpPr/>
            <p:nvPr/>
          </p:nvGrpSpPr>
          <p:grpSpPr>
            <a:xfrm>
              <a:off x="10232" y="6206"/>
              <a:ext cx="976" cy="1298"/>
              <a:chOff x="5036" y="2840"/>
              <a:chExt cx="390" cy="519"/>
            </a:xfrm>
          </p:grpSpPr>
          <p:sp>
            <p:nvSpPr>
              <p:cNvPr id="25" name="Text Box 7"/>
              <p:cNvSpPr txBox="1"/>
              <p:nvPr/>
            </p:nvSpPr>
            <p:spPr>
              <a:xfrm>
                <a:off x="5063"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a:t>
                </a:r>
                <a:endParaRPr lang="en-US" altLang="zh-CN" sz="2800" dirty="0">
                  <a:solidFill>
                    <a:schemeClr val="tx1"/>
                  </a:solidFill>
                  <a:latin typeface="+mj-ea"/>
                  <a:ea typeface="+mj-ea"/>
                </a:endParaRPr>
              </a:p>
            </p:txBody>
          </p:sp>
          <p:sp>
            <p:nvSpPr>
              <p:cNvPr id="26" name="Line 8"/>
              <p:cNvSpPr/>
              <p:nvPr/>
            </p:nvSpPr>
            <p:spPr>
              <a:xfrm>
                <a:off x="5036" y="3070"/>
                <a:ext cx="272" cy="0"/>
              </a:xfrm>
              <a:prstGeom prst="line">
                <a:avLst/>
              </a:prstGeom>
              <a:ln w="25400" cap="flat" cmpd="sng">
                <a:solidFill>
                  <a:schemeClr val="tx1"/>
                </a:solidFill>
                <a:prstDash val="solid"/>
                <a:headEnd type="none" w="med" len="med"/>
                <a:tailEnd type="none" w="med" len="med"/>
              </a:ln>
            </p:spPr>
          </p:sp>
        </p:grpSp>
        <p:sp>
          <p:nvSpPr>
            <p:cNvPr id="27" name="文本框 26"/>
            <p:cNvSpPr txBox="1"/>
            <p:nvPr/>
          </p:nvSpPr>
          <p:spPr>
            <a:xfrm>
              <a:off x="10940" y="633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28" name="Group 6"/>
            <p:cNvGrpSpPr/>
            <p:nvPr/>
          </p:nvGrpSpPr>
          <p:grpSpPr>
            <a:xfrm>
              <a:off x="11671" y="6231"/>
              <a:ext cx="908" cy="1298"/>
              <a:chOff x="4876" y="2840"/>
              <a:chExt cx="363" cy="519"/>
            </a:xfrm>
          </p:grpSpPr>
          <p:sp>
            <p:nvSpPr>
              <p:cNvPr id="2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4</a:t>
                </a:r>
                <a:endParaRPr lang="en-US" altLang="zh-CN" sz="2800" dirty="0">
                  <a:solidFill>
                    <a:schemeClr val="tx1"/>
                  </a:solidFill>
                  <a:latin typeface="+mj-ea"/>
                  <a:ea typeface="+mj-ea"/>
                </a:endParaRPr>
              </a:p>
            </p:txBody>
          </p:sp>
          <p:sp>
            <p:nvSpPr>
              <p:cNvPr id="3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31" name="组合 30"/>
          <p:cNvGrpSpPr/>
          <p:nvPr/>
        </p:nvGrpSpPr>
        <p:grpSpPr>
          <a:xfrm>
            <a:off x="7478508" y="4197350"/>
            <a:ext cx="1795667" cy="824230"/>
            <a:chOff x="3496" y="9505"/>
            <a:chExt cx="2945" cy="1298"/>
          </a:xfrm>
        </p:grpSpPr>
        <p:sp>
          <p:nvSpPr>
            <p:cNvPr id="32" name="文本框 31"/>
            <p:cNvSpPr txBox="1"/>
            <p:nvPr/>
          </p:nvSpPr>
          <p:spPr>
            <a:xfrm>
              <a:off x="3496" y="9661"/>
              <a:ext cx="771" cy="822"/>
            </a:xfrm>
            <a:prstGeom prst="rect">
              <a:avLst/>
            </a:prstGeom>
            <a:noFill/>
          </p:spPr>
          <p:txBody>
            <a:bodyPr wrap="square" rtlCol="0">
              <a:spAutoFit/>
            </a:bodyPr>
            <a:p>
              <a:r>
                <a:rPr lang="en-US" altLang="zh-CN" sz="2800"/>
                <a:t>= </a:t>
              </a:r>
              <a:endParaRPr lang="en-US" altLang="zh-CN" sz="2800"/>
            </a:p>
          </p:txBody>
        </p:sp>
        <p:grpSp>
          <p:nvGrpSpPr>
            <p:cNvPr id="33" name="Group 6"/>
            <p:cNvGrpSpPr/>
            <p:nvPr/>
          </p:nvGrpSpPr>
          <p:grpSpPr>
            <a:xfrm>
              <a:off x="4363" y="9505"/>
              <a:ext cx="2078" cy="1298"/>
              <a:chOff x="4876" y="2840"/>
              <a:chExt cx="831" cy="519"/>
            </a:xfrm>
          </p:grpSpPr>
          <p:sp>
            <p:nvSpPr>
              <p:cNvPr id="34"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3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8 </a:t>
                </a:r>
                <a:r>
                  <a:rPr lang="zh-CN" altLang="en-US" sz="2800">
                    <a:latin typeface="Arial" panose="020B0604020202020204" pitchFamily="34" charset="0"/>
                    <a:sym typeface="+mn-ea"/>
                  </a:rPr>
                  <a:t>×</a:t>
                </a:r>
                <a:r>
                  <a:rPr lang="en-US" altLang="zh-CN" sz="2800">
                    <a:latin typeface="Arial" panose="020B0604020202020204" pitchFamily="34" charset="0"/>
                    <a:sym typeface="+mn-ea"/>
                  </a:rPr>
                  <a:t> 4</a:t>
                </a:r>
                <a:endParaRPr lang="en-US" altLang="zh-CN" sz="2800" dirty="0">
                  <a:solidFill>
                    <a:schemeClr val="tx1"/>
                  </a:solidFill>
                  <a:latin typeface="+mj-ea"/>
                  <a:ea typeface="+mj-ea"/>
                </a:endParaRPr>
              </a:p>
            </p:txBody>
          </p:sp>
          <p:sp>
            <p:nvSpPr>
              <p:cNvPr id="35"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36" name="组合 35"/>
          <p:cNvGrpSpPr/>
          <p:nvPr/>
        </p:nvGrpSpPr>
        <p:grpSpPr>
          <a:xfrm>
            <a:off x="9271000" y="4181475"/>
            <a:ext cx="2182495" cy="824230"/>
            <a:chOff x="11422" y="6180"/>
            <a:chExt cx="3437" cy="1298"/>
          </a:xfrm>
        </p:grpSpPr>
        <p:grpSp>
          <p:nvGrpSpPr>
            <p:cNvPr id="37" name="组合 36"/>
            <p:cNvGrpSpPr/>
            <p:nvPr/>
          </p:nvGrpSpPr>
          <p:grpSpPr>
            <a:xfrm>
              <a:off x="12167" y="6180"/>
              <a:ext cx="2692" cy="1298"/>
              <a:chOff x="15787" y="1329"/>
              <a:chExt cx="2692" cy="1298"/>
            </a:xfrm>
          </p:grpSpPr>
          <p:grpSp>
            <p:nvGrpSpPr>
              <p:cNvPr id="39" name="Group 6"/>
              <p:cNvGrpSpPr/>
              <p:nvPr/>
            </p:nvGrpSpPr>
            <p:grpSpPr>
              <a:xfrm>
                <a:off x="15787" y="1329"/>
                <a:ext cx="1110" cy="1298"/>
                <a:chOff x="4796" y="2840"/>
                <a:chExt cx="444" cy="519"/>
              </a:xfrm>
            </p:grpSpPr>
            <p:sp>
              <p:nvSpPr>
                <p:cNvPr id="40"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9</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32</a:t>
                  </a:r>
                  <a:endParaRPr lang="en-US" altLang="zh-CN" sz="2800" dirty="0">
                    <a:solidFill>
                      <a:schemeClr val="tx1"/>
                    </a:solidFill>
                    <a:latin typeface="+mj-ea"/>
                    <a:ea typeface="+mj-ea"/>
                  </a:endParaRPr>
                </a:p>
              </p:txBody>
            </p:sp>
            <p:sp>
              <p:nvSpPr>
                <p:cNvPr id="41"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42" name="文本框 41"/>
              <p:cNvSpPr txBox="1"/>
              <p:nvPr/>
            </p:nvSpPr>
            <p:spPr>
              <a:xfrm>
                <a:off x="16751" y="1541"/>
                <a:ext cx="1728" cy="725"/>
              </a:xfrm>
              <a:prstGeom prst="rect">
                <a:avLst/>
              </a:prstGeom>
              <a:noFill/>
            </p:spPr>
            <p:txBody>
              <a:bodyPr wrap="none" rtlCol="0" anchor="t">
                <a:spAutoFit/>
              </a:bodyPr>
              <a:p>
                <a:r>
                  <a:rPr lang="zh-CN" altLang="en-US" sz="2400">
                    <a:sym typeface="+mn-ea"/>
                  </a:rPr>
                  <a:t>（米）</a:t>
                </a:r>
                <a:endParaRPr lang="zh-CN" altLang="en-US" sz="2400">
                  <a:sym typeface="+mn-ea"/>
                </a:endParaRPr>
              </a:p>
            </p:txBody>
          </p:sp>
        </p:grpSp>
        <p:sp>
          <p:nvSpPr>
            <p:cNvPr id="43" name="文本框 42"/>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ppt_y</p:attrName>
                                        </p:attrNameLst>
                                      </p:cBhvr>
                                      <p:tavLst>
                                        <p:tav tm="0">
                                          <p:val>
                                            <p:strVal val="#ppt_y+#ppt_h*1.125000"/>
                                          </p:val>
                                        </p:tav>
                                        <p:tav tm="100000">
                                          <p:val>
                                            <p:strVal val="#ppt_y"/>
                                          </p:val>
                                        </p:tav>
                                      </p:tavLst>
                                    </p:anim>
                                    <p:animEffect transition="in" filter="wipe(up)">
                                      <p:cBhvr>
                                        <p:cTn id="8" dur="500"/>
                                        <p:tgtEl>
                                          <p:spTgt spid="6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additive="base">
                                        <p:cTn id="13" dur="500"/>
                                        <p:tgtEl>
                                          <p:spTgt spid="105"/>
                                        </p:tgtEl>
                                        <p:attrNameLst>
                                          <p:attrName>ppt_y</p:attrName>
                                        </p:attrNameLst>
                                      </p:cBhvr>
                                      <p:tavLst>
                                        <p:tav tm="0">
                                          <p:val>
                                            <p:strVal val="#ppt_y+#ppt_h*1.125000"/>
                                          </p:val>
                                        </p:tav>
                                        <p:tav tm="100000">
                                          <p:val>
                                            <p:strVal val="#ppt_y"/>
                                          </p:val>
                                        </p:tav>
                                      </p:tavLst>
                                    </p:anim>
                                    <p:animEffect transition="in" filter="wipe(up)">
                                      <p:cBhvr>
                                        <p:cTn id="14" dur="500"/>
                                        <p:tgtEl>
                                          <p:spTgt spid="10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p:tgtEl>
                                          <p:spTgt spid="13"/>
                                        </p:tgtEl>
                                        <p:attrNameLst>
                                          <p:attrName>ppt_y</p:attrName>
                                        </p:attrNameLst>
                                      </p:cBhvr>
                                      <p:tavLst>
                                        <p:tav tm="0">
                                          <p:val>
                                            <p:strVal val="#ppt_y+#ppt_h*1.125000"/>
                                          </p:val>
                                        </p:tav>
                                        <p:tav tm="100000">
                                          <p:val>
                                            <p:strVal val="#ppt_y"/>
                                          </p:val>
                                        </p:tav>
                                      </p:tavLst>
                                    </p:anim>
                                    <p:animEffect transition="in" filter="wipe(up)">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ppt_y</p:attrName>
                                        </p:attrNameLst>
                                      </p:cBhvr>
                                      <p:tavLst>
                                        <p:tav tm="0">
                                          <p:val>
                                            <p:strVal val="#ppt_y+#ppt_h*1.125000"/>
                                          </p:val>
                                        </p:tav>
                                        <p:tav tm="100000">
                                          <p:val>
                                            <p:strVal val="#ppt_y"/>
                                          </p:val>
                                        </p:tav>
                                      </p:tavLst>
                                    </p:anim>
                                    <p:animEffect transition="in" filter="wipe(up)">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p:tgtEl>
                                          <p:spTgt spid="31"/>
                                        </p:tgtEl>
                                        <p:attrNameLst>
                                          <p:attrName>ppt_y</p:attrName>
                                        </p:attrNameLst>
                                      </p:cBhvr>
                                      <p:tavLst>
                                        <p:tav tm="0">
                                          <p:val>
                                            <p:strVal val="#ppt_y+#ppt_h*1.125000"/>
                                          </p:val>
                                        </p:tav>
                                        <p:tav tm="100000">
                                          <p:val>
                                            <p:strVal val="#ppt_y"/>
                                          </p:val>
                                        </p:tav>
                                      </p:tavLst>
                                    </p:anim>
                                    <p:animEffect transition="in" filter="wipe(up)">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ppt_y</p:attrName>
                                        </p:attrNameLst>
                                      </p:cBhvr>
                                      <p:tavLst>
                                        <p:tav tm="0">
                                          <p:val>
                                            <p:strVal val="#ppt_y+#ppt_h*1.125000"/>
                                          </p:val>
                                        </p:tav>
                                        <p:tav tm="100000">
                                          <p:val>
                                            <p:strVal val="#ppt_y"/>
                                          </p:val>
                                        </p:tav>
                                      </p:tavLst>
                                    </p:anim>
                                    <p:animEffect transition="in" filter="wipe(up)">
                                      <p:cBhvr>
                                        <p:cTn id="3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7" name="图片 16" descr="图片284"/>
          <p:cNvPicPr>
            <a:picLocks noChangeAspect="1"/>
          </p:cNvPicPr>
          <p:nvPr/>
        </p:nvPicPr>
        <p:blipFill>
          <a:blip r:embed="rId2"/>
          <a:stretch>
            <a:fillRect/>
          </a:stretch>
        </p:blipFill>
        <p:spPr>
          <a:xfrm>
            <a:off x="422910" y="351155"/>
            <a:ext cx="10938510" cy="622046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6" name="组合 5"/>
          <p:cNvGrpSpPr/>
          <p:nvPr/>
        </p:nvGrpSpPr>
        <p:grpSpPr>
          <a:xfrm>
            <a:off x="2529840" y="1337310"/>
            <a:ext cx="6263640" cy="1772920"/>
            <a:chOff x="2877" y="3233"/>
            <a:chExt cx="9864" cy="2792"/>
          </a:xfrm>
        </p:grpSpPr>
        <p:sp>
          <p:nvSpPr>
            <p:cNvPr id="60421" name="文本框 3"/>
            <p:cNvSpPr txBox="1"/>
            <p:nvPr/>
          </p:nvSpPr>
          <p:spPr>
            <a:xfrm>
              <a:off x="2877" y="3233"/>
              <a:ext cx="9864" cy="2470"/>
            </a:xfrm>
            <a:prstGeom prst="rect">
              <a:avLst/>
            </a:prstGeom>
            <a:noFill/>
            <a:ln w="9525">
              <a:noFill/>
            </a:ln>
          </p:spPr>
          <p:txBody>
            <a:bodyPr wrap="square" anchor="t">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某种农药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kg</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加水稀释后可喷洒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公顷菜地。</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喷洒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公顷菜地需要多少千克的农药？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14" name="Group 6"/>
            <p:cNvGrpSpPr/>
            <p:nvPr/>
          </p:nvGrpSpPr>
          <p:grpSpPr>
            <a:xfrm>
              <a:off x="5062" y="3504"/>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nvGrpSpPr>
            <p:cNvPr id="3" name="Group 6"/>
            <p:cNvGrpSpPr/>
            <p:nvPr/>
          </p:nvGrpSpPr>
          <p:grpSpPr>
            <a:xfrm>
              <a:off x="4134" y="4727"/>
              <a:ext cx="908" cy="1298"/>
              <a:chOff x="4876" y="2840"/>
              <a:chExt cx="363" cy="519"/>
            </a:xfrm>
          </p:grpSpPr>
          <p:sp>
            <p:nvSpPr>
              <p:cNvPr id="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5"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5" name="组合 14"/>
          <p:cNvGrpSpPr/>
          <p:nvPr/>
        </p:nvGrpSpPr>
        <p:grpSpPr>
          <a:xfrm>
            <a:off x="2795410" y="3637915"/>
            <a:ext cx="1490205" cy="840105"/>
            <a:chOff x="10232" y="6206"/>
            <a:chExt cx="2347" cy="1323"/>
          </a:xfrm>
        </p:grpSpPr>
        <p:grpSp>
          <p:nvGrpSpPr>
            <p:cNvPr id="24" name="Group 6"/>
            <p:cNvGrpSpPr/>
            <p:nvPr/>
          </p:nvGrpSpPr>
          <p:grpSpPr>
            <a:xfrm>
              <a:off x="10232" y="6206"/>
              <a:ext cx="976" cy="1298"/>
              <a:chOff x="5036" y="2840"/>
              <a:chExt cx="390" cy="519"/>
            </a:xfrm>
          </p:grpSpPr>
          <p:sp>
            <p:nvSpPr>
              <p:cNvPr id="25" name="Text Box 7"/>
              <p:cNvSpPr txBox="1"/>
              <p:nvPr/>
            </p:nvSpPr>
            <p:spPr>
              <a:xfrm>
                <a:off x="5063"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26" name="Line 8"/>
              <p:cNvSpPr/>
              <p:nvPr/>
            </p:nvSpPr>
            <p:spPr>
              <a:xfrm>
                <a:off x="5036" y="3070"/>
                <a:ext cx="272" cy="0"/>
              </a:xfrm>
              <a:prstGeom prst="line">
                <a:avLst/>
              </a:prstGeom>
              <a:ln w="25400" cap="flat" cmpd="sng">
                <a:solidFill>
                  <a:schemeClr val="tx1"/>
                </a:solidFill>
                <a:prstDash val="solid"/>
                <a:headEnd type="none" w="med" len="med"/>
                <a:tailEnd type="none" w="med" len="med"/>
              </a:ln>
            </p:spPr>
          </p:sp>
        </p:grpSp>
        <p:sp>
          <p:nvSpPr>
            <p:cNvPr id="27" name="文本框 26"/>
            <p:cNvSpPr txBox="1"/>
            <p:nvPr/>
          </p:nvSpPr>
          <p:spPr>
            <a:xfrm>
              <a:off x="10940" y="633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28" name="Group 6"/>
            <p:cNvGrpSpPr/>
            <p:nvPr/>
          </p:nvGrpSpPr>
          <p:grpSpPr>
            <a:xfrm>
              <a:off x="11671" y="6231"/>
              <a:ext cx="908" cy="1298"/>
              <a:chOff x="4876" y="2840"/>
              <a:chExt cx="363" cy="519"/>
            </a:xfrm>
          </p:grpSpPr>
          <p:sp>
            <p:nvSpPr>
              <p:cNvPr id="2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31" name="组合 30"/>
          <p:cNvGrpSpPr/>
          <p:nvPr/>
        </p:nvGrpSpPr>
        <p:grpSpPr>
          <a:xfrm>
            <a:off x="4494008" y="3687445"/>
            <a:ext cx="1795667" cy="824230"/>
            <a:chOff x="3496" y="9505"/>
            <a:chExt cx="2945" cy="1298"/>
          </a:xfrm>
        </p:grpSpPr>
        <p:sp>
          <p:nvSpPr>
            <p:cNvPr id="32" name="文本框 31"/>
            <p:cNvSpPr txBox="1"/>
            <p:nvPr/>
          </p:nvSpPr>
          <p:spPr>
            <a:xfrm>
              <a:off x="3496" y="9661"/>
              <a:ext cx="771" cy="822"/>
            </a:xfrm>
            <a:prstGeom prst="rect">
              <a:avLst/>
            </a:prstGeom>
            <a:noFill/>
          </p:spPr>
          <p:txBody>
            <a:bodyPr wrap="square" rtlCol="0">
              <a:spAutoFit/>
            </a:bodyPr>
            <a:p>
              <a:r>
                <a:rPr lang="en-US" altLang="zh-CN" sz="2800"/>
                <a:t>= </a:t>
              </a:r>
              <a:endParaRPr lang="en-US" altLang="zh-CN" sz="2800"/>
            </a:p>
          </p:txBody>
        </p:sp>
        <p:grpSp>
          <p:nvGrpSpPr>
            <p:cNvPr id="33" name="Group 6"/>
            <p:cNvGrpSpPr/>
            <p:nvPr/>
          </p:nvGrpSpPr>
          <p:grpSpPr>
            <a:xfrm>
              <a:off x="4363" y="9505"/>
              <a:ext cx="2078" cy="1298"/>
              <a:chOff x="4876" y="2840"/>
              <a:chExt cx="831" cy="519"/>
            </a:xfrm>
          </p:grpSpPr>
          <p:sp>
            <p:nvSpPr>
              <p:cNvPr id="34"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3 </a:t>
                </a:r>
                <a:r>
                  <a:rPr lang="zh-CN" altLang="en-US" sz="2800">
                    <a:latin typeface="Arial" panose="020B0604020202020204" pitchFamily="34" charset="0"/>
                    <a:sym typeface="+mn-ea"/>
                  </a:rPr>
                  <a:t>×</a:t>
                </a:r>
                <a:r>
                  <a:rPr lang="en-US" altLang="zh-CN" sz="2800">
                    <a:latin typeface="Arial" panose="020B0604020202020204" pitchFamily="34" charset="0"/>
                    <a:sym typeface="+mn-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 </a:t>
                </a:r>
                <a:r>
                  <a:rPr lang="zh-CN" altLang="en-US" sz="2800">
                    <a:latin typeface="Arial" panose="020B0604020202020204" pitchFamily="34" charset="0"/>
                    <a:sym typeface="+mn-ea"/>
                  </a:rPr>
                  <a:t>×</a:t>
                </a:r>
                <a:r>
                  <a:rPr lang="en-US" altLang="zh-CN" sz="2800">
                    <a:latin typeface="Arial" panose="020B0604020202020204" pitchFamily="34" charset="0"/>
                    <a:sym typeface="+mn-ea"/>
                  </a:rPr>
                  <a:t> 5</a:t>
                </a:r>
                <a:endParaRPr lang="en-US" altLang="zh-CN" sz="2800" dirty="0">
                  <a:solidFill>
                    <a:schemeClr val="tx1"/>
                  </a:solidFill>
                  <a:latin typeface="+mj-ea"/>
                  <a:ea typeface="+mj-ea"/>
                </a:endParaRPr>
              </a:p>
            </p:txBody>
          </p:sp>
          <p:sp>
            <p:nvSpPr>
              <p:cNvPr id="35"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36" name="组合 35"/>
          <p:cNvGrpSpPr/>
          <p:nvPr/>
        </p:nvGrpSpPr>
        <p:grpSpPr>
          <a:xfrm>
            <a:off x="6286500" y="3671570"/>
            <a:ext cx="2182495" cy="824230"/>
            <a:chOff x="11422" y="6180"/>
            <a:chExt cx="3437" cy="1298"/>
          </a:xfrm>
        </p:grpSpPr>
        <p:grpSp>
          <p:nvGrpSpPr>
            <p:cNvPr id="37" name="组合 36"/>
            <p:cNvGrpSpPr/>
            <p:nvPr/>
          </p:nvGrpSpPr>
          <p:grpSpPr>
            <a:xfrm>
              <a:off x="12167" y="6180"/>
              <a:ext cx="2692" cy="1298"/>
              <a:chOff x="15787" y="1329"/>
              <a:chExt cx="2692" cy="1298"/>
            </a:xfrm>
          </p:grpSpPr>
          <p:grpSp>
            <p:nvGrpSpPr>
              <p:cNvPr id="39" name="Group 6"/>
              <p:cNvGrpSpPr/>
              <p:nvPr/>
            </p:nvGrpSpPr>
            <p:grpSpPr>
              <a:xfrm>
                <a:off x="15787" y="1329"/>
                <a:ext cx="1110" cy="1298"/>
                <a:chOff x="4796" y="2840"/>
                <a:chExt cx="444" cy="519"/>
              </a:xfrm>
            </p:grpSpPr>
            <p:sp>
              <p:nvSpPr>
                <p:cNvPr id="40"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41"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42" name="文本框 41"/>
              <p:cNvSpPr txBox="1"/>
              <p:nvPr/>
            </p:nvSpPr>
            <p:spPr>
              <a:xfrm>
                <a:off x="16751" y="1541"/>
                <a:ext cx="1728" cy="725"/>
              </a:xfrm>
              <a:prstGeom prst="rect">
                <a:avLst/>
              </a:prstGeom>
              <a:noFill/>
            </p:spPr>
            <p:txBody>
              <a:bodyPr wrap="none" rtlCol="0" anchor="t">
                <a:spAutoFit/>
              </a:bodyPr>
              <a:p>
                <a:r>
                  <a:rPr lang="zh-CN" altLang="en-US" sz="2400">
                    <a:sym typeface="+mn-ea"/>
                  </a:rPr>
                  <a:t>（米）</a:t>
                </a:r>
                <a:endParaRPr lang="zh-CN" altLang="en-US" sz="2400">
                  <a:sym typeface="+mn-ea"/>
                </a:endParaRPr>
              </a:p>
            </p:txBody>
          </p:sp>
        </p:grpSp>
        <p:sp>
          <p:nvSpPr>
            <p:cNvPr id="43" name="文本框 42"/>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grpSp>
        <p:nvGrpSpPr>
          <p:cNvPr id="7" name="组合 6"/>
          <p:cNvGrpSpPr/>
          <p:nvPr/>
        </p:nvGrpSpPr>
        <p:grpSpPr>
          <a:xfrm>
            <a:off x="2456815" y="4762500"/>
            <a:ext cx="7085965" cy="1012196"/>
            <a:chOff x="2093" y="3233"/>
            <a:chExt cx="11159" cy="1594"/>
          </a:xfrm>
        </p:grpSpPr>
        <p:sp>
          <p:nvSpPr>
            <p:cNvPr id="8" name="文本框 3"/>
            <p:cNvSpPr txBox="1"/>
            <p:nvPr/>
          </p:nvSpPr>
          <p:spPr>
            <a:xfrm>
              <a:off x="2093" y="3233"/>
              <a:ext cx="11159" cy="1307"/>
            </a:xfrm>
            <a:prstGeom prst="rect">
              <a:avLst/>
            </a:prstGeom>
            <a:noFill/>
            <a:ln w="9525">
              <a:noFill/>
            </a:ln>
          </p:spPr>
          <p:txBody>
            <a:bodyPr wrap="square" anchor="t">
              <a:spAutoFit/>
            </a:bodyPr>
            <a:p>
              <a:pPr>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答：</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喷洒</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公顷菜地需要</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rPr>
                <a:t>千克的农药？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楷体" panose="02010609060101010101" pitchFamily="49" charset="-122"/>
              </a:endParaRPr>
            </a:p>
          </p:txBody>
        </p:sp>
        <p:grpSp>
          <p:nvGrpSpPr>
            <p:cNvPr id="9" name="Group 6"/>
            <p:cNvGrpSpPr/>
            <p:nvPr/>
          </p:nvGrpSpPr>
          <p:grpSpPr>
            <a:xfrm>
              <a:off x="7946" y="3529"/>
              <a:ext cx="1028" cy="1298"/>
              <a:chOff x="6029" y="2850"/>
              <a:chExt cx="411" cy="519"/>
            </a:xfrm>
          </p:grpSpPr>
          <p:sp>
            <p:nvSpPr>
              <p:cNvPr id="10" name="Text Box 7"/>
              <p:cNvSpPr txBox="1"/>
              <p:nvPr/>
            </p:nvSpPr>
            <p:spPr>
              <a:xfrm>
                <a:off x="6029" y="2850"/>
                <a:ext cx="41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1" name="Line 8"/>
              <p:cNvSpPr/>
              <p:nvPr/>
            </p:nvSpPr>
            <p:spPr>
              <a:xfrm>
                <a:off x="6082" y="3070"/>
                <a:ext cx="272" cy="0"/>
              </a:xfrm>
              <a:prstGeom prst="line">
                <a:avLst/>
              </a:prstGeom>
              <a:ln w="25400" cap="flat" cmpd="sng">
                <a:solidFill>
                  <a:schemeClr val="tx1"/>
                </a:solidFill>
                <a:prstDash val="solid"/>
                <a:headEnd type="none" w="med" len="med"/>
                <a:tailEnd type="none" w="med" len="med"/>
              </a:ln>
            </p:spPr>
          </p:sp>
        </p:grpSp>
        <p:grpSp>
          <p:nvGrpSpPr>
            <p:cNvPr id="12" name="Group 6"/>
            <p:cNvGrpSpPr/>
            <p:nvPr/>
          </p:nvGrpSpPr>
          <p:grpSpPr>
            <a:xfrm>
              <a:off x="4309" y="3504"/>
              <a:ext cx="908" cy="1298"/>
              <a:chOff x="4946" y="2351"/>
              <a:chExt cx="363" cy="519"/>
            </a:xfrm>
          </p:grpSpPr>
          <p:sp>
            <p:nvSpPr>
              <p:cNvPr id="13" name="Text Box 7"/>
              <p:cNvSpPr txBox="1"/>
              <p:nvPr/>
            </p:nvSpPr>
            <p:spPr>
              <a:xfrm>
                <a:off x="4946" y="2351"/>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6" name="Line 8"/>
              <p:cNvSpPr/>
              <p:nvPr/>
            </p:nvSpPr>
            <p:spPr>
              <a:xfrm>
                <a:off x="4946" y="2581"/>
                <a:ext cx="272" cy="0"/>
              </a:xfrm>
              <a:prstGeom prst="line">
                <a:avLst/>
              </a:prstGeom>
              <a:ln w="25400"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additive="base">
                                        <p:cTn id="13" dur="500"/>
                                        <p:tgtEl>
                                          <p:spTgt spid="31"/>
                                        </p:tgtEl>
                                        <p:attrNameLst>
                                          <p:attrName>ppt_y</p:attrName>
                                        </p:attrNameLst>
                                      </p:cBhvr>
                                      <p:tavLst>
                                        <p:tav tm="0">
                                          <p:val>
                                            <p:strVal val="#ppt_y+#ppt_h*1.125000"/>
                                          </p:val>
                                        </p:tav>
                                        <p:tav tm="100000">
                                          <p:val>
                                            <p:strVal val="#ppt_y"/>
                                          </p:val>
                                        </p:tav>
                                      </p:tavLst>
                                    </p:anim>
                                    <p:animEffect transition="in" filter="wipe(up)">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p:tgtEl>
                                          <p:spTgt spid="36"/>
                                        </p:tgtEl>
                                        <p:attrNameLst>
                                          <p:attrName>ppt_y</p:attrName>
                                        </p:attrNameLst>
                                      </p:cBhvr>
                                      <p:tavLst>
                                        <p:tav tm="0">
                                          <p:val>
                                            <p:strVal val="#ppt_y+#ppt_h*1.125000"/>
                                          </p:val>
                                        </p:tav>
                                        <p:tav tm="100000">
                                          <p:val>
                                            <p:strVal val="#ppt_y"/>
                                          </p:val>
                                        </p:tav>
                                      </p:tavLst>
                                    </p:anim>
                                    <p:animEffect transition="in" filter="wipe(up)">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28" name="组合 27"/>
          <p:cNvGrpSpPr/>
          <p:nvPr/>
        </p:nvGrpSpPr>
        <p:grpSpPr>
          <a:xfrm>
            <a:off x="2656205" y="3821430"/>
            <a:ext cx="2343150" cy="848360"/>
            <a:chOff x="4043" y="7437"/>
            <a:chExt cx="3690" cy="1336"/>
          </a:xfrm>
        </p:grpSpPr>
        <p:pic>
          <p:nvPicPr>
            <p:cNvPr id="27" name="图片 26" descr="ea2b6ef3-3ed7-4fee-9424-b6ad66825633"/>
            <p:cNvPicPr>
              <a:picLocks noChangeAspect="1"/>
            </p:cNvPicPr>
            <p:nvPr/>
          </p:nvPicPr>
          <p:blipFill>
            <a:blip r:embed="rId2"/>
            <a:stretch>
              <a:fillRect/>
            </a:stretch>
          </p:blipFill>
          <p:spPr>
            <a:xfrm>
              <a:off x="4043" y="7437"/>
              <a:ext cx="3691" cy="1337"/>
            </a:xfrm>
            <a:prstGeom prst="rect">
              <a:avLst/>
            </a:prstGeom>
          </p:spPr>
        </p:pic>
        <p:sp>
          <p:nvSpPr>
            <p:cNvPr id="24" name="文本框 23"/>
            <p:cNvSpPr txBox="1"/>
            <p:nvPr/>
          </p:nvSpPr>
          <p:spPr>
            <a:xfrm>
              <a:off x="4494" y="7721"/>
              <a:ext cx="2688" cy="725"/>
            </a:xfrm>
            <a:prstGeom prst="rect">
              <a:avLst/>
            </a:prstGeom>
            <a:noFill/>
          </p:spPr>
          <p:txBody>
            <a:bodyPr wrap="none" rtlCol="0">
              <a:spAutoFit/>
            </a:bodyPr>
            <a:p>
              <a:r>
                <a:rPr lang="zh-CN" altLang="en-US" sz="2400"/>
                <a:t>分数乘分数</a:t>
              </a:r>
              <a:endParaRPr lang="zh-CN" altLang="en-US" sz="2400"/>
            </a:p>
          </p:txBody>
        </p:sp>
      </p:grpSp>
      <p:grpSp>
        <p:nvGrpSpPr>
          <p:cNvPr id="34" name="组合 33"/>
          <p:cNvGrpSpPr/>
          <p:nvPr/>
        </p:nvGrpSpPr>
        <p:grpSpPr>
          <a:xfrm>
            <a:off x="6308725" y="3119120"/>
            <a:ext cx="3067050" cy="817880"/>
            <a:chOff x="9446" y="6694"/>
            <a:chExt cx="4830" cy="1288"/>
          </a:xfrm>
        </p:grpSpPr>
        <p:sp>
          <p:nvSpPr>
            <p:cNvPr id="32" name="圆角矩形 31"/>
            <p:cNvSpPr/>
            <p:nvPr/>
          </p:nvSpPr>
          <p:spPr>
            <a:xfrm>
              <a:off x="9446" y="6694"/>
              <a:ext cx="4830" cy="1289"/>
            </a:xfrm>
            <a:prstGeom prst="roundRect">
              <a:avLst/>
            </a:prstGeom>
            <a:gradFill>
              <a:gsLst>
                <a:gs pos="73000">
                  <a:srgbClr val="ACDB7C"/>
                </a:gs>
                <a:gs pos="49000">
                  <a:srgbClr val="C5E5A7"/>
                </a:gs>
                <a:gs pos="24000">
                  <a:srgbClr val="DEF0D3"/>
                </a:gs>
                <a:gs pos="0">
                  <a:schemeClr val="accent1">
                    <a:lumMod val="5000"/>
                    <a:lumOff val="95000"/>
                  </a:schemeClr>
                </a:gs>
                <a:gs pos="98000">
                  <a:srgbClr val="92D050"/>
                </a:gs>
              </a:gsLst>
              <a:path path="rect">
                <a:fillToRect l="50000" t="50000" r="50000" b="50000"/>
              </a:path>
              <a:tileRect/>
            </a:gradFill>
            <a:ln w="412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9596" y="6989"/>
              <a:ext cx="4608" cy="725"/>
            </a:xfrm>
            <a:prstGeom prst="rect">
              <a:avLst/>
            </a:prstGeom>
            <a:noFill/>
          </p:spPr>
          <p:txBody>
            <a:bodyPr wrap="none" rtlCol="0">
              <a:spAutoFit/>
            </a:bodyPr>
            <a:p>
              <a:r>
                <a:rPr lang="zh-CN" altLang="en-US" sz="2400"/>
                <a:t>分子相乘的积作分子</a:t>
              </a:r>
              <a:endParaRPr lang="zh-CN" altLang="en-US" sz="2400"/>
            </a:p>
          </p:txBody>
        </p:sp>
      </p:grpSp>
      <p:grpSp>
        <p:nvGrpSpPr>
          <p:cNvPr id="38" name="组合 37"/>
          <p:cNvGrpSpPr/>
          <p:nvPr/>
        </p:nvGrpSpPr>
        <p:grpSpPr>
          <a:xfrm>
            <a:off x="6298565" y="4683125"/>
            <a:ext cx="3067050" cy="817880"/>
            <a:chOff x="11611" y="4843"/>
            <a:chExt cx="4830" cy="1288"/>
          </a:xfrm>
        </p:grpSpPr>
        <p:sp>
          <p:nvSpPr>
            <p:cNvPr id="36" name="圆角矩形 35"/>
            <p:cNvSpPr/>
            <p:nvPr/>
          </p:nvSpPr>
          <p:spPr>
            <a:xfrm>
              <a:off x="11611" y="4843"/>
              <a:ext cx="4830" cy="1289"/>
            </a:xfrm>
            <a:prstGeom prst="roundRect">
              <a:avLst/>
            </a:prstGeom>
            <a:gradFill>
              <a:gsLst>
                <a:gs pos="73000">
                  <a:srgbClr val="F5B6C1">
                    <a:alpha val="100000"/>
                  </a:srgbClr>
                </a:gs>
                <a:gs pos="49000">
                  <a:srgbClr val="F6CDD5">
                    <a:alpha val="100000"/>
                  </a:srgbClr>
                </a:gs>
                <a:gs pos="24000">
                  <a:srgbClr val="F7E4EA">
                    <a:alpha val="100000"/>
                  </a:srgbClr>
                </a:gs>
                <a:gs pos="0">
                  <a:schemeClr val="accent1">
                    <a:lumMod val="5000"/>
                    <a:lumOff val="95000"/>
                  </a:schemeClr>
                </a:gs>
                <a:gs pos="98000">
                  <a:schemeClr val="accent6">
                    <a:lumMod val="60000"/>
                    <a:lumOff val="40000"/>
                  </a:schemeClr>
                </a:gs>
              </a:gsLst>
              <a:path path="rect">
                <a:fillToRect l="50000" t="50000" r="50000" b="50000"/>
              </a:path>
              <a:tileRect/>
            </a:grad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1727" y="5145"/>
              <a:ext cx="4608" cy="725"/>
            </a:xfrm>
            <a:prstGeom prst="rect">
              <a:avLst/>
            </a:prstGeom>
            <a:noFill/>
          </p:spPr>
          <p:txBody>
            <a:bodyPr wrap="none" rtlCol="0">
              <a:spAutoFit/>
            </a:bodyPr>
            <a:p>
              <a:r>
                <a:rPr lang="zh-CN" altLang="en-US" sz="2400"/>
                <a:t>分母相乘的积作分母</a:t>
              </a:r>
              <a:endParaRPr lang="zh-CN" altLang="en-US" sz="2400"/>
            </a:p>
          </p:txBody>
        </p:sp>
      </p:grpSp>
      <p:pic>
        <p:nvPicPr>
          <p:cNvPr id="29" name="图片 28" descr="图片4"/>
          <p:cNvPicPr>
            <a:picLocks noChangeAspect="1"/>
          </p:cNvPicPr>
          <p:nvPr/>
        </p:nvPicPr>
        <p:blipFill>
          <a:blip r:embed="rId3"/>
          <a:stretch>
            <a:fillRect/>
          </a:stretch>
        </p:blipFill>
        <p:spPr>
          <a:xfrm rot="900000" flipV="1">
            <a:off x="5013960" y="4441190"/>
            <a:ext cx="1182370" cy="511810"/>
          </a:xfrm>
          <a:prstGeom prst="rect">
            <a:avLst/>
          </a:prstGeom>
        </p:spPr>
      </p:pic>
      <p:pic>
        <p:nvPicPr>
          <p:cNvPr id="30" name="图片 29" descr="图片2"/>
          <p:cNvPicPr>
            <a:picLocks noChangeAspect="1"/>
          </p:cNvPicPr>
          <p:nvPr/>
        </p:nvPicPr>
        <p:blipFill>
          <a:blip r:embed="rId4"/>
          <a:stretch>
            <a:fillRect/>
          </a:stretch>
        </p:blipFill>
        <p:spPr>
          <a:xfrm rot="20760000">
            <a:off x="5001260" y="3503295"/>
            <a:ext cx="1141095" cy="531495"/>
          </a:xfrm>
          <a:prstGeom prst="rect">
            <a:avLst/>
          </a:prstGeom>
        </p:spPr>
      </p:pic>
      <p:grpSp>
        <p:nvGrpSpPr>
          <p:cNvPr id="7" name="组合 6"/>
          <p:cNvGrpSpPr/>
          <p:nvPr/>
        </p:nvGrpSpPr>
        <p:grpSpPr>
          <a:xfrm>
            <a:off x="593725" y="1001395"/>
            <a:ext cx="5259705" cy="1784350"/>
            <a:chOff x="935" y="1577"/>
            <a:chExt cx="8283" cy="2810"/>
          </a:xfrm>
        </p:grpSpPr>
        <p:pic>
          <p:nvPicPr>
            <p:cNvPr id="51202" name="图片 51201" descr="cw15"/>
            <p:cNvPicPr>
              <a:picLocks noChangeAspect="1"/>
            </p:cNvPicPr>
            <p:nvPr>
              <p:custDataLst>
                <p:tags r:id="rId5"/>
              </p:custDataLst>
            </p:nvPr>
          </p:nvPicPr>
          <p:blipFill>
            <a:blip r:embed="rId6"/>
            <a:stretch>
              <a:fillRect/>
            </a:stretch>
          </p:blipFill>
          <p:spPr>
            <a:xfrm>
              <a:off x="5309" y="1665"/>
              <a:ext cx="1897" cy="2633"/>
            </a:xfrm>
            <a:prstGeom prst="rect">
              <a:avLst/>
            </a:prstGeom>
            <a:noFill/>
            <a:ln w="9525">
              <a:noFill/>
            </a:ln>
          </p:spPr>
        </p:pic>
        <p:pic>
          <p:nvPicPr>
            <p:cNvPr id="51203" name="图片 51202" descr="cw13"/>
            <p:cNvPicPr>
              <a:picLocks noChangeAspect="1"/>
            </p:cNvPicPr>
            <p:nvPr>
              <p:custDataLst>
                <p:tags r:id="rId7"/>
              </p:custDataLst>
            </p:nvPr>
          </p:nvPicPr>
          <p:blipFill>
            <a:blip r:embed="rId8"/>
            <a:stretch>
              <a:fillRect/>
            </a:stretch>
          </p:blipFill>
          <p:spPr>
            <a:xfrm>
              <a:off x="7570" y="1577"/>
              <a:ext cx="1648" cy="2810"/>
            </a:xfrm>
            <a:prstGeom prst="rect">
              <a:avLst/>
            </a:prstGeom>
            <a:noFill/>
            <a:ln w="9525">
              <a:noFill/>
            </a:ln>
          </p:spPr>
        </p:pic>
        <p:pic>
          <p:nvPicPr>
            <p:cNvPr id="51204" name="图片 51203" descr="cw14"/>
            <p:cNvPicPr>
              <a:picLocks noChangeAspect="1"/>
            </p:cNvPicPr>
            <p:nvPr>
              <p:custDataLst>
                <p:tags r:id="rId9"/>
              </p:custDataLst>
            </p:nvPr>
          </p:nvPicPr>
          <p:blipFill>
            <a:blip r:embed="rId10"/>
            <a:stretch>
              <a:fillRect/>
            </a:stretch>
          </p:blipFill>
          <p:spPr>
            <a:xfrm>
              <a:off x="3272" y="1855"/>
              <a:ext cx="1422" cy="2404"/>
            </a:xfrm>
            <a:prstGeom prst="rect">
              <a:avLst/>
            </a:prstGeom>
            <a:noFill/>
            <a:ln w="9525">
              <a:noFill/>
            </a:ln>
          </p:spPr>
        </p:pic>
        <p:pic>
          <p:nvPicPr>
            <p:cNvPr id="51205" name="图片 51204" descr="cw12"/>
            <p:cNvPicPr>
              <a:picLocks noChangeAspect="1"/>
            </p:cNvPicPr>
            <p:nvPr>
              <p:custDataLst>
                <p:tags r:id="rId11"/>
              </p:custDataLst>
            </p:nvPr>
          </p:nvPicPr>
          <p:blipFill>
            <a:blip r:embed="rId12"/>
            <a:stretch>
              <a:fillRect/>
            </a:stretch>
          </p:blipFill>
          <p:spPr>
            <a:xfrm>
              <a:off x="935" y="1832"/>
              <a:ext cx="1941" cy="2450"/>
            </a:xfrm>
            <a:prstGeom prst="rect">
              <a:avLst/>
            </a:prstGeom>
            <a:noFill/>
            <a:ln w="9525">
              <a:noFill/>
            </a:ln>
          </p:spPr>
        </p:pic>
        <p:sp>
          <p:nvSpPr>
            <p:cNvPr id="3" name="文本框 2"/>
            <p:cNvSpPr txBox="1"/>
            <p:nvPr/>
          </p:nvSpPr>
          <p:spPr>
            <a:xfrm>
              <a:off x="1572" y="2979"/>
              <a:ext cx="848" cy="822"/>
            </a:xfrm>
            <a:prstGeom prst="rect">
              <a:avLst/>
            </a:prstGeom>
            <a:noFill/>
          </p:spPr>
          <p:txBody>
            <a:bodyPr wrap="none" rtlCol="0">
              <a:spAutoFit/>
            </a:bodyPr>
            <a:p>
              <a:r>
                <a:rPr lang="zh-CN" altLang="en-US" sz="2800"/>
                <a:t>我</a:t>
              </a:r>
              <a:endParaRPr lang="zh-CN" altLang="en-US" sz="2800"/>
            </a:p>
          </p:txBody>
        </p:sp>
        <p:sp>
          <p:nvSpPr>
            <p:cNvPr id="4" name="文本框 3"/>
            <p:cNvSpPr txBox="1"/>
            <p:nvPr/>
          </p:nvSpPr>
          <p:spPr>
            <a:xfrm>
              <a:off x="3761" y="2959"/>
              <a:ext cx="848" cy="822"/>
            </a:xfrm>
            <a:prstGeom prst="rect">
              <a:avLst/>
            </a:prstGeom>
            <a:noFill/>
          </p:spPr>
          <p:txBody>
            <a:bodyPr wrap="none" rtlCol="0">
              <a:spAutoFit/>
            </a:bodyPr>
            <a:p>
              <a:r>
                <a:rPr lang="zh-CN" altLang="en-US" sz="2800"/>
                <a:t>的</a:t>
              </a:r>
              <a:endParaRPr lang="zh-CN" altLang="en-US" sz="2800"/>
            </a:p>
          </p:txBody>
        </p:sp>
        <p:sp>
          <p:nvSpPr>
            <p:cNvPr id="5" name="文本框 4"/>
            <p:cNvSpPr txBox="1"/>
            <p:nvPr/>
          </p:nvSpPr>
          <p:spPr>
            <a:xfrm>
              <a:off x="6176" y="2610"/>
              <a:ext cx="848" cy="822"/>
            </a:xfrm>
            <a:prstGeom prst="rect">
              <a:avLst/>
            </a:prstGeom>
            <a:noFill/>
          </p:spPr>
          <p:txBody>
            <a:bodyPr wrap="none" rtlCol="0">
              <a:spAutoFit/>
            </a:bodyPr>
            <a:p>
              <a:r>
                <a:rPr lang="zh-CN" altLang="en-US" sz="2800"/>
                <a:t>收</a:t>
              </a:r>
              <a:endParaRPr lang="zh-CN" altLang="en-US" sz="2800"/>
            </a:p>
          </p:txBody>
        </p:sp>
        <p:sp>
          <p:nvSpPr>
            <p:cNvPr id="6" name="文本框 5"/>
            <p:cNvSpPr txBox="1"/>
            <p:nvPr/>
          </p:nvSpPr>
          <p:spPr>
            <a:xfrm>
              <a:off x="8066" y="2810"/>
              <a:ext cx="848" cy="822"/>
            </a:xfrm>
            <a:prstGeom prst="rect">
              <a:avLst/>
            </a:prstGeom>
            <a:noFill/>
          </p:spPr>
          <p:txBody>
            <a:bodyPr wrap="none" rtlCol="0">
              <a:spAutoFit/>
            </a:bodyPr>
            <a:p>
              <a:r>
                <a:rPr lang="zh-CN" altLang="en-US" sz="2800"/>
                <a:t>获</a:t>
              </a:r>
              <a:endParaRPr lang="zh-CN" altLang="en-US" sz="28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9" presetClass="entr" presetSubtype="0" decel="10000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 calcmode="lin" valueType="num">
                                      <p:cBhvr>
                                        <p:cTn id="15" dur="500" fill="hold"/>
                                        <p:tgtEl>
                                          <p:spTgt spid="28"/>
                                        </p:tgtEl>
                                        <p:attrNameLst>
                                          <p:attrName>style.rotation</p:attrName>
                                        </p:attrNameLst>
                                      </p:cBhvr>
                                      <p:tavLst>
                                        <p:tav tm="0">
                                          <p:val>
                                            <p:fltVal val="360"/>
                                          </p:val>
                                        </p:tav>
                                        <p:tav tm="100000">
                                          <p:val>
                                            <p:fltVal val="0"/>
                                          </p:val>
                                        </p:tav>
                                      </p:tavLst>
                                    </p:anim>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left)">
                                      <p:cBhvr>
                                        <p:cTn id="30" dur="500"/>
                                        <p:tgtEl>
                                          <p:spTgt spid="29"/>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3" name="文本框 2"/>
          <p:cNvSpPr txBox="1"/>
          <p:nvPr/>
        </p:nvSpPr>
        <p:spPr>
          <a:xfrm>
            <a:off x="2887345" y="1156335"/>
            <a:ext cx="5364480" cy="460375"/>
          </a:xfrm>
          <a:prstGeom prst="rect">
            <a:avLst/>
          </a:prstGeom>
          <a:noFill/>
        </p:spPr>
        <p:txBody>
          <a:bodyPr wrap="none" rtlCol="0">
            <a:spAutoFit/>
          </a:bodyPr>
          <a:p>
            <a:r>
              <a:rPr lang="zh-CN" altLang="en-US" sz="2400"/>
              <a:t>说一说下面的算式表示什么，再计算。</a:t>
            </a:r>
            <a:endParaRPr lang="zh-CN" altLang="en-US" sz="2400"/>
          </a:p>
        </p:txBody>
      </p:sp>
      <p:grpSp>
        <p:nvGrpSpPr>
          <p:cNvPr id="26" name="组合 25"/>
          <p:cNvGrpSpPr/>
          <p:nvPr/>
        </p:nvGrpSpPr>
        <p:grpSpPr>
          <a:xfrm>
            <a:off x="2000885" y="2157095"/>
            <a:ext cx="3347720" cy="971550"/>
            <a:chOff x="9881" y="2693"/>
            <a:chExt cx="5272" cy="1530"/>
          </a:xfrm>
        </p:grpSpPr>
        <p:sp>
          <p:nvSpPr>
            <p:cNvPr id="19" name="燕尾形 18"/>
            <p:cNvSpPr/>
            <p:nvPr/>
          </p:nvSpPr>
          <p:spPr>
            <a:xfrm rot="10800000">
              <a:off x="9881" y="2693"/>
              <a:ext cx="5272" cy="1531"/>
            </a:xfrm>
            <a:prstGeom prst="chevron">
              <a:avLst>
                <a:gd name="adj" fmla="val 67746"/>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cs typeface="+mn-ea"/>
                <a:sym typeface="+mn-lt"/>
              </a:endParaRPr>
            </a:p>
          </p:txBody>
        </p:sp>
        <p:grpSp>
          <p:nvGrpSpPr>
            <p:cNvPr id="5" name="组合 4"/>
            <p:cNvGrpSpPr/>
            <p:nvPr/>
          </p:nvGrpSpPr>
          <p:grpSpPr>
            <a:xfrm>
              <a:off x="10507" y="2929"/>
              <a:ext cx="2770" cy="1295"/>
              <a:chOff x="5915" y="4752"/>
              <a:chExt cx="2770" cy="1295"/>
            </a:xfrm>
          </p:grpSpPr>
          <p:sp>
            <p:nvSpPr>
              <p:cNvPr id="4" name="文本框 3"/>
              <p:cNvSpPr txBox="1"/>
              <p:nvPr/>
            </p:nvSpPr>
            <p:spPr>
              <a:xfrm>
                <a:off x="5915" y="4828"/>
                <a:ext cx="2770"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15×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Group 6"/>
              <p:cNvGrpSpPr/>
              <p:nvPr/>
            </p:nvGrpSpPr>
            <p:grpSpPr>
              <a:xfrm>
                <a:off x="7274" y="4752"/>
                <a:ext cx="908" cy="1295"/>
                <a:chOff x="4876" y="2840"/>
                <a:chExt cx="363" cy="518"/>
              </a:xfrm>
            </p:grpSpPr>
            <p:sp>
              <p:nvSpPr>
                <p:cNvPr id="15378" name="Text Box 7"/>
                <p:cNvSpPr txBox="1"/>
                <p:nvPr/>
              </p:nvSpPr>
              <p:spPr>
                <a:xfrm>
                  <a:off x="4876" y="2840"/>
                  <a:ext cx="363" cy="518"/>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27" name="组合 26"/>
          <p:cNvGrpSpPr/>
          <p:nvPr/>
        </p:nvGrpSpPr>
        <p:grpSpPr>
          <a:xfrm>
            <a:off x="1875790" y="3613150"/>
            <a:ext cx="3347720" cy="973773"/>
            <a:chOff x="9881" y="2693"/>
            <a:chExt cx="5272" cy="1534"/>
          </a:xfrm>
        </p:grpSpPr>
        <p:sp>
          <p:nvSpPr>
            <p:cNvPr id="28" name="燕尾形 27"/>
            <p:cNvSpPr/>
            <p:nvPr/>
          </p:nvSpPr>
          <p:spPr>
            <a:xfrm rot="10800000">
              <a:off x="9881" y="2693"/>
              <a:ext cx="5272" cy="1531"/>
            </a:xfrm>
            <a:prstGeom prst="chevron">
              <a:avLst>
                <a:gd name="adj" fmla="val 67746"/>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29" name="组合 28"/>
            <p:cNvGrpSpPr/>
            <p:nvPr/>
          </p:nvGrpSpPr>
          <p:grpSpPr>
            <a:xfrm>
              <a:off x="10507" y="2929"/>
              <a:ext cx="2984" cy="1298"/>
              <a:chOff x="5915" y="4752"/>
              <a:chExt cx="2984" cy="1298"/>
            </a:xfrm>
          </p:grpSpPr>
          <p:sp>
            <p:nvSpPr>
              <p:cNvPr id="48" name="文本框 47"/>
              <p:cNvSpPr txBox="1"/>
              <p:nvPr/>
            </p:nvSpPr>
            <p:spPr>
              <a:xfrm>
                <a:off x="5915" y="4828"/>
                <a:ext cx="2984"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21×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Group 6"/>
              <p:cNvGrpSpPr/>
              <p:nvPr/>
            </p:nvGrpSpPr>
            <p:grpSpPr>
              <a:xfrm>
                <a:off x="7274" y="4752"/>
                <a:ext cx="908" cy="1298"/>
                <a:chOff x="4876" y="2840"/>
                <a:chExt cx="363" cy="519"/>
              </a:xfrm>
            </p:grpSpPr>
            <p:sp>
              <p:nvSpPr>
                <p:cNvPr id="46"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47"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49" name="组合 48"/>
          <p:cNvGrpSpPr/>
          <p:nvPr/>
        </p:nvGrpSpPr>
        <p:grpSpPr>
          <a:xfrm>
            <a:off x="1861185" y="5081905"/>
            <a:ext cx="3347720" cy="973773"/>
            <a:chOff x="9881" y="2693"/>
            <a:chExt cx="5272" cy="1534"/>
          </a:xfrm>
        </p:grpSpPr>
        <p:sp>
          <p:nvSpPr>
            <p:cNvPr id="50" name="燕尾形 49"/>
            <p:cNvSpPr/>
            <p:nvPr/>
          </p:nvSpPr>
          <p:spPr>
            <a:xfrm rot="10800000">
              <a:off x="9881" y="2693"/>
              <a:ext cx="5272" cy="1531"/>
            </a:xfrm>
            <a:prstGeom prst="chevron">
              <a:avLst>
                <a:gd name="adj" fmla="val 67746"/>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51" name="组合 50"/>
            <p:cNvGrpSpPr/>
            <p:nvPr/>
          </p:nvGrpSpPr>
          <p:grpSpPr>
            <a:xfrm>
              <a:off x="10507" y="2929"/>
              <a:ext cx="2770" cy="1298"/>
              <a:chOff x="5915" y="4752"/>
              <a:chExt cx="2770" cy="1298"/>
            </a:xfrm>
          </p:grpSpPr>
          <p:sp>
            <p:nvSpPr>
              <p:cNvPr id="55" name="文本框 54"/>
              <p:cNvSpPr txBox="1"/>
              <p:nvPr/>
            </p:nvSpPr>
            <p:spPr>
              <a:xfrm>
                <a:off x="5915" y="4828"/>
                <a:ext cx="2770"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cs typeface="微软雅黑" panose="020B0503020204020204" pitchFamily="34" charset="-122"/>
                  </a:rPr>
                  <a:t>18×      =</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2" name="Group 6"/>
              <p:cNvGrpSpPr/>
              <p:nvPr/>
            </p:nvGrpSpPr>
            <p:grpSpPr>
              <a:xfrm>
                <a:off x="7274" y="4752"/>
                <a:ext cx="908" cy="1298"/>
                <a:chOff x="4876" y="2840"/>
                <a:chExt cx="363" cy="519"/>
              </a:xfrm>
            </p:grpSpPr>
            <p:sp>
              <p:nvSpPr>
                <p:cNvPr id="53"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54"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63" name="组合 62"/>
          <p:cNvGrpSpPr/>
          <p:nvPr/>
        </p:nvGrpSpPr>
        <p:grpSpPr>
          <a:xfrm>
            <a:off x="5082540" y="2185035"/>
            <a:ext cx="4608195" cy="972185"/>
            <a:chOff x="8416" y="2693"/>
            <a:chExt cx="7257" cy="1531"/>
          </a:xfrm>
        </p:grpSpPr>
        <p:sp>
          <p:nvSpPr>
            <p:cNvPr id="64" name="燕尾形 63"/>
            <p:cNvSpPr/>
            <p:nvPr/>
          </p:nvSpPr>
          <p:spPr>
            <a:xfrm rot="10800000">
              <a:off x="8416" y="2693"/>
              <a:ext cx="7257" cy="1531"/>
            </a:xfrm>
            <a:prstGeom prst="chevron">
              <a:avLst>
                <a:gd name="adj" fmla="val 67746"/>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65" name="组合 64"/>
            <p:cNvGrpSpPr/>
            <p:nvPr/>
          </p:nvGrpSpPr>
          <p:grpSpPr>
            <a:xfrm>
              <a:off x="9227" y="2929"/>
              <a:ext cx="5300" cy="1295"/>
              <a:chOff x="4635" y="4752"/>
              <a:chExt cx="5300" cy="1295"/>
            </a:xfrm>
          </p:grpSpPr>
          <p:sp>
            <p:nvSpPr>
              <p:cNvPr id="69" name="文本框 68"/>
              <p:cNvSpPr txBox="1"/>
              <p:nvPr/>
            </p:nvSpPr>
            <p:spPr>
              <a:xfrm>
                <a:off x="4635" y="4828"/>
                <a:ext cx="5300" cy="822"/>
              </a:xfrm>
              <a:prstGeom prst="rect">
                <a:avLst/>
              </a:prstGeom>
              <a:noFill/>
            </p:spPr>
            <p:txBody>
              <a:bodyPr wrap="none" rtlCol="0">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6" name="Group 6"/>
              <p:cNvGrpSpPr/>
              <p:nvPr/>
            </p:nvGrpSpPr>
            <p:grpSpPr>
              <a:xfrm>
                <a:off x="7274" y="4752"/>
                <a:ext cx="908" cy="1295"/>
                <a:chOff x="4876" y="2840"/>
                <a:chExt cx="363" cy="518"/>
              </a:xfrm>
            </p:grpSpPr>
            <p:sp>
              <p:nvSpPr>
                <p:cNvPr id="67" name="Text Box 7"/>
                <p:cNvSpPr txBox="1"/>
                <p:nvPr/>
              </p:nvSpPr>
              <p:spPr>
                <a:xfrm>
                  <a:off x="4876" y="2840"/>
                  <a:ext cx="363" cy="518"/>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p:txBody>
            </p:sp>
            <p:sp>
              <p:nvSpPr>
                <p:cNvPr id="68"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70" name="组合 69"/>
          <p:cNvGrpSpPr/>
          <p:nvPr/>
        </p:nvGrpSpPr>
        <p:grpSpPr>
          <a:xfrm>
            <a:off x="4928870" y="3633470"/>
            <a:ext cx="4608195" cy="973773"/>
            <a:chOff x="8416" y="2693"/>
            <a:chExt cx="7257" cy="1534"/>
          </a:xfrm>
        </p:grpSpPr>
        <p:sp>
          <p:nvSpPr>
            <p:cNvPr id="71" name="燕尾形 70"/>
            <p:cNvSpPr/>
            <p:nvPr/>
          </p:nvSpPr>
          <p:spPr>
            <a:xfrm rot="10800000">
              <a:off x="8416" y="2693"/>
              <a:ext cx="7257" cy="1531"/>
            </a:xfrm>
            <a:prstGeom prst="chevron">
              <a:avLst>
                <a:gd name="adj" fmla="val 67746"/>
              </a:avLst>
            </a:prstGeom>
            <a:solidFill>
              <a:schemeClr val="accent5">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72" name="组合 71"/>
            <p:cNvGrpSpPr/>
            <p:nvPr/>
          </p:nvGrpSpPr>
          <p:grpSpPr>
            <a:xfrm>
              <a:off x="9227" y="2929"/>
              <a:ext cx="5674" cy="1298"/>
              <a:chOff x="4635" y="4752"/>
              <a:chExt cx="5674" cy="1298"/>
            </a:xfrm>
          </p:grpSpPr>
          <p:sp>
            <p:nvSpPr>
              <p:cNvPr id="76" name="文本框 75"/>
              <p:cNvSpPr txBox="1"/>
              <p:nvPr/>
            </p:nvSpPr>
            <p:spPr>
              <a:xfrm>
                <a:off x="4635" y="4828"/>
                <a:ext cx="5674" cy="822"/>
              </a:xfrm>
              <a:prstGeom prst="rect">
                <a:avLst/>
              </a:prstGeom>
              <a:noFill/>
            </p:spPr>
            <p:txBody>
              <a:bodyPr wrap="none" rtlCol="0">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3" name="Group 6"/>
              <p:cNvGrpSpPr/>
              <p:nvPr/>
            </p:nvGrpSpPr>
            <p:grpSpPr>
              <a:xfrm>
                <a:off x="7274" y="4752"/>
                <a:ext cx="908" cy="1298"/>
                <a:chOff x="4876" y="2840"/>
                <a:chExt cx="363" cy="519"/>
              </a:xfrm>
            </p:grpSpPr>
            <p:sp>
              <p:nvSpPr>
                <p:cNvPr id="74"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7</a:t>
                  </a:r>
                  <a:endParaRPr lang="en-US" altLang="zh-CN" sz="2800" dirty="0">
                    <a:solidFill>
                      <a:schemeClr val="tx1"/>
                    </a:solidFill>
                    <a:latin typeface="+mj-ea"/>
                    <a:ea typeface="+mj-ea"/>
                  </a:endParaRPr>
                </a:p>
              </p:txBody>
            </p:sp>
            <p:sp>
              <p:nvSpPr>
                <p:cNvPr id="75"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grpSp>
        <p:nvGrpSpPr>
          <p:cNvPr id="77" name="组合 76"/>
          <p:cNvGrpSpPr/>
          <p:nvPr/>
        </p:nvGrpSpPr>
        <p:grpSpPr>
          <a:xfrm>
            <a:off x="4916170" y="5081905"/>
            <a:ext cx="4608195" cy="973773"/>
            <a:chOff x="8416" y="2693"/>
            <a:chExt cx="7257" cy="1534"/>
          </a:xfrm>
        </p:grpSpPr>
        <p:sp>
          <p:nvSpPr>
            <p:cNvPr id="78" name="燕尾形 77"/>
            <p:cNvSpPr/>
            <p:nvPr/>
          </p:nvSpPr>
          <p:spPr>
            <a:xfrm rot="10800000">
              <a:off x="8416" y="2693"/>
              <a:ext cx="7257" cy="1531"/>
            </a:xfrm>
            <a:prstGeom prst="chevron">
              <a:avLst>
                <a:gd name="adj" fmla="val 67746"/>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a:solidFill>
                  <a:schemeClr val="bg1"/>
                </a:solidFill>
                <a:cs typeface="+mn-ea"/>
                <a:sym typeface="+mn-lt"/>
              </a:endParaRPr>
            </a:p>
          </p:txBody>
        </p:sp>
        <p:grpSp>
          <p:nvGrpSpPr>
            <p:cNvPr id="79" name="组合 78"/>
            <p:cNvGrpSpPr/>
            <p:nvPr/>
          </p:nvGrpSpPr>
          <p:grpSpPr>
            <a:xfrm>
              <a:off x="9227" y="2929"/>
              <a:ext cx="5300" cy="1298"/>
              <a:chOff x="4635" y="4752"/>
              <a:chExt cx="5300" cy="1298"/>
            </a:xfrm>
          </p:grpSpPr>
          <p:sp>
            <p:nvSpPr>
              <p:cNvPr id="83" name="文本框 82"/>
              <p:cNvSpPr txBox="1"/>
              <p:nvPr/>
            </p:nvSpPr>
            <p:spPr>
              <a:xfrm>
                <a:off x="4635" y="4828"/>
                <a:ext cx="5300" cy="822"/>
              </a:xfrm>
              <a:prstGeom prst="rect">
                <a:avLst/>
              </a:prstGeom>
              <a:noFill/>
            </p:spPr>
            <p:txBody>
              <a:bodyPr wrap="none" rtlCol="0">
                <a:spAutoFit/>
              </a:bodyPr>
              <a:p>
                <a:r>
                  <a:rPr lang="zh-CN" altLang="en-US" sz="2800">
                    <a:latin typeface="微软雅黑" panose="020B0503020204020204" pitchFamily="34" charset="-122"/>
                    <a:ea typeface="微软雅黑" panose="020B0503020204020204" pitchFamily="34" charset="-122"/>
                    <a:cs typeface="微软雅黑" panose="020B0503020204020204" pitchFamily="34" charset="-122"/>
                  </a:rPr>
                  <a:t>表示</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是多少</a:t>
                </a:r>
                <a:endParaRPr lang="en-US" altLang="zh-CN" sz="28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0" name="Group 6"/>
              <p:cNvGrpSpPr/>
              <p:nvPr/>
            </p:nvGrpSpPr>
            <p:grpSpPr>
              <a:xfrm>
                <a:off x="7274" y="4752"/>
                <a:ext cx="908" cy="1298"/>
                <a:chOff x="4876" y="2840"/>
                <a:chExt cx="363" cy="519"/>
              </a:xfrm>
            </p:grpSpPr>
            <p:sp>
              <p:nvSpPr>
                <p:cNvPr id="81"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6</a:t>
                  </a:r>
                  <a:endParaRPr lang="en-US" altLang="zh-CN" sz="2800" dirty="0">
                    <a:solidFill>
                      <a:schemeClr val="tx1"/>
                    </a:solidFill>
                    <a:latin typeface="+mj-ea"/>
                    <a:ea typeface="+mj-ea"/>
                  </a:endParaRPr>
                </a:p>
              </p:txBody>
            </p:sp>
            <p:sp>
              <p:nvSpPr>
                <p:cNvPr id="82"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sp>
        <p:nvSpPr>
          <p:cNvPr id="87" name="文本框 86"/>
          <p:cNvSpPr txBox="1"/>
          <p:nvPr/>
        </p:nvSpPr>
        <p:spPr>
          <a:xfrm>
            <a:off x="4017645" y="5334635"/>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3</a:t>
            </a:r>
            <a:endParaRPr lang="en-US" altLang="zh-CN" sz="2800">
              <a:latin typeface="微软雅黑" panose="020B0503020204020204" pitchFamily="34" charset="-122"/>
              <a:ea typeface="微软雅黑" panose="020B0503020204020204" pitchFamily="34" charset="-122"/>
            </a:endParaRPr>
          </a:p>
        </p:txBody>
      </p:sp>
      <p:sp>
        <p:nvSpPr>
          <p:cNvPr id="88" name="文本框 87"/>
          <p:cNvSpPr txBox="1"/>
          <p:nvPr/>
        </p:nvSpPr>
        <p:spPr>
          <a:xfrm>
            <a:off x="4017645" y="3844925"/>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9</a:t>
            </a:r>
            <a:endParaRPr lang="en-US" altLang="zh-CN" sz="2800">
              <a:latin typeface="微软雅黑" panose="020B0503020204020204" pitchFamily="34" charset="-122"/>
              <a:ea typeface="微软雅黑" panose="020B0503020204020204" pitchFamily="34" charset="-122"/>
            </a:endParaRPr>
          </a:p>
        </p:txBody>
      </p:sp>
      <p:sp>
        <p:nvSpPr>
          <p:cNvPr id="89" name="文本框 88"/>
          <p:cNvSpPr txBox="1"/>
          <p:nvPr/>
        </p:nvSpPr>
        <p:spPr>
          <a:xfrm>
            <a:off x="4128770" y="2361565"/>
            <a:ext cx="391160" cy="521970"/>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5</a:t>
            </a:r>
            <a:endParaRPr lang="en-US" altLang="zh-CN" sz="28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righ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right)">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9"/>
                                        </p:tgtEl>
                                        <p:attrNameLst>
                                          <p:attrName>style.visibility</p:attrName>
                                        </p:attrNameLst>
                                      </p:cBhvr>
                                      <p:to>
                                        <p:strVal val="visible"/>
                                      </p:to>
                                    </p:set>
                                    <p:anim calcmode="lin" valueType="num">
                                      <p:cBhvr additive="base">
                                        <p:cTn id="17" dur="500"/>
                                        <p:tgtEl>
                                          <p:spTgt spid="89"/>
                                        </p:tgtEl>
                                        <p:attrNameLst>
                                          <p:attrName>ppt_y</p:attrName>
                                        </p:attrNameLst>
                                      </p:cBhvr>
                                      <p:tavLst>
                                        <p:tav tm="0">
                                          <p:val>
                                            <p:strVal val="#ppt_y+#ppt_h*1.125000"/>
                                          </p:val>
                                        </p:tav>
                                        <p:tav tm="100000">
                                          <p:val>
                                            <p:strVal val="#ppt_y"/>
                                          </p:val>
                                        </p:tav>
                                      </p:tavLst>
                                    </p:anim>
                                    <p:animEffect transition="in" filter="wipe(up)">
                                      <p:cBhvr>
                                        <p:cTn id="18" dur="500"/>
                                        <p:tgtEl>
                                          <p:spTgt spid="8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2"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ppt_x</p:attrName>
                                        </p:attrNameLst>
                                      </p:cBhvr>
                                      <p:tavLst>
                                        <p:tav tm="0">
                                          <p:val>
                                            <p:strVal val="#ppt_x+#ppt_w*1.125000"/>
                                          </p:val>
                                        </p:tav>
                                        <p:tav tm="100000">
                                          <p:val>
                                            <p:strVal val="#ppt_x"/>
                                          </p:val>
                                        </p:tav>
                                      </p:tavLst>
                                    </p:anim>
                                    <p:animEffect transition="in" filter="wipe(lef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2" fill="hold" nodeType="click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p:tgtEl>
                                          <p:spTgt spid="70"/>
                                        </p:tgtEl>
                                        <p:attrNameLst>
                                          <p:attrName>ppt_x</p:attrName>
                                        </p:attrNameLst>
                                      </p:cBhvr>
                                      <p:tavLst>
                                        <p:tav tm="0">
                                          <p:val>
                                            <p:strVal val="#ppt_x+#ppt_w*1.125000"/>
                                          </p:val>
                                        </p:tav>
                                        <p:tav tm="100000">
                                          <p:val>
                                            <p:strVal val="#ppt_x"/>
                                          </p:val>
                                        </p:tav>
                                      </p:tavLst>
                                    </p:anim>
                                    <p:animEffect transition="in" filter="wipe(left)">
                                      <p:cBhvr>
                                        <p:cTn id="30" dur="500"/>
                                        <p:tgtEl>
                                          <p:spTgt spid="70"/>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ppt_y</p:attrName>
                                        </p:attrNameLst>
                                      </p:cBhvr>
                                      <p:tavLst>
                                        <p:tav tm="0">
                                          <p:val>
                                            <p:strVal val="#ppt_y+#ppt_h*1.125000"/>
                                          </p:val>
                                        </p:tav>
                                        <p:tav tm="100000">
                                          <p:val>
                                            <p:strVal val="#ppt_y"/>
                                          </p:val>
                                        </p:tav>
                                      </p:tavLst>
                                    </p:anim>
                                    <p:animEffect transition="in" filter="wipe(up)">
                                      <p:cBhvr>
                                        <p:cTn id="36" dur="500"/>
                                        <p:tgtEl>
                                          <p:spTgt spid="88"/>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16" fill="hold" nodeType="click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p:cTn id="47" dur="500" fill="hold"/>
                                        <p:tgtEl>
                                          <p:spTgt spid="77"/>
                                        </p:tgtEl>
                                        <p:attrNameLst>
                                          <p:attrName>ppt_w</p:attrName>
                                        </p:attrNameLst>
                                      </p:cBhvr>
                                      <p:tavLst>
                                        <p:tav tm="0">
                                          <p:val>
                                            <p:fltVal val="0"/>
                                          </p:val>
                                        </p:tav>
                                        <p:tav tm="100000">
                                          <p:val>
                                            <p:strVal val="#ppt_w"/>
                                          </p:val>
                                        </p:tav>
                                      </p:tavLst>
                                    </p:anim>
                                    <p:anim calcmode="lin" valueType="num">
                                      <p:cBhvr>
                                        <p:cTn id="48" dur="500" fill="hold"/>
                                        <p:tgtEl>
                                          <p:spTgt spid="77"/>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87"/>
                                        </p:tgtEl>
                                        <p:attrNameLst>
                                          <p:attrName>style.visibility</p:attrName>
                                        </p:attrNameLst>
                                      </p:cBhvr>
                                      <p:to>
                                        <p:strVal val="visible"/>
                                      </p:to>
                                    </p:set>
                                    <p:anim calcmode="lin" valueType="num">
                                      <p:cBhvr additive="base">
                                        <p:cTn id="53" dur="500"/>
                                        <p:tgtEl>
                                          <p:spTgt spid="87"/>
                                        </p:tgtEl>
                                        <p:attrNameLst>
                                          <p:attrName>ppt_y</p:attrName>
                                        </p:attrNameLst>
                                      </p:cBhvr>
                                      <p:tavLst>
                                        <p:tav tm="0">
                                          <p:val>
                                            <p:strVal val="#ppt_y+#ppt_h*1.125000"/>
                                          </p:val>
                                        </p:tav>
                                        <p:tav tm="100000">
                                          <p:val>
                                            <p:strVal val="#ppt_y"/>
                                          </p:val>
                                        </p:tav>
                                      </p:tavLst>
                                    </p:anim>
                                    <p:animEffect transition="in" filter="wipe(up)">
                                      <p:cBhvr>
                                        <p:cTn id="5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88"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624330" y="1112520"/>
            <a:ext cx="4347210" cy="717550"/>
            <a:chOff x="6620" y="2960"/>
            <a:chExt cx="6846" cy="1130"/>
          </a:xfrm>
        </p:grpSpPr>
        <p:sp>
          <p:nvSpPr>
            <p:cNvPr id="3" name="文本框 2"/>
            <p:cNvSpPr txBox="1"/>
            <p:nvPr/>
          </p:nvSpPr>
          <p:spPr>
            <a:xfrm>
              <a:off x="6620" y="3060"/>
              <a:ext cx="6846" cy="725"/>
            </a:xfrm>
            <a:prstGeom prst="rect">
              <a:avLst/>
            </a:prstGeom>
            <a:noFill/>
          </p:spPr>
          <p:txBody>
            <a:bodyPr wrap="none" rtlCol="0">
              <a:spAutoFit/>
            </a:bodyPr>
            <a:p>
              <a:r>
                <a:rPr lang="zh-CN" altLang="en-US" sz="2400"/>
                <a:t>李伯伯家有一块</a:t>
              </a:r>
              <a:r>
                <a:rPr lang="en-US" altLang="zh-CN" sz="2400"/>
                <a:t>      </a:t>
              </a:r>
              <a:r>
                <a:rPr lang="zh-CN" altLang="en-US" sz="2400"/>
                <a:t>公顷的地。</a:t>
              </a:r>
              <a:endParaRPr lang="zh-CN" altLang="en-US" sz="2400"/>
            </a:p>
          </p:txBody>
        </p:sp>
        <p:grpSp>
          <p:nvGrpSpPr>
            <p:cNvPr id="4" name="Group 6"/>
            <p:cNvGrpSpPr/>
            <p:nvPr/>
          </p:nvGrpSpPr>
          <p:grpSpPr>
            <a:xfrm>
              <a:off x="10191" y="2960"/>
              <a:ext cx="928" cy="1130"/>
              <a:chOff x="4868" y="2840"/>
              <a:chExt cx="371" cy="452"/>
            </a:xfrm>
          </p:grpSpPr>
          <p:sp>
            <p:nvSpPr>
              <p:cNvPr id="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pic>
        <p:nvPicPr>
          <p:cNvPr id="28679" name="图片 13330" descr="08"/>
          <p:cNvPicPr>
            <a:picLocks noChangeAspect="1"/>
          </p:cNvPicPr>
          <p:nvPr/>
        </p:nvPicPr>
        <p:blipFill>
          <a:blip r:embed="rId2"/>
          <a:stretch>
            <a:fillRect/>
          </a:stretch>
        </p:blipFill>
        <p:spPr>
          <a:xfrm>
            <a:off x="10012045" y="1401128"/>
            <a:ext cx="1169988" cy="1800225"/>
          </a:xfrm>
          <a:prstGeom prst="rect">
            <a:avLst/>
          </a:prstGeom>
          <a:noFill/>
          <a:ln w="9525">
            <a:noFill/>
          </a:ln>
        </p:spPr>
      </p:pic>
      <p:grpSp>
        <p:nvGrpSpPr>
          <p:cNvPr id="15" name="组合 14"/>
          <p:cNvGrpSpPr/>
          <p:nvPr/>
        </p:nvGrpSpPr>
        <p:grpSpPr>
          <a:xfrm>
            <a:off x="4741545" y="1888490"/>
            <a:ext cx="4540250" cy="1939290"/>
            <a:chOff x="4529" y="5215"/>
            <a:chExt cx="7150" cy="3054"/>
          </a:xfrm>
        </p:grpSpPr>
        <p:grpSp>
          <p:nvGrpSpPr>
            <p:cNvPr id="64" name="组合 63"/>
            <p:cNvGrpSpPr/>
            <p:nvPr/>
          </p:nvGrpSpPr>
          <p:grpSpPr>
            <a:xfrm rot="0">
              <a:off x="4529" y="5215"/>
              <a:ext cx="7150" cy="3054"/>
              <a:chOff x="10439" y="4084"/>
              <a:chExt cx="6280" cy="3054"/>
            </a:xfrm>
          </p:grpSpPr>
          <p:sp>
            <p:nvSpPr>
              <p:cNvPr id="61" name="圆角矩形标注 60"/>
              <p:cNvSpPr/>
              <p:nvPr/>
            </p:nvSpPr>
            <p:spPr>
              <a:xfrm>
                <a:off x="10439" y="4084"/>
                <a:ext cx="6281" cy="3054"/>
              </a:xfrm>
              <a:prstGeom prst="wedgeRoundRectCallout">
                <a:avLst>
                  <a:gd name="adj1" fmla="val 63450"/>
                  <a:gd name="adj2" fmla="val -19548"/>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4897" y="5358"/>
              <a:ext cx="6758" cy="2470"/>
            </a:xfrm>
            <a:prstGeom prst="rect">
              <a:avLst/>
            </a:prstGeom>
            <a:noFill/>
          </p:spPr>
          <p:txBody>
            <a:bodyPr wrap="non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种土豆的面积占这块地的</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a:p>
              <a:pPr algn="l">
                <a:lnSpc>
                  <a:spcPct val="200000"/>
                </a:lnSpc>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种玉米的面积占</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9" name="Group 6"/>
            <p:cNvGrpSpPr/>
            <p:nvPr/>
          </p:nvGrpSpPr>
          <p:grpSpPr>
            <a:xfrm>
              <a:off x="10353" y="5677"/>
              <a:ext cx="928" cy="1130"/>
              <a:chOff x="4868" y="2824"/>
              <a:chExt cx="371" cy="452"/>
            </a:xfrm>
          </p:grpSpPr>
          <p:sp>
            <p:nvSpPr>
              <p:cNvPr id="10" name="Text Box 7"/>
              <p:cNvSpPr txBox="1"/>
              <p:nvPr/>
            </p:nvSpPr>
            <p:spPr>
              <a:xfrm>
                <a:off x="4876" y="2824"/>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1"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nvGrpSpPr>
            <p:cNvPr id="12" name="Group 6"/>
            <p:cNvGrpSpPr/>
            <p:nvPr/>
          </p:nvGrpSpPr>
          <p:grpSpPr>
            <a:xfrm>
              <a:off x="8382" y="6827"/>
              <a:ext cx="928" cy="1130"/>
              <a:chOff x="4868" y="2816"/>
              <a:chExt cx="371" cy="452"/>
            </a:xfrm>
          </p:grpSpPr>
          <p:sp>
            <p:nvSpPr>
              <p:cNvPr id="13" name="Text Box 7"/>
              <p:cNvSpPr txBox="1"/>
              <p:nvPr/>
            </p:nvSpPr>
            <p:spPr>
              <a:xfrm>
                <a:off x="4876" y="2816"/>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4"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grpSp>
        <p:nvGrpSpPr>
          <p:cNvPr id="42" name="组合 41"/>
          <p:cNvGrpSpPr/>
          <p:nvPr/>
        </p:nvGrpSpPr>
        <p:grpSpPr>
          <a:xfrm>
            <a:off x="1906905" y="2903855"/>
            <a:ext cx="2393950" cy="923925"/>
            <a:chOff x="4887" y="5754"/>
            <a:chExt cx="3770" cy="1455"/>
          </a:xfrm>
        </p:grpSpPr>
        <p:sp>
          <p:nvSpPr>
            <p:cNvPr id="43" name="圆角矩形标注 42"/>
            <p:cNvSpPr/>
            <p:nvPr/>
          </p:nvSpPr>
          <p:spPr>
            <a:xfrm>
              <a:off x="4887" y="5754"/>
              <a:ext cx="3770" cy="1455"/>
            </a:xfrm>
            <a:prstGeom prst="wedgeRoundRectCallout">
              <a:avLst>
                <a:gd name="adj1" fmla="val -66525"/>
                <a:gd name="adj2" fmla="val -6082"/>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5000" y="5846"/>
              <a:ext cx="3545" cy="1271"/>
            </a:xfrm>
            <a:prstGeom prst="rect">
              <a:avLst/>
            </a:prstGeom>
            <a:noFill/>
          </p:spPr>
          <p:txBody>
            <a:bodyPr wrap="square" lIns="68580" tIns="34290" rIns="68580" bIns="34290" anchor="ctr">
              <a:spAutoFit/>
            </a:bodyPr>
            <a:p>
              <a:pPr algn="ctr">
                <a:defRPr/>
              </a:pPr>
              <a:r>
                <a:rPr lang="zh-CN" altLang="en-US" sz="2400" dirty="0" smtClean="0">
                  <a:solidFill>
                    <a:schemeClr val="tx1"/>
                  </a:solidFill>
                  <a:latin typeface="微软雅黑" panose="020B0503020204020204" pitchFamily="34" charset="-122"/>
                  <a:ea typeface="微软雅黑" panose="020B0503020204020204" pitchFamily="34" charset="-122"/>
                </a:rPr>
                <a:t>你能提出什么</a:t>
              </a:r>
              <a:endParaRPr lang="zh-CN" altLang="en-US" sz="2400" dirty="0" smtClean="0">
                <a:solidFill>
                  <a:schemeClr val="tx1"/>
                </a:solidFill>
                <a:latin typeface="微软雅黑" panose="020B0503020204020204" pitchFamily="34" charset="-122"/>
                <a:ea typeface="微软雅黑" panose="020B0503020204020204" pitchFamily="34" charset="-122"/>
              </a:endParaRPr>
            </a:p>
            <a:p>
              <a:pPr algn="ctr">
                <a:defRPr/>
              </a:pPr>
              <a:r>
                <a:rPr lang="zh-CN" altLang="en-US" sz="2400" dirty="0" smtClean="0">
                  <a:solidFill>
                    <a:schemeClr val="tx1"/>
                  </a:solidFill>
                  <a:latin typeface="微软雅黑" panose="020B0503020204020204" pitchFamily="34" charset="-122"/>
                  <a:ea typeface="微软雅黑" panose="020B0503020204020204" pitchFamily="34" charset="-122"/>
                </a:rPr>
                <a:t>数学问题？</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pic>
        <p:nvPicPr>
          <p:cNvPr id="16" name="图片 15" descr="图片107"/>
          <p:cNvPicPr>
            <a:picLocks noChangeAspect="1"/>
          </p:cNvPicPr>
          <p:nvPr/>
        </p:nvPicPr>
        <p:blipFill>
          <a:blip r:embed="rId3"/>
          <a:stretch>
            <a:fillRect/>
          </a:stretch>
        </p:blipFill>
        <p:spPr>
          <a:xfrm>
            <a:off x="436880" y="2663190"/>
            <a:ext cx="883285" cy="1298575"/>
          </a:xfrm>
          <a:prstGeom prst="rect">
            <a:avLst/>
          </a:prstGeom>
        </p:spPr>
      </p:pic>
      <p:grpSp>
        <p:nvGrpSpPr>
          <p:cNvPr id="20" name="组合 19"/>
          <p:cNvGrpSpPr/>
          <p:nvPr/>
        </p:nvGrpSpPr>
        <p:grpSpPr>
          <a:xfrm>
            <a:off x="3539490" y="4443095"/>
            <a:ext cx="4540250" cy="775970"/>
            <a:chOff x="8754" y="8507"/>
            <a:chExt cx="7150" cy="1222"/>
          </a:xfrm>
        </p:grpSpPr>
        <p:sp>
          <p:nvSpPr>
            <p:cNvPr id="18" name="圆角矩形标注 17"/>
            <p:cNvSpPr/>
            <p:nvPr/>
          </p:nvSpPr>
          <p:spPr>
            <a:xfrm>
              <a:off x="8754" y="8507"/>
              <a:ext cx="7151" cy="1223"/>
            </a:xfrm>
            <a:prstGeom prst="wedgeRoundRectCallout">
              <a:avLst>
                <a:gd name="adj1" fmla="val 50221"/>
                <a:gd name="adj2" fmla="val -16895"/>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9315" y="8736"/>
              <a:ext cx="6048" cy="725"/>
            </a:xfrm>
            <a:prstGeom prst="rect">
              <a:avLst/>
            </a:prstGeom>
            <a:noFill/>
          </p:spPr>
          <p:txBody>
            <a:bodyPr wrap="none" rtlCol="0">
              <a:spAutoFit/>
            </a:bodyPr>
            <a:p>
              <a:r>
                <a:rPr lang="zh-CN" altLang="en-US" sz="2400"/>
                <a:t>种土豆的面积是多少公顷？</a:t>
              </a:r>
              <a:endParaRPr lang="zh-CN" altLang="en-US" sz="2400"/>
            </a:p>
          </p:txBody>
        </p:sp>
      </p:grpSp>
      <p:grpSp>
        <p:nvGrpSpPr>
          <p:cNvPr id="21" name="组合 20"/>
          <p:cNvGrpSpPr/>
          <p:nvPr/>
        </p:nvGrpSpPr>
        <p:grpSpPr>
          <a:xfrm>
            <a:off x="3545840" y="5413375"/>
            <a:ext cx="4540885" cy="776605"/>
            <a:chOff x="8754" y="8507"/>
            <a:chExt cx="7151" cy="1223"/>
          </a:xfrm>
        </p:grpSpPr>
        <p:sp>
          <p:nvSpPr>
            <p:cNvPr id="22" name="圆角矩形标注 21"/>
            <p:cNvSpPr/>
            <p:nvPr/>
          </p:nvSpPr>
          <p:spPr>
            <a:xfrm>
              <a:off x="8754" y="8507"/>
              <a:ext cx="7151" cy="1223"/>
            </a:xfrm>
            <a:prstGeom prst="wedgeRoundRectCallout">
              <a:avLst>
                <a:gd name="adj1" fmla="val 50221"/>
                <a:gd name="adj2" fmla="val -16895"/>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23" name="文本框 22"/>
            <p:cNvSpPr txBox="1"/>
            <p:nvPr/>
          </p:nvSpPr>
          <p:spPr>
            <a:xfrm>
              <a:off x="9315" y="8736"/>
              <a:ext cx="6048" cy="725"/>
            </a:xfrm>
            <a:prstGeom prst="rect">
              <a:avLst/>
            </a:prstGeom>
            <a:noFill/>
          </p:spPr>
          <p:txBody>
            <a:bodyPr wrap="none" rtlCol="0">
              <a:spAutoFit/>
            </a:bodyPr>
            <a:p>
              <a:r>
                <a:rPr lang="zh-CN" altLang="en-US" sz="2400"/>
                <a:t>种玉米的面积是多少公顷？</a:t>
              </a:r>
              <a:endParaRPr lang="zh-CN" altLang="en-US" sz="2400"/>
            </a:p>
          </p:txBody>
        </p:sp>
      </p:gr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528" fill="hold" nodeType="clickEffect">
                                  <p:stCondLst>
                                    <p:cond delay="0"/>
                                  </p:stCondLst>
                                  <p:childTnLst>
                                    <p:set>
                                      <p:cBhvr>
                                        <p:cTn id="16" dur="500"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fltVal val="0"/>
                                          </p:val>
                                        </p:tav>
                                        <p:tav tm="100000">
                                          <p:val>
                                            <p:strVal val="#ppt_w"/>
                                          </p:val>
                                        </p:tav>
                                      </p:tavLst>
                                    </p:anim>
                                    <p:anim calcmode="lin" valueType="num">
                                      <p:cBhvr>
                                        <p:cTn id="18" dur="500" fill="hold"/>
                                        <p:tgtEl>
                                          <p:spTgt spid="20"/>
                                        </p:tgtEl>
                                        <p:attrNameLst>
                                          <p:attrName>ppt_h</p:attrName>
                                        </p:attrNameLst>
                                      </p:cBhvr>
                                      <p:tavLst>
                                        <p:tav tm="0">
                                          <p:val>
                                            <p:fltVal val="0"/>
                                          </p:val>
                                        </p:tav>
                                        <p:tav tm="100000">
                                          <p:val>
                                            <p:strVal val="#ppt_h"/>
                                          </p:val>
                                        </p:tav>
                                      </p:tavLst>
                                    </p:anim>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fltVal val="0.5"/>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528" fill="hold" nodeType="clickEffect">
                                  <p:stCondLst>
                                    <p:cond delay="0"/>
                                  </p:stCondLst>
                                  <p:childTnLst>
                                    <p:set>
                                      <p:cBhvr>
                                        <p:cTn id="24" dur="500"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ppt_x</p:attrName>
                                        </p:attrNameLst>
                                      </p:cBhvr>
                                      <p:tavLst>
                                        <p:tav tm="0">
                                          <p:val>
                                            <p:fltVal val="0.5"/>
                                          </p:val>
                                        </p:tav>
                                        <p:tav tm="100000">
                                          <p:val>
                                            <p:strVal val="#ppt_x"/>
                                          </p:val>
                                        </p:tav>
                                      </p:tavLst>
                                    </p:anim>
                                    <p:anim calcmode="lin" valueType="num">
                                      <p:cBhvr>
                                        <p:cTn id="28"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624330" y="1112520"/>
            <a:ext cx="4347210" cy="717550"/>
            <a:chOff x="6620" y="2960"/>
            <a:chExt cx="6846" cy="1130"/>
          </a:xfrm>
        </p:grpSpPr>
        <p:sp>
          <p:nvSpPr>
            <p:cNvPr id="4" name="文本框 3"/>
            <p:cNvSpPr txBox="1"/>
            <p:nvPr/>
          </p:nvSpPr>
          <p:spPr>
            <a:xfrm>
              <a:off x="6620" y="3060"/>
              <a:ext cx="6846" cy="725"/>
            </a:xfrm>
            <a:prstGeom prst="rect">
              <a:avLst/>
            </a:prstGeom>
            <a:noFill/>
          </p:spPr>
          <p:txBody>
            <a:bodyPr wrap="none" rtlCol="0">
              <a:spAutoFit/>
            </a:bodyPr>
            <a:p>
              <a:r>
                <a:rPr lang="zh-CN" altLang="en-US" sz="2400"/>
                <a:t>李伯伯家有一块</a:t>
              </a:r>
              <a:r>
                <a:rPr lang="en-US" altLang="zh-CN" sz="2400"/>
                <a:t>      </a:t>
              </a:r>
              <a:r>
                <a:rPr lang="zh-CN" altLang="en-US" sz="2400"/>
                <a:t>公顷的地。</a:t>
              </a:r>
              <a:endParaRPr lang="zh-CN" altLang="en-US" sz="2400"/>
            </a:p>
          </p:txBody>
        </p:sp>
        <p:grpSp>
          <p:nvGrpSpPr>
            <p:cNvPr id="5" name="Group 6"/>
            <p:cNvGrpSpPr/>
            <p:nvPr/>
          </p:nvGrpSpPr>
          <p:grpSpPr>
            <a:xfrm>
              <a:off x="10191" y="2960"/>
              <a:ext cx="928" cy="1130"/>
              <a:chOff x="4868" y="2840"/>
              <a:chExt cx="371"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grpSp>
        <p:nvGrpSpPr>
          <p:cNvPr id="15" name="组合 14"/>
          <p:cNvGrpSpPr/>
          <p:nvPr/>
        </p:nvGrpSpPr>
        <p:grpSpPr>
          <a:xfrm>
            <a:off x="6102985" y="870138"/>
            <a:ext cx="4291330" cy="960657"/>
            <a:chOff x="4897" y="5079"/>
            <a:chExt cx="6758" cy="2373"/>
          </a:xfrm>
        </p:grpSpPr>
        <p:sp>
          <p:nvSpPr>
            <p:cNvPr id="9" name="文本框 8"/>
            <p:cNvSpPr txBox="1"/>
            <p:nvPr/>
          </p:nvSpPr>
          <p:spPr>
            <a:xfrm>
              <a:off x="4897" y="5079"/>
              <a:ext cx="6758" cy="2050"/>
            </a:xfrm>
            <a:prstGeom prst="rect">
              <a:avLst/>
            </a:prstGeom>
            <a:noFill/>
          </p:spPr>
          <p:txBody>
            <a:bodyPr wrap="squar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种土豆的面积占这块地的</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10" name="Group 6"/>
            <p:cNvGrpSpPr/>
            <p:nvPr/>
          </p:nvGrpSpPr>
          <p:grpSpPr>
            <a:xfrm>
              <a:off x="10353" y="5677"/>
              <a:ext cx="928" cy="1775"/>
              <a:chOff x="4868" y="2824"/>
              <a:chExt cx="371" cy="710"/>
            </a:xfrm>
          </p:grpSpPr>
          <p:sp>
            <p:nvSpPr>
              <p:cNvPr id="11" name="Text Box 7"/>
              <p:cNvSpPr txBox="1"/>
              <p:nvPr/>
            </p:nvSpPr>
            <p:spPr>
              <a:xfrm>
                <a:off x="4876" y="2824"/>
                <a:ext cx="363" cy="71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 name="Line 8"/>
              <p:cNvSpPr/>
              <p:nvPr/>
            </p:nvSpPr>
            <p:spPr>
              <a:xfrm>
                <a:off x="4868" y="3100"/>
                <a:ext cx="272" cy="0"/>
              </a:xfrm>
              <a:prstGeom prst="line">
                <a:avLst/>
              </a:prstGeom>
              <a:ln w="25400" cap="flat" cmpd="sng">
                <a:solidFill>
                  <a:schemeClr val="tx1"/>
                </a:solidFill>
                <a:prstDash val="solid"/>
                <a:headEnd type="none" w="med" len="med"/>
                <a:tailEnd type="none" w="med" len="med"/>
              </a:ln>
            </p:spPr>
          </p:sp>
        </p:grpSp>
      </p:grpSp>
      <p:grpSp>
        <p:nvGrpSpPr>
          <p:cNvPr id="20" name="组合 19"/>
          <p:cNvGrpSpPr/>
          <p:nvPr/>
        </p:nvGrpSpPr>
        <p:grpSpPr>
          <a:xfrm>
            <a:off x="3693160" y="2000885"/>
            <a:ext cx="4540250" cy="775970"/>
            <a:chOff x="8754" y="8507"/>
            <a:chExt cx="7150" cy="1222"/>
          </a:xfrm>
        </p:grpSpPr>
        <p:sp>
          <p:nvSpPr>
            <p:cNvPr id="18" name="圆角矩形标注 17"/>
            <p:cNvSpPr/>
            <p:nvPr/>
          </p:nvSpPr>
          <p:spPr>
            <a:xfrm>
              <a:off x="8754" y="8507"/>
              <a:ext cx="7151" cy="1223"/>
            </a:xfrm>
            <a:prstGeom prst="wedgeRoundRectCallout">
              <a:avLst>
                <a:gd name="adj1" fmla="val 50221"/>
                <a:gd name="adj2" fmla="val -16895"/>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9315" y="8736"/>
              <a:ext cx="6048" cy="725"/>
            </a:xfrm>
            <a:prstGeom prst="rect">
              <a:avLst/>
            </a:prstGeom>
            <a:noFill/>
          </p:spPr>
          <p:txBody>
            <a:bodyPr wrap="none" rtlCol="0">
              <a:spAutoFit/>
            </a:bodyPr>
            <a:p>
              <a:r>
                <a:rPr lang="zh-CN" altLang="en-US" sz="2400"/>
                <a:t>种土豆的面积是多少公顷？</a:t>
              </a:r>
              <a:endParaRPr lang="zh-CN" altLang="en-US" sz="2400"/>
            </a:p>
          </p:txBody>
        </p:sp>
      </p:grpSp>
      <p:grpSp>
        <p:nvGrpSpPr>
          <p:cNvPr id="32" name="组合 31"/>
          <p:cNvGrpSpPr/>
          <p:nvPr/>
        </p:nvGrpSpPr>
        <p:grpSpPr>
          <a:xfrm>
            <a:off x="2124710" y="2948305"/>
            <a:ext cx="3138170" cy="2547620"/>
            <a:chOff x="9709" y="4603"/>
            <a:chExt cx="4942" cy="4012"/>
          </a:xfrm>
        </p:grpSpPr>
        <p:pic>
          <p:nvPicPr>
            <p:cNvPr id="24" name="图片 23" descr="47384b9f-f075-49bc-a753-57ce17f4babf"/>
            <p:cNvPicPr>
              <a:picLocks noChangeAspect="1"/>
            </p:cNvPicPr>
            <p:nvPr/>
          </p:nvPicPr>
          <p:blipFill>
            <a:blip r:embed="rId2"/>
            <a:stretch>
              <a:fillRect/>
            </a:stretch>
          </p:blipFill>
          <p:spPr>
            <a:xfrm flipH="1">
              <a:off x="9709" y="4603"/>
              <a:ext cx="4943" cy="4012"/>
            </a:xfrm>
            <a:prstGeom prst="rect">
              <a:avLst/>
            </a:prstGeom>
          </p:spPr>
        </p:pic>
        <p:sp>
          <p:nvSpPr>
            <p:cNvPr id="25" name="文本框 24"/>
            <p:cNvSpPr txBox="1"/>
            <p:nvPr/>
          </p:nvSpPr>
          <p:spPr>
            <a:xfrm>
              <a:off x="10584" y="5475"/>
              <a:ext cx="3619" cy="1888"/>
            </a:xfrm>
            <a:prstGeom prst="rect">
              <a:avLst/>
            </a:prstGeom>
            <a:noFill/>
          </p:spPr>
          <p:txBody>
            <a:bodyPr wrap="none" rtlCol="0">
              <a:spAutoFit/>
            </a:bodyPr>
            <a:p>
              <a:r>
                <a:rPr lang="zh-CN" altLang="en-US" sz="2400"/>
                <a:t>就是求</a:t>
              </a:r>
              <a:r>
                <a:rPr lang="en-US" altLang="zh-CN" sz="2400"/>
                <a:t>      </a:t>
              </a:r>
              <a:r>
                <a:rPr lang="zh-CN" altLang="en-US" sz="2400"/>
                <a:t>公顷</a:t>
              </a:r>
              <a:endParaRPr lang="zh-CN" altLang="en-US" sz="2400"/>
            </a:p>
            <a:p>
              <a:pPr>
                <a:lnSpc>
                  <a:spcPct val="200000"/>
                </a:lnSpc>
              </a:pPr>
              <a:r>
                <a:rPr lang="zh-CN" altLang="en-US" sz="2400"/>
                <a:t>的</a:t>
              </a:r>
              <a:r>
                <a:rPr lang="en-US" altLang="zh-CN" sz="2400"/>
                <a:t>       </a:t>
              </a:r>
              <a:r>
                <a:rPr lang="zh-CN" altLang="en-US" sz="2400"/>
                <a:t>是多少？</a:t>
              </a:r>
              <a:endParaRPr lang="zh-CN" altLang="en-US" sz="2400"/>
            </a:p>
          </p:txBody>
        </p:sp>
        <p:grpSp>
          <p:nvGrpSpPr>
            <p:cNvPr id="26" name="Group 6"/>
            <p:cNvGrpSpPr/>
            <p:nvPr/>
          </p:nvGrpSpPr>
          <p:grpSpPr>
            <a:xfrm>
              <a:off x="12205" y="5358"/>
              <a:ext cx="968" cy="1130"/>
              <a:chOff x="4852" y="2840"/>
              <a:chExt cx="387" cy="452"/>
            </a:xfrm>
          </p:grpSpPr>
          <p:sp>
            <p:nvSpPr>
              <p:cNvPr id="2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8" name="Line 8"/>
              <p:cNvSpPr/>
              <p:nvPr/>
            </p:nvSpPr>
            <p:spPr>
              <a:xfrm>
                <a:off x="4852" y="3022"/>
                <a:ext cx="272" cy="0"/>
              </a:xfrm>
              <a:prstGeom prst="line">
                <a:avLst/>
              </a:prstGeom>
              <a:ln w="25400" cap="flat" cmpd="sng">
                <a:solidFill>
                  <a:schemeClr val="tx1"/>
                </a:solidFill>
                <a:prstDash val="solid"/>
                <a:headEnd type="none" w="med" len="med"/>
                <a:tailEnd type="none" w="med" len="med"/>
              </a:ln>
            </p:spPr>
          </p:sp>
        </p:grpSp>
        <p:grpSp>
          <p:nvGrpSpPr>
            <p:cNvPr id="29" name="Group 6"/>
            <p:cNvGrpSpPr/>
            <p:nvPr/>
          </p:nvGrpSpPr>
          <p:grpSpPr>
            <a:xfrm>
              <a:off x="11297" y="6399"/>
              <a:ext cx="968" cy="1130"/>
              <a:chOff x="4852" y="2840"/>
              <a:chExt cx="387" cy="452"/>
            </a:xfrm>
          </p:grpSpPr>
          <p:sp>
            <p:nvSpPr>
              <p:cNvPr id="3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1" name="Line 8"/>
              <p:cNvSpPr/>
              <p:nvPr/>
            </p:nvSpPr>
            <p:spPr>
              <a:xfrm>
                <a:off x="4852" y="3022"/>
                <a:ext cx="272" cy="0"/>
              </a:xfrm>
              <a:prstGeom prst="line">
                <a:avLst/>
              </a:prstGeom>
              <a:ln w="25400" cap="flat" cmpd="sng">
                <a:solidFill>
                  <a:schemeClr val="tx1"/>
                </a:solidFill>
                <a:prstDash val="solid"/>
                <a:headEnd type="none" w="med" len="med"/>
                <a:tailEnd type="none" w="med" len="med"/>
              </a:ln>
            </p:spPr>
          </p:sp>
        </p:grpSp>
      </p:grpSp>
      <p:pic>
        <p:nvPicPr>
          <p:cNvPr id="33" name="图片 32" descr="图片154"/>
          <p:cNvPicPr>
            <a:picLocks noChangeAspect="1"/>
          </p:cNvPicPr>
          <p:nvPr/>
        </p:nvPicPr>
        <p:blipFill>
          <a:blip r:embed="rId3"/>
          <a:stretch>
            <a:fillRect/>
          </a:stretch>
        </p:blipFill>
        <p:spPr>
          <a:xfrm flipH="1">
            <a:off x="1795780" y="4700905"/>
            <a:ext cx="1121410" cy="1887220"/>
          </a:xfrm>
          <a:prstGeom prst="rect">
            <a:avLst/>
          </a:prstGeom>
        </p:spPr>
      </p:pic>
      <p:grpSp>
        <p:nvGrpSpPr>
          <p:cNvPr id="47" name="组合 46"/>
          <p:cNvGrpSpPr/>
          <p:nvPr/>
        </p:nvGrpSpPr>
        <p:grpSpPr>
          <a:xfrm>
            <a:off x="6691630" y="3665220"/>
            <a:ext cx="2519680" cy="1372870"/>
            <a:chOff x="9189" y="5732"/>
            <a:chExt cx="3968" cy="2162"/>
          </a:xfrm>
        </p:grpSpPr>
        <p:grpSp>
          <p:nvGrpSpPr>
            <p:cNvPr id="39" name="组合 38"/>
            <p:cNvGrpSpPr/>
            <p:nvPr/>
          </p:nvGrpSpPr>
          <p:grpSpPr>
            <a:xfrm rot="0">
              <a:off x="9189" y="5732"/>
              <a:ext cx="3968" cy="2163"/>
              <a:chOff x="5488" y="1621"/>
              <a:chExt cx="12651" cy="3351"/>
            </a:xfrm>
          </p:grpSpPr>
          <p:grpSp>
            <p:nvGrpSpPr>
              <p:cNvPr id="40" name="组合 39"/>
              <p:cNvGrpSpPr/>
              <p:nvPr/>
            </p:nvGrpSpPr>
            <p:grpSpPr>
              <a:xfrm>
                <a:off x="5488" y="1621"/>
                <a:ext cx="12651" cy="3351"/>
                <a:chOff x="5488" y="1621"/>
                <a:chExt cx="12651" cy="3351"/>
              </a:xfrm>
            </p:grpSpPr>
            <p:sp>
              <p:nvSpPr>
                <p:cNvPr id="41" name="圆角矩形 4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651"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908" y="1777"/>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4" name="Group 6"/>
            <p:cNvGrpSpPr/>
            <p:nvPr/>
          </p:nvGrpSpPr>
          <p:grpSpPr>
            <a:xfrm>
              <a:off x="9832" y="6206"/>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35" name="文本框 34"/>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36" name="Group 6"/>
            <p:cNvGrpSpPr/>
            <p:nvPr/>
          </p:nvGrpSpPr>
          <p:grpSpPr>
            <a:xfrm>
              <a:off x="11671" y="6231"/>
              <a:ext cx="908" cy="1298"/>
              <a:chOff x="4876" y="2840"/>
              <a:chExt cx="363" cy="519"/>
            </a:xfrm>
          </p:grpSpPr>
          <p:sp>
            <p:nvSpPr>
              <p:cNvPr id="3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8"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3"/>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strVal val="#ppt_w+.3"/>
                                          </p:val>
                                        </p:tav>
                                        <p:tav tm="100000">
                                          <p:val>
                                            <p:strVal val="#ppt_w"/>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animEffect transition="in" filter="fade">
                                      <p:cBhvr>
                                        <p:cTn id="14" dur="10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p:tgtEl>
                                          <p:spTgt spid="47"/>
                                        </p:tgtEl>
                                        <p:attrNameLst>
                                          <p:attrName>ppt_y</p:attrName>
                                        </p:attrNameLst>
                                      </p:cBhvr>
                                      <p:tavLst>
                                        <p:tav tm="0">
                                          <p:val>
                                            <p:strVal val="#ppt_y+#ppt_h*1.125000"/>
                                          </p:val>
                                        </p:tav>
                                        <p:tav tm="100000">
                                          <p:val>
                                            <p:strVal val="#ppt_y"/>
                                          </p:val>
                                        </p:tav>
                                      </p:tavLst>
                                    </p:anim>
                                    <p:animEffect transition="in" filter="wipe(up)">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 name="图片 5" descr="图片2"/>
          <p:cNvPicPr>
            <a:picLocks noChangeAspect="1"/>
          </p:cNvPicPr>
          <p:nvPr/>
        </p:nvPicPr>
        <p:blipFill>
          <a:blip r:embed="rId2"/>
          <a:stretch>
            <a:fillRect/>
          </a:stretch>
        </p:blipFill>
        <p:spPr>
          <a:xfrm>
            <a:off x="9464675" y="3517265"/>
            <a:ext cx="1828800" cy="1103630"/>
          </a:xfrm>
          <a:prstGeom prst="rect">
            <a:avLst/>
          </a:prstGeom>
        </p:spPr>
      </p:pic>
      <p:grpSp>
        <p:nvGrpSpPr>
          <p:cNvPr id="2" name="组合 1"/>
          <p:cNvGrpSpPr/>
          <p:nvPr/>
        </p:nvGrpSpPr>
        <p:grpSpPr>
          <a:xfrm>
            <a:off x="6689725" y="3534410"/>
            <a:ext cx="1811020" cy="1079500"/>
            <a:chOff x="6203" y="5566"/>
            <a:chExt cx="2852" cy="1700"/>
          </a:xfrm>
        </p:grpSpPr>
        <p:sp>
          <p:nvSpPr>
            <p:cNvPr id="52" name="矩形 51"/>
            <p:cNvSpPr/>
            <p:nvPr/>
          </p:nvSpPr>
          <p:spPr>
            <a:xfrm>
              <a:off x="6221" y="5585"/>
              <a:ext cx="2835" cy="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4" name="矩形 83"/>
            <p:cNvSpPr/>
            <p:nvPr/>
          </p:nvSpPr>
          <p:spPr>
            <a:xfrm>
              <a:off x="6203" y="5566"/>
              <a:ext cx="2835" cy="1701"/>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85" name="直接连接符 84"/>
            <p:cNvCxnSpPr>
              <a:stCxn id="84" idx="1"/>
              <a:endCxn id="84" idx="3"/>
            </p:cNvCxnSpPr>
            <p:nvPr/>
          </p:nvCxnSpPr>
          <p:spPr>
            <a:xfrm>
              <a:off x="6203" y="6417"/>
              <a:ext cx="283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902835" y="572770"/>
            <a:ext cx="2519680" cy="1372870"/>
            <a:chOff x="9189" y="5732"/>
            <a:chExt cx="3968" cy="2162"/>
          </a:xfrm>
        </p:grpSpPr>
        <p:grpSp>
          <p:nvGrpSpPr>
            <p:cNvPr id="39" name="组合 38"/>
            <p:cNvGrpSpPr/>
            <p:nvPr/>
          </p:nvGrpSpPr>
          <p:grpSpPr>
            <a:xfrm rot="0">
              <a:off x="9189" y="5732"/>
              <a:ext cx="3968" cy="2163"/>
              <a:chOff x="5488" y="1621"/>
              <a:chExt cx="12651" cy="3351"/>
            </a:xfrm>
          </p:grpSpPr>
          <p:grpSp>
            <p:nvGrpSpPr>
              <p:cNvPr id="40" name="组合 39"/>
              <p:cNvGrpSpPr/>
              <p:nvPr/>
            </p:nvGrpSpPr>
            <p:grpSpPr>
              <a:xfrm>
                <a:off x="5488" y="1621"/>
                <a:ext cx="12651" cy="3351"/>
                <a:chOff x="5488" y="1621"/>
                <a:chExt cx="12651" cy="3351"/>
              </a:xfrm>
            </p:grpSpPr>
            <p:sp>
              <p:nvSpPr>
                <p:cNvPr id="41" name="圆角矩形 4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651"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908" y="1777"/>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4" name="Group 6"/>
            <p:cNvGrpSpPr/>
            <p:nvPr/>
          </p:nvGrpSpPr>
          <p:grpSpPr>
            <a:xfrm>
              <a:off x="9832" y="6206"/>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35" name="文本框 34"/>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36" name="Group 6"/>
            <p:cNvGrpSpPr/>
            <p:nvPr/>
          </p:nvGrpSpPr>
          <p:grpSpPr>
            <a:xfrm>
              <a:off x="11671" y="6231"/>
              <a:ext cx="908" cy="1298"/>
              <a:chOff x="4876" y="2840"/>
              <a:chExt cx="363" cy="519"/>
            </a:xfrm>
          </p:grpSpPr>
          <p:sp>
            <p:nvSpPr>
              <p:cNvPr id="3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8"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5" name="组合 4"/>
          <p:cNvGrpSpPr/>
          <p:nvPr/>
        </p:nvGrpSpPr>
        <p:grpSpPr>
          <a:xfrm>
            <a:off x="179705" y="811530"/>
            <a:ext cx="2901950" cy="2010410"/>
            <a:chOff x="8441" y="915"/>
            <a:chExt cx="4570" cy="3166"/>
          </a:xfrm>
        </p:grpSpPr>
        <p:pic>
          <p:nvPicPr>
            <p:cNvPr id="3" name="图片 2" descr="5f57af0a-447a-4c6c-995b-b301baae7809"/>
            <p:cNvPicPr>
              <a:picLocks noChangeAspect="1"/>
            </p:cNvPicPr>
            <p:nvPr/>
          </p:nvPicPr>
          <p:blipFill>
            <a:blip r:embed="rId3"/>
            <a:stretch>
              <a:fillRect/>
            </a:stretch>
          </p:blipFill>
          <p:spPr>
            <a:xfrm>
              <a:off x="8441" y="915"/>
              <a:ext cx="4570" cy="3167"/>
            </a:xfrm>
            <a:prstGeom prst="rect">
              <a:avLst/>
            </a:prstGeom>
          </p:spPr>
        </p:pic>
        <p:sp>
          <p:nvSpPr>
            <p:cNvPr id="4" name="文本框 3"/>
            <p:cNvSpPr txBox="1"/>
            <p:nvPr/>
          </p:nvSpPr>
          <p:spPr>
            <a:xfrm>
              <a:off x="9502" y="2136"/>
              <a:ext cx="2474" cy="725"/>
            </a:xfrm>
            <a:prstGeom prst="rect">
              <a:avLst/>
            </a:prstGeom>
            <a:noFill/>
          </p:spPr>
          <p:txBody>
            <a:bodyPr wrap="none" rtlCol="0">
              <a:spAutoFit/>
            </a:bodyPr>
            <a:p>
              <a:r>
                <a:rPr lang="zh-CN" altLang="en-US" sz="2400"/>
                <a:t>画</a:t>
              </a:r>
              <a:r>
                <a:rPr lang="en-US" altLang="zh-CN" sz="2400"/>
                <a:t> </a:t>
              </a:r>
              <a:r>
                <a:rPr lang="zh-CN" altLang="en-US" sz="2400"/>
                <a:t>图</a:t>
              </a:r>
              <a:r>
                <a:rPr lang="en-US" altLang="zh-CN" sz="2400"/>
                <a:t> </a:t>
              </a:r>
              <a:r>
                <a:rPr lang="zh-CN" altLang="en-US" sz="2400"/>
                <a:t>表示</a:t>
              </a:r>
              <a:endParaRPr lang="zh-CN" altLang="en-US" sz="2400"/>
            </a:p>
          </p:txBody>
        </p:sp>
      </p:grpSp>
      <p:sp>
        <p:nvSpPr>
          <p:cNvPr id="7" name="文本框 6"/>
          <p:cNvSpPr txBox="1"/>
          <p:nvPr/>
        </p:nvSpPr>
        <p:spPr>
          <a:xfrm>
            <a:off x="1289050" y="4665345"/>
            <a:ext cx="962025" cy="460375"/>
          </a:xfrm>
          <a:prstGeom prst="rect">
            <a:avLst/>
          </a:prstGeom>
          <a:noFill/>
        </p:spPr>
        <p:txBody>
          <a:bodyPr wrap="none" rtlCol="0">
            <a:spAutoFit/>
          </a:bodyPr>
          <a:p>
            <a:r>
              <a:rPr lang="en-US" altLang="zh-CN" sz="2400"/>
              <a:t>1</a:t>
            </a:r>
            <a:r>
              <a:rPr lang="zh-CN" altLang="en-US" sz="2400"/>
              <a:t>公顷</a:t>
            </a:r>
            <a:endParaRPr lang="zh-CN" altLang="en-US" sz="2400"/>
          </a:p>
        </p:txBody>
      </p:sp>
      <p:sp>
        <p:nvSpPr>
          <p:cNvPr id="8" name="右箭头 7"/>
          <p:cNvSpPr/>
          <p:nvPr/>
        </p:nvSpPr>
        <p:spPr>
          <a:xfrm>
            <a:off x="2946400" y="3901440"/>
            <a:ext cx="626110" cy="357505"/>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934085" y="3540125"/>
            <a:ext cx="1800000" cy="1080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左大括号 41"/>
          <p:cNvSpPr/>
          <p:nvPr/>
        </p:nvSpPr>
        <p:spPr>
          <a:xfrm>
            <a:off x="3771583" y="3535363"/>
            <a:ext cx="142875" cy="540000"/>
          </a:xfrm>
          <a:prstGeom prst="leftBrace">
            <a:avLst>
              <a:gd name="adj1" fmla="val 41516"/>
              <a:gd name="adj2" fmla="val 48222"/>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000" dirty="0"/>
          </a:p>
        </p:txBody>
      </p:sp>
      <p:grpSp>
        <p:nvGrpSpPr>
          <p:cNvPr id="17" name="组合 16"/>
          <p:cNvGrpSpPr/>
          <p:nvPr/>
        </p:nvGrpSpPr>
        <p:grpSpPr>
          <a:xfrm>
            <a:off x="2946400" y="2641600"/>
            <a:ext cx="1320165" cy="786130"/>
            <a:chOff x="13603" y="3737"/>
            <a:chExt cx="2079" cy="1238"/>
          </a:xfrm>
        </p:grpSpPr>
        <p:sp>
          <p:nvSpPr>
            <p:cNvPr id="11" name="圆角矩形标注 10"/>
            <p:cNvSpPr/>
            <p:nvPr/>
          </p:nvSpPr>
          <p:spPr>
            <a:xfrm>
              <a:off x="13603" y="3737"/>
              <a:ext cx="2078" cy="1237"/>
            </a:xfrm>
            <a:prstGeom prst="wedgeRoundRectCallout">
              <a:avLst>
                <a:gd name="adj1" fmla="val -4379"/>
                <a:gd name="adj2" fmla="val 82093"/>
                <a:gd name="adj3" fmla="val 16667"/>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13734" y="3845"/>
              <a:ext cx="1948" cy="1130"/>
              <a:chOff x="13734" y="3845"/>
              <a:chExt cx="1990" cy="1130"/>
            </a:xfrm>
          </p:grpSpPr>
          <p:grpSp>
            <p:nvGrpSpPr>
              <p:cNvPr id="12" name="Group 6"/>
              <p:cNvGrpSpPr/>
              <p:nvPr/>
            </p:nvGrpSpPr>
            <p:grpSpPr>
              <a:xfrm>
                <a:off x="13734" y="3845"/>
                <a:ext cx="948" cy="1130"/>
                <a:chOff x="4860" y="2840"/>
                <a:chExt cx="379"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4"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sp>
            <p:nvSpPr>
              <p:cNvPr id="15" name="文本框 14"/>
              <p:cNvSpPr txBox="1"/>
              <p:nvPr/>
            </p:nvSpPr>
            <p:spPr>
              <a:xfrm>
                <a:off x="14314" y="3938"/>
                <a:ext cx="1410" cy="725"/>
              </a:xfrm>
              <a:prstGeom prst="rect">
                <a:avLst/>
              </a:prstGeom>
              <a:noFill/>
            </p:spPr>
            <p:txBody>
              <a:bodyPr wrap="square" rtlCol="0">
                <a:spAutoFit/>
              </a:bodyPr>
              <a:p>
                <a:r>
                  <a:rPr lang="zh-CN" altLang="en-US" sz="2400"/>
                  <a:t>公顷</a:t>
                </a:r>
                <a:endParaRPr lang="zh-CN" altLang="en-US" sz="2400"/>
              </a:p>
            </p:txBody>
          </p:sp>
        </p:grpSp>
      </p:grpSp>
      <p:sp>
        <p:nvSpPr>
          <p:cNvPr id="18" name="矩形 17"/>
          <p:cNvSpPr/>
          <p:nvPr/>
        </p:nvSpPr>
        <p:spPr>
          <a:xfrm>
            <a:off x="3950335" y="3545840"/>
            <a:ext cx="1800000" cy="540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3630930" y="4881880"/>
            <a:ext cx="2518410" cy="1359535"/>
            <a:chOff x="11571" y="7509"/>
            <a:chExt cx="3966" cy="2141"/>
          </a:xfrm>
        </p:grpSpPr>
        <p:sp>
          <p:nvSpPr>
            <p:cNvPr id="20" name="文本框 19"/>
            <p:cNvSpPr txBox="1"/>
            <p:nvPr/>
          </p:nvSpPr>
          <p:spPr>
            <a:xfrm>
              <a:off x="11571" y="7509"/>
              <a:ext cx="3966" cy="1888"/>
            </a:xfrm>
            <a:prstGeom prst="rect">
              <a:avLst/>
            </a:prstGeom>
            <a:noFill/>
          </p:spPr>
          <p:txBody>
            <a:bodyPr wrap="none" rtlCol="0">
              <a:spAutoFit/>
            </a:bodyPr>
            <a:p>
              <a:pPr>
                <a:lnSpc>
                  <a:spcPct val="150000"/>
                </a:lnSpc>
              </a:pPr>
              <a:r>
                <a:rPr lang="zh-CN" altLang="en-US" sz="2400"/>
                <a:t>平均分成</a:t>
              </a:r>
              <a:r>
                <a:rPr lang="en-US" altLang="zh-CN" sz="2400"/>
                <a:t>2</a:t>
              </a:r>
              <a:r>
                <a:rPr lang="zh-CN" altLang="en-US" sz="2400"/>
                <a:t>份，</a:t>
              </a:r>
              <a:endParaRPr lang="zh-CN" altLang="en-US" sz="2400"/>
            </a:p>
            <a:p>
              <a:pPr>
                <a:lnSpc>
                  <a:spcPct val="150000"/>
                </a:lnSpc>
              </a:pPr>
              <a:r>
                <a:rPr lang="zh-CN" altLang="en-US" sz="2400"/>
                <a:t>每份是</a:t>
              </a:r>
              <a:r>
                <a:rPr lang="en-US" altLang="zh-CN" sz="2400"/>
                <a:t>      </a:t>
              </a:r>
              <a:r>
                <a:rPr lang="zh-CN" altLang="en-US" sz="2400"/>
                <a:t>公顷。</a:t>
              </a:r>
              <a:endParaRPr lang="zh-CN" altLang="en-US" sz="2400"/>
            </a:p>
          </p:txBody>
        </p:sp>
        <p:grpSp>
          <p:nvGrpSpPr>
            <p:cNvPr id="21" name="Group 6"/>
            <p:cNvGrpSpPr/>
            <p:nvPr/>
          </p:nvGrpSpPr>
          <p:grpSpPr>
            <a:xfrm>
              <a:off x="13231" y="8520"/>
              <a:ext cx="948" cy="1130"/>
              <a:chOff x="4860" y="2840"/>
              <a:chExt cx="379" cy="452"/>
            </a:xfrm>
          </p:grpSpPr>
          <p:sp>
            <p:nvSpPr>
              <p:cNvPr id="2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3"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grpSp>
      <p:sp>
        <p:nvSpPr>
          <p:cNvPr id="25" name="矩形 24"/>
          <p:cNvSpPr/>
          <p:nvPr/>
        </p:nvSpPr>
        <p:spPr>
          <a:xfrm>
            <a:off x="3938905" y="3534410"/>
            <a:ext cx="1800000" cy="1080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6" name="直接连接符 25"/>
          <p:cNvCxnSpPr>
            <a:stCxn id="25" idx="1"/>
            <a:endCxn id="25" idx="3"/>
          </p:cNvCxnSpPr>
          <p:nvPr/>
        </p:nvCxnSpPr>
        <p:spPr>
          <a:xfrm>
            <a:off x="3938905" y="4074795"/>
            <a:ext cx="180022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右箭头 28"/>
          <p:cNvSpPr/>
          <p:nvPr/>
        </p:nvSpPr>
        <p:spPr>
          <a:xfrm>
            <a:off x="5902960" y="3901440"/>
            <a:ext cx="626110" cy="357505"/>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6728460" y="4935220"/>
            <a:ext cx="1908810" cy="1198880"/>
            <a:chOff x="12560" y="8355"/>
            <a:chExt cx="3006" cy="1888"/>
          </a:xfrm>
        </p:grpSpPr>
        <p:sp>
          <p:nvSpPr>
            <p:cNvPr id="33" name="文本框 32"/>
            <p:cNvSpPr txBox="1"/>
            <p:nvPr/>
          </p:nvSpPr>
          <p:spPr>
            <a:xfrm>
              <a:off x="12560" y="8355"/>
              <a:ext cx="3006" cy="1888"/>
            </a:xfrm>
            <a:prstGeom prst="rect">
              <a:avLst/>
            </a:prstGeom>
            <a:noFill/>
          </p:spPr>
          <p:txBody>
            <a:bodyPr wrap="none" rtlCol="0">
              <a:spAutoFit/>
            </a:bodyPr>
            <a:p>
              <a:pPr>
                <a:lnSpc>
                  <a:spcPct val="150000"/>
                </a:lnSpc>
              </a:pPr>
              <a:r>
                <a:rPr lang="zh-CN" altLang="en-US" sz="2400"/>
                <a:t>将</a:t>
              </a:r>
              <a:r>
                <a:rPr lang="en-US" altLang="zh-CN" sz="2400"/>
                <a:t>      </a:t>
              </a:r>
              <a:r>
                <a:rPr lang="zh-CN" altLang="en-US" sz="2400"/>
                <a:t>公顷平</a:t>
              </a:r>
              <a:endParaRPr lang="zh-CN" altLang="en-US" sz="2400"/>
            </a:p>
            <a:p>
              <a:pPr>
                <a:lnSpc>
                  <a:spcPct val="150000"/>
                </a:lnSpc>
              </a:pPr>
              <a:r>
                <a:rPr lang="zh-CN" altLang="en-US" sz="2400"/>
                <a:t>均分成</a:t>
              </a:r>
              <a:r>
                <a:rPr lang="en-US" altLang="zh-CN" sz="2400"/>
                <a:t>5</a:t>
              </a:r>
              <a:r>
                <a:rPr lang="zh-CN" altLang="en-US" sz="2400"/>
                <a:t>份。</a:t>
              </a:r>
              <a:endParaRPr lang="zh-CN" altLang="en-US" sz="2400"/>
            </a:p>
          </p:txBody>
        </p:sp>
        <p:grpSp>
          <p:nvGrpSpPr>
            <p:cNvPr id="42" name="Group 6"/>
            <p:cNvGrpSpPr/>
            <p:nvPr/>
          </p:nvGrpSpPr>
          <p:grpSpPr>
            <a:xfrm>
              <a:off x="13231" y="8520"/>
              <a:ext cx="948" cy="1130"/>
              <a:chOff x="4860" y="2840"/>
              <a:chExt cx="379" cy="452"/>
            </a:xfrm>
          </p:grpSpPr>
          <p:sp>
            <p:nvSpPr>
              <p:cNvPr id="4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6"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grpSp>
      <p:cxnSp>
        <p:nvCxnSpPr>
          <p:cNvPr id="48" name="直接连接符 47"/>
          <p:cNvCxnSpPr/>
          <p:nvPr/>
        </p:nvCxnSpPr>
        <p:spPr>
          <a:xfrm>
            <a:off x="7055485" y="354711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20610" y="353568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85735" y="354711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150860" y="353441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6015355" y="2278380"/>
            <a:ext cx="2080260" cy="957580"/>
            <a:chOff x="11147" y="3864"/>
            <a:chExt cx="3276" cy="1508"/>
          </a:xfrm>
        </p:grpSpPr>
        <p:grpSp>
          <p:nvGrpSpPr>
            <p:cNvPr id="54" name="组合 53"/>
            <p:cNvGrpSpPr/>
            <p:nvPr/>
          </p:nvGrpSpPr>
          <p:grpSpPr>
            <a:xfrm>
              <a:off x="11147" y="3864"/>
              <a:ext cx="3276" cy="1508"/>
              <a:chOff x="13603" y="3737"/>
              <a:chExt cx="3276" cy="1508"/>
            </a:xfrm>
          </p:grpSpPr>
          <p:sp>
            <p:nvSpPr>
              <p:cNvPr id="55" name="圆角矩形标注 54"/>
              <p:cNvSpPr/>
              <p:nvPr/>
            </p:nvSpPr>
            <p:spPr>
              <a:xfrm>
                <a:off x="13603" y="3737"/>
                <a:ext cx="3276" cy="1237"/>
              </a:xfrm>
              <a:prstGeom prst="wedgeRoundRectCallout">
                <a:avLst>
                  <a:gd name="adj1" fmla="val -10500"/>
                  <a:gd name="adj2" fmla="val 95109"/>
                  <a:gd name="adj3" fmla="val 16667"/>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6" name="组合 55"/>
              <p:cNvGrpSpPr/>
              <p:nvPr/>
            </p:nvGrpSpPr>
            <p:grpSpPr>
              <a:xfrm>
                <a:off x="13734" y="3845"/>
                <a:ext cx="2589" cy="1400"/>
                <a:chOff x="13734" y="3845"/>
                <a:chExt cx="2645" cy="1400"/>
              </a:xfrm>
            </p:grpSpPr>
            <p:grpSp>
              <p:nvGrpSpPr>
                <p:cNvPr id="57" name="Group 6"/>
                <p:cNvGrpSpPr/>
                <p:nvPr/>
              </p:nvGrpSpPr>
              <p:grpSpPr>
                <a:xfrm>
                  <a:off x="13734" y="3845"/>
                  <a:ext cx="948" cy="1130"/>
                  <a:chOff x="4860" y="2840"/>
                  <a:chExt cx="379" cy="452"/>
                </a:xfrm>
              </p:grpSpPr>
              <p:sp>
                <p:nvSpPr>
                  <p:cNvPr id="5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9"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sp>
              <p:nvSpPr>
                <p:cNvPr id="60" name="文本框 59"/>
                <p:cNvSpPr txBox="1"/>
                <p:nvPr/>
              </p:nvSpPr>
              <p:spPr>
                <a:xfrm>
                  <a:off x="14314" y="3938"/>
                  <a:ext cx="2065" cy="1307"/>
                </a:xfrm>
                <a:prstGeom prst="rect">
                  <a:avLst/>
                </a:prstGeom>
                <a:noFill/>
              </p:spPr>
              <p:txBody>
                <a:bodyPr wrap="square" rtlCol="0">
                  <a:spAutoFit/>
                </a:bodyPr>
                <a:p>
                  <a:r>
                    <a:rPr lang="zh-CN" altLang="en-US" sz="2400"/>
                    <a:t>公顷的</a:t>
                  </a:r>
                  <a:endParaRPr lang="en-US" altLang="zh-CN" sz="2400"/>
                </a:p>
              </p:txBody>
            </p:sp>
          </p:grpSp>
        </p:grpSp>
        <p:grpSp>
          <p:nvGrpSpPr>
            <p:cNvPr id="61" name="Group 6"/>
            <p:cNvGrpSpPr/>
            <p:nvPr/>
          </p:nvGrpSpPr>
          <p:grpSpPr>
            <a:xfrm>
              <a:off x="13474" y="3985"/>
              <a:ext cx="948" cy="1130"/>
              <a:chOff x="4860" y="2840"/>
              <a:chExt cx="379" cy="452"/>
            </a:xfrm>
          </p:grpSpPr>
          <p:sp>
            <p:nvSpPr>
              <p:cNvPr id="6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3"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grpSp>
      <p:sp>
        <p:nvSpPr>
          <p:cNvPr id="65" name="右箭头 64"/>
          <p:cNvSpPr/>
          <p:nvPr/>
        </p:nvSpPr>
        <p:spPr>
          <a:xfrm>
            <a:off x="8637270" y="3895725"/>
            <a:ext cx="626110" cy="357505"/>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7" name="直接连接符 76"/>
          <p:cNvCxnSpPr/>
          <p:nvPr/>
        </p:nvCxnSpPr>
        <p:spPr>
          <a:xfrm>
            <a:off x="9841230" y="4081780"/>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0206355" y="4070350"/>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0571480" y="4081780"/>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936605" y="4069080"/>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9250045" y="2278380"/>
            <a:ext cx="1763395" cy="794385"/>
            <a:chOff x="11646" y="3864"/>
            <a:chExt cx="2777" cy="1251"/>
          </a:xfrm>
        </p:grpSpPr>
        <p:grpSp>
          <p:nvGrpSpPr>
            <p:cNvPr id="82" name="组合 81"/>
            <p:cNvGrpSpPr/>
            <p:nvPr/>
          </p:nvGrpSpPr>
          <p:grpSpPr>
            <a:xfrm>
              <a:off x="11646" y="3864"/>
              <a:ext cx="2777" cy="1237"/>
              <a:chOff x="14102" y="3737"/>
              <a:chExt cx="2777" cy="1237"/>
            </a:xfrm>
          </p:grpSpPr>
          <p:sp>
            <p:nvSpPr>
              <p:cNvPr id="83" name="圆角矩形标注 82"/>
              <p:cNvSpPr/>
              <p:nvPr/>
            </p:nvSpPr>
            <p:spPr>
              <a:xfrm>
                <a:off x="14102" y="3737"/>
                <a:ext cx="2777" cy="1237"/>
              </a:xfrm>
              <a:prstGeom prst="wedgeRoundRectCallout">
                <a:avLst>
                  <a:gd name="adj1" fmla="val -24288"/>
                  <a:gd name="adj2" fmla="val 96725"/>
                  <a:gd name="adj3" fmla="val 16667"/>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nvSpPr>
            <p:spPr>
              <a:xfrm>
                <a:off x="14102" y="3938"/>
                <a:ext cx="2021" cy="725"/>
              </a:xfrm>
              <a:prstGeom prst="rect">
                <a:avLst/>
              </a:prstGeom>
              <a:noFill/>
            </p:spPr>
            <p:txBody>
              <a:bodyPr wrap="square" rtlCol="0">
                <a:spAutoFit/>
              </a:bodyPr>
              <a:p>
                <a:r>
                  <a:rPr lang="en-US" altLang="zh-CN" sz="2400"/>
                  <a:t>1</a:t>
                </a:r>
                <a:r>
                  <a:rPr lang="zh-CN" altLang="en-US" sz="2400"/>
                  <a:t>公顷的</a:t>
                </a:r>
                <a:endParaRPr lang="en-US" altLang="zh-CN" sz="2400"/>
              </a:p>
            </p:txBody>
          </p:sp>
        </p:grpSp>
        <p:grpSp>
          <p:nvGrpSpPr>
            <p:cNvPr id="89" name="Group 6"/>
            <p:cNvGrpSpPr/>
            <p:nvPr/>
          </p:nvGrpSpPr>
          <p:grpSpPr>
            <a:xfrm>
              <a:off x="13514" y="3985"/>
              <a:ext cx="908" cy="1130"/>
              <a:chOff x="4876" y="2840"/>
              <a:chExt cx="363" cy="452"/>
            </a:xfrm>
          </p:grpSpPr>
          <p:sp>
            <p:nvSpPr>
              <p:cNvPr id="9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91" name="Line 8"/>
              <p:cNvSpPr/>
              <p:nvPr/>
            </p:nvSpPr>
            <p:spPr>
              <a:xfrm>
                <a:off x="4916" y="3022"/>
                <a:ext cx="272" cy="0"/>
              </a:xfrm>
              <a:prstGeom prst="line">
                <a:avLst/>
              </a:prstGeom>
              <a:ln w="25400" cap="flat" cmpd="sng">
                <a:solidFill>
                  <a:schemeClr val="tx1"/>
                </a:solidFill>
                <a:prstDash val="solid"/>
                <a:headEnd type="none" w="med" len="med"/>
                <a:tailEnd type="none" w="med" len="med"/>
              </a:ln>
            </p:spPr>
          </p:sp>
        </p:grpSp>
      </p:grpSp>
      <p:sp>
        <p:nvSpPr>
          <p:cNvPr id="95" name="右箭头 94"/>
          <p:cNvSpPr/>
          <p:nvPr/>
        </p:nvSpPr>
        <p:spPr>
          <a:xfrm rot="16200000">
            <a:off x="9766983" y="1803103"/>
            <a:ext cx="540000" cy="288000"/>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9" name="组合 98"/>
          <p:cNvGrpSpPr/>
          <p:nvPr/>
        </p:nvGrpSpPr>
        <p:grpSpPr>
          <a:xfrm>
            <a:off x="9440545" y="831215"/>
            <a:ext cx="1404620" cy="824230"/>
            <a:chOff x="15787" y="1329"/>
            <a:chExt cx="221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124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sp>
        <p:nvSpPr>
          <p:cNvPr id="19" name="文本框 18"/>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0" name="图片 9" descr="图片3"/>
          <p:cNvPicPr/>
          <p:nvPr/>
        </p:nvPicPr>
        <p:blipFill>
          <a:blip r:embed="rId4"/>
          <a:stretch>
            <a:fillRect/>
          </a:stretch>
        </p:blipFill>
        <p:spPr>
          <a:xfrm>
            <a:off x="6703060" y="3543935"/>
            <a:ext cx="352800" cy="54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p:tgtEl>
                                          <p:spTgt spid="24"/>
                                        </p:tgtEl>
                                        <p:attrNameLst>
                                          <p:attrName>ppt_y</p:attrName>
                                        </p:attrNameLst>
                                      </p:cBhvr>
                                      <p:tavLst>
                                        <p:tav tm="0">
                                          <p:val>
                                            <p:strVal val="#ppt_y+#ppt_h*1.125000"/>
                                          </p:val>
                                        </p:tav>
                                        <p:tav tm="100000">
                                          <p:val>
                                            <p:strVal val="#ppt_y"/>
                                          </p:val>
                                        </p:tav>
                                      </p:tavLst>
                                    </p:anim>
                                    <p:animEffect transition="in" filter="wipe(up)">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circle(in)">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p:tgtEl>
                                          <p:spTgt spid="2"/>
                                        </p:tgtEl>
                                        <p:attrNameLst>
                                          <p:attrName>ppt_y</p:attrName>
                                        </p:attrNameLst>
                                      </p:cBhvr>
                                      <p:tavLst>
                                        <p:tav tm="0">
                                          <p:val>
                                            <p:strVal val="#ppt_y+#ppt_h*1.125000"/>
                                          </p:val>
                                        </p:tav>
                                        <p:tav tm="100000">
                                          <p:val>
                                            <p:strVal val="#ppt_y"/>
                                          </p:val>
                                        </p:tav>
                                      </p:tavLst>
                                    </p:anim>
                                    <p:animEffect transition="in" filter="wipe(up)">
                                      <p:cBhvr>
                                        <p:cTn id="60" dur="500"/>
                                        <p:tgtEl>
                                          <p:spTgt spid="2"/>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ppt_y</p:attrName>
                                        </p:attrNameLst>
                                      </p:cBhvr>
                                      <p:tavLst>
                                        <p:tav tm="0">
                                          <p:val>
                                            <p:strVal val="#ppt_y+#ppt_h*1.125000"/>
                                          </p:val>
                                        </p:tav>
                                        <p:tav tm="100000">
                                          <p:val>
                                            <p:strVal val="#ppt_y"/>
                                          </p:val>
                                        </p:tav>
                                      </p:tavLst>
                                    </p:anim>
                                    <p:animEffect transition="in" filter="wipe(up)">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up)">
                                      <p:cBhvr>
                                        <p:cTn id="71" dur="500"/>
                                        <p:tgtEl>
                                          <p:spTgt spid="48"/>
                                        </p:tgtEl>
                                      </p:cBhvr>
                                    </p:animEffect>
                                  </p:childTnLst>
                                </p:cTn>
                              </p:par>
                              <p:par>
                                <p:cTn id="72" presetID="22" presetClass="entr" presetSubtype="1"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up)">
                                      <p:cBhvr>
                                        <p:cTn id="74" dur="500"/>
                                        <p:tgtEl>
                                          <p:spTgt spid="51"/>
                                        </p:tgtEl>
                                      </p:cBhvr>
                                    </p:animEffect>
                                  </p:childTnLst>
                                </p:cTn>
                              </p:par>
                              <p:par>
                                <p:cTn id="75" presetID="22" presetClass="entr" presetSubtype="1"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up)">
                                      <p:cBhvr>
                                        <p:cTn id="77" dur="500"/>
                                        <p:tgtEl>
                                          <p:spTgt spid="50"/>
                                        </p:tgtEl>
                                      </p:cBhvr>
                                    </p:animEffect>
                                  </p:childTnLst>
                                </p:cTn>
                              </p:par>
                              <p:par>
                                <p:cTn id="78" presetID="22" presetClass="entr" presetSubtype="1" fill="hold"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wipe(up)">
                                      <p:cBhvr>
                                        <p:cTn id="80" dur="500"/>
                                        <p:tgtEl>
                                          <p:spTgt spid="49"/>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nodeType="clickEffect">
                                  <p:stCondLst>
                                    <p:cond delay="0"/>
                                  </p:stCondLst>
                                  <p:childTnLst>
                                    <p:set>
                                      <p:cBhvr>
                                        <p:cTn id="84" dur="1" fill="hold">
                                          <p:stCondLst>
                                            <p:cond delay="0"/>
                                          </p:stCondLst>
                                        </p:cTn>
                                        <p:tgtEl>
                                          <p:spTgt spid="10"/>
                                        </p:tgtEl>
                                        <p:attrNameLst>
                                          <p:attrName>style.visibility</p:attrName>
                                        </p:attrNameLst>
                                      </p:cBhvr>
                                      <p:to>
                                        <p:strVal val="visible"/>
                                      </p:to>
                                    </p:set>
                                    <p:anim calcmode="lin" valueType="num">
                                      <p:cBhvr additive="base">
                                        <p:cTn id="85" dur="500"/>
                                        <p:tgtEl>
                                          <p:spTgt spid="10"/>
                                        </p:tgtEl>
                                        <p:attrNameLst>
                                          <p:attrName>ppt_y</p:attrName>
                                        </p:attrNameLst>
                                      </p:cBhvr>
                                      <p:tavLst>
                                        <p:tav tm="0">
                                          <p:val>
                                            <p:strVal val="#ppt_y+#ppt_h*1.125000"/>
                                          </p:val>
                                        </p:tav>
                                        <p:tav tm="100000">
                                          <p:val>
                                            <p:strVal val="#ppt_y"/>
                                          </p:val>
                                        </p:tav>
                                      </p:tavLst>
                                    </p:anim>
                                    <p:animEffect transition="in" filter="wipe(up)">
                                      <p:cBhvr>
                                        <p:cTn id="86" dur="500"/>
                                        <p:tgtEl>
                                          <p:spTgt spid="10"/>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wipe(down)">
                                      <p:cBhvr>
                                        <p:cTn id="91" dur="500"/>
                                        <p:tgtEl>
                                          <p:spTgt spid="64"/>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lef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nodeType="clickEffect">
                                  <p:stCondLst>
                                    <p:cond delay="0"/>
                                  </p:stCondLst>
                                  <p:childTnLst>
                                    <p:set>
                                      <p:cBhvr>
                                        <p:cTn id="100" dur="1" fill="hold">
                                          <p:stCondLst>
                                            <p:cond delay="0"/>
                                          </p:stCondLst>
                                        </p:cTn>
                                        <p:tgtEl>
                                          <p:spTgt spid="6"/>
                                        </p:tgtEl>
                                        <p:attrNameLst>
                                          <p:attrName>style.visibility</p:attrName>
                                        </p:attrNameLst>
                                      </p:cBhvr>
                                      <p:to>
                                        <p:strVal val="visible"/>
                                      </p:to>
                                    </p:set>
                                    <p:anim calcmode="lin" valueType="num">
                                      <p:cBhvr additive="base">
                                        <p:cTn id="101" dur="500"/>
                                        <p:tgtEl>
                                          <p:spTgt spid="6"/>
                                        </p:tgtEl>
                                        <p:attrNameLst>
                                          <p:attrName>ppt_y</p:attrName>
                                        </p:attrNameLst>
                                      </p:cBhvr>
                                      <p:tavLst>
                                        <p:tav tm="0">
                                          <p:val>
                                            <p:strVal val="#ppt_y+#ppt_h*1.125000"/>
                                          </p:val>
                                        </p:tav>
                                        <p:tav tm="100000">
                                          <p:val>
                                            <p:strVal val="#ppt_y"/>
                                          </p:val>
                                        </p:tav>
                                      </p:tavLst>
                                    </p:anim>
                                    <p:animEffect transition="in" filter="wipe(up)">
                                      <p:cBhvr>
                                        <p:cTn id="102" dur="500"/>
                                        <p:tgtEl>
                                          <p:spTgt spid="6"/>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80"/>
                                        </p:tgtEl>
                                        <p:attrNameLst>
                                          <p:attrName>style.visibility</p:attrName>
                                        </p:attrNameLst>
                                      </p:cBhvr>
                                      <p:to>
                                        <p:strVal val="visible"/>
                                      </p:to>
                                    </p:set>
                                    <p:animEffect transition="in" filter="wipe(up)">
                                      <p:cBhvr>
                                        <p:cTn id="107" dur="500"/>
                                        <p:tgtEl>
                                          <p:spTgt spid="80"/>
                                        </p:tgtEl>
                                      </p:cBhvr>
                                    </p:animEffect>
                                  </p:childTnLst>
                                </p:cTn>
                              </p:par>
                              <p:par>
                                <p:cTn id="108" presetID="22" presetClass="entr" presetSubtype="1" fill="hold" nodeType="with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wipe(up)">
                                      <p:cBhvr>
                                        <p:cTn id="110" dur="500"/>
                                        <p:tgtEl>
                                          <p:spTgt spid="79"/>
                                        </p:tgtEl>
                                      </p:cBhvr>
                                    </p:animEffect>
                                  </p:childTnLst>
                                </p:cTn>
                              </p:par>
                              <p:par>
                                <p:cTn id="111" presetID="22" presetClass="entr" presetSubtype="1" fill="hold" nodeType="with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wipe(up)">
                                      <p:cBhvr>
                                        <p:cTn id="113" dur="500"/>
                                        <p:tgtEl>
                                          <p:spTgt spid="78"/>
                                        </p:tgtEl>
                                      </p:cBhvr>
                                    </p:animEffect>
                                  </p:childTnLst>
                                </p:cTn>
                              </p:par>
                              <p:par>
                                <p:cTn id="114" presetID="22" presetClass="entr" presetSubtype="1" fill="hold" nodeType="withEffect">
                                  <p:stCondLst>
                                    <p:cond delay="0"/>
                                  </p:stCondLst>
                                  <p:childTnLst>
                                    <p:set>
                                      <p:cBhvr>
                                        <p:cTn id="115" dur="1" fill="hold">
                                          <p:stCondLst>
                                            <p:cond delay="0"/>
                                          </p:stCondLst>
                                        </p:cTn>
                                        <p:tgtEl>
                                          <p:spTgt spid="77"/>
                                        </p:tgtEl>
                                        <p:attrNameLst>
                                          <p:attrName>style.visibility</p:attrName>
                                        </p:attrNameLst>
                                      </p:cBhvr>
                                      <p:to>
                                        <p:strVal val="visible"/>
                                      </p:to>
                                    </p:set>
                                    <p:animEffect transition="in" filter="wipe(up)">
                                      <p:cBhvr>
                                        <p:cTn id="116" dur="500"/>
                                        <p:tgtEl>
                                          <p:spTgt spid="77"/>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95"/>
                                        </p:tgtEl>
                                        <p:attrNameLst>
                                          <p:attrName>style.visibility</p:attrName>
                                        </p:attrNameLst>
                                      </p:cBhvr>
                                      <p:to>
                                        <p:strVal val="visible"/>
                                      </p:to>
                                    </p:set>
                                    <p:animEffect transition="in" filter="wipe(left)">
                                      <p:cBhvr>
                                        <p:cTn id="126" dur="500"/>
                                        <p:tgtEl>
                                          <p:spTgt spid="95"/>
                                        </p:tgtEl>
                                      </p:cBhvr>
                                    </p:animEffect>
                                  </p:childTnLst>
                                </p:cTn>
                              </p:par>
                            </p:childTnLst>
                          </p:cTn>
                        </p:par>
                      </p:childTnLst>
                    </p:cTn>
                  </p:par>
                  <p:par>
                    <p:cTn id="127" fill="hold">
                      <p:stCondLst>
                        <p:cond delay="indefinite"/>
                      </p:stCondLst>
                      <p:childTnLst>
                        <p:par>
                          <p:cTn id="128" fill="hold">
                            <p:stCondLst>
                              <p:cond delay="0"/>
                            </p:stCondLst>
                            <p:childTnLst>
                              <p:par>
                                <p:cTn id="129" presetID="12" presetClass="entr" presetSubtype="4" fill="hold" nodeType="clickEffect">
                                  <p:stCondLst>
                                    <p:cond delay="0"/>
                                  </p:stCondLst>
                                  <p:childTnLst>
                                    <p:set>
                                      <p:cBhvr>
                                        <p:cTn id="130" dur="1" fill="hold">
                                          <p:stCondLst>
                                            <p:cond delay="0"/>
                                          </p:stCondLst>
                                        </p:cTn>
                                        <p:tgtEl>
                                          <p:spTgt spid="99"/>
                                        </p:tgtEl>
                                        <p:attrNameLst>
                                          <p:attrName>style.visibility</p:attrName>
                                        </p:attrNameLst>
                                      </p:cBhvr>
                                      <p:to>
                                        <p:strVal val="visible"/>
                                      </p:to>
                                    </p:set>
                                    <p:anim calcmode="lin" valueType="num">
                                      <p:cBhvr additive="base">
                                        <p:cTn id="131" dur="500"/>
                                        <p:tgtEl>
                                          <p:spTgt spid="99"/>
                                        </p:tgtEl>
                                        <p:attrNameLst>
                                          <p:attrName>ppt_y</p:attrName>
                                        </p:attrNameLst>
                                      </p:cBhvr>
                                      <p:tavLst>
                                        <p:tav tm="0">
                                          <p:val>
                                            <p:strVal val="#ppt_y+#ppt_h*1.125000"/>
                                          </p:val>
                                        </p:tav>
                                        <p:tav tm="100000">
                                          <p:val>
                                            <p:strVal val="#ppt_y"/>
                                          </p:val>
                                        </p:tav>
                                      </p:tavLst>
                                    </p:anim>
                                    <p:animEffect transition="in" filter="wipe(up)">
                                      <p:cBhvr>
                                        <p:cTn id="13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9" grpId="0" bldLvl="0" animBg="1"/>
      <p:bldP spid="7" grpId="0"/>
      <p:bldP spid="8" grpId="0" bldLvl="0" animBg="1"/>
      <p:bldP spid="18" grpId="0" bldLvl="0" animBg="1"/>
      <p:bldP spid="25" grpId="0" bldLvl="0" animBg="1"/>
      <p:bldP spid="29" grpId="0" bldLvl="0" animBg="1"/>
      <p:bldP spid="65" grpId="0" bldLvl="0" animBg="1"/>
      <p:bldP spid="9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624330" y="1112520"/>
            <a:ext cx="4347210" cy="717550"/>
            <a:chOff x="6620" y="2960"/>
            <a:chExt cx="6846" cy="1130"/>
          </a:xfrm>
        </p:grpSpPr>
        <p:sp>
          <p:nvSpPr>
            <p:cNvPr id="4" name="文本框 3"/>
            <p:cNvSpPr txBox="1"/>
            <p:nvPr/>
          </p:nvSpPr>
          <p:spPr>
            <a:xfrm>
              <a:off x="6620" y="3060"/>
              <a:ext cx="6846" cy="725"/>
            </a:xfrm>
            <a:prstGeom prst="rect">
              <a:avLst/>
            </a:prstGeom>
            <a:noFill/>
          </p:spPr>
          <p:txBody>
            <a:bodyPr wrap="none" rtlCol="0">
              <a:spAutoFit/>
            </a:bodyPr>
            <a:p>
              <a:r>
                <a:rPr lang="zh-CN" altLang="en-US" sz="2400"/>
                <a:t>李伯伯家有一块</a:t>
              </a:r>
              <a:r>
                <a:rPr lang="en-US" altLang="zh-CN" sz="2400"/>
                <a:t>      </a:t>
              </a:r>
              <a:r>
                <a:rPr lang="zh-CN" altLang="en-US" sz="2400"/>
                <a:t>公顷的地。</a:t>
              </a:r>
              <a:endParaRPr lang="zh-CN" altLang="en-US" sz="2400"/>
            </a:p>
          </p:txBody>
        </p:sp>
        <p:grpSp>
          <p:nvGrpSpPr>
            <p:cNvPr id="5" name="Group 6"/>
            <p:cNvGrpSpPr/>
            <p:nvPr/>
          </p:nvGrpSpPr>
          <p:grpSpPr>
            <a:xfrm>
              <a:off x="10191" y="2960"/>
              <a:ext cx="928" cy="1130"/>
              <a:chOff x="4868" y="2840"/>
              <a:chExt cx="371"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grpSp>
        <p:nvGrpSpPr>
          <p:cNvPr id="15" name="组合 14"/>
          <p:cNvGrpSpPr/>
          <p:nvPr/>
        </p:nvGrpSpPr>
        <p:grpSpPr>
          <a:xfrm>
            <a:off x="6102985" y="870138"/>
            <a:ext cx="4291330" cy="960657"/>
            <a:chOff x="4897" y="5079"/>
            <a:chExt cx="6758" cy="2373"/>
          </a:xfrm>
        </p:grpSpPr>
        <p:sp>
          <p:nvSpPr>
            <p:cNvPr id="9" name="文本框 8"/>
            <p:cNvSpPr txBox="1"/>
            <p:nvPr/>
          </p:nvSpPr>
          <p:spPr>
            <a:xfrm>
              <a:off x="4897" y="5079"/>
              <a:ext cx="6758" cy="2050"/>
            </a:xfrm>
            <a:prstGeom prst="rect">
              <a:avLst/>
            </a:prstGeom>
            <a:noFill/>
          </p:spPr>
          <p:txBody>
            <a:bodyPr wrap="squar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种土豆的面积占这块地的</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10" name="Group 6"/>
            <p:cNvGrpSpPr/>
            <p:nvPr/>
          </p:nvGrpSpPr>
          <p:grpSpPr>
            <a:xfrm>
              <a:off x="10353" y="5677"/>
              <a:ext cx="928" cy="1775"/>
              <a:chOff x="4868" y="2824"/>
              <a:chExt cx="371" cy="710"/>
            </a:xfrm>
          </p:grpSpPr>
          <p:sp>
            <p:nvSpPr>
              <p:cNvPr id="11" name="Text Box 7"/>
              <p:cNvSpPr txBox="1"/>
              <p:nvPr/>
            </p:nvSpPr>
            <p:spPr>
              <a:xfrm>
                <a:off x="4876" y="2824"/>
                <a:ext cx="363" cy="71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 name="Line 8"/>
              <p:cNvSpPr/>
              <p:nvPr/>
            </p:nvSpPr>
            <p:spPr>
              <a:xfrm>
                <a:off x="4868" y="3100"/>
                <a:ext cx="272" cy="0"/>
              </a:xfrm>
              <a:prstGeom prst="line">
                <a:avLst/>
              </a:prstGeom>
              <a:ln w="25400" cap="flat" cmpd="sng">
                <a:solidFill>
                  <a:schemeClr val="tx1"/>
                </a:solidFill>
                <a:prstDash val="solid"/>
                <a:headEnd type="none" w="med" len="med"/>
                <a:tailEnd type="none" w="med" len="med"/>
              </a:ln>
            </p:spPr>
          </p:sp>
        </p:grpSp>
      </p:grpSp>
      <p:grpSp>
        <p:nvGrpSpPr>
          <p:cNvPr id="20" name="组合 19"/>
          <p:cNvGrpSpPr/>
          <p:nvPr/>
        </p:nvGrpSpPr>
        <p:grpSpPr>
          <a:xfrm>
            <a:off x="3693160" y="2000885"/>
            <a:ext cx="4540250" cy="775970"/>
            <a:chOff x="8754" y="8507"/>
            <a:chExt cx="7150" cy="1222"/>
          </a:xfrm>
        </p:grpSpPr>
        <p:sp>
          <p:nvSpPr>
            <p:cNvPr id="18" name="圆角矩形标注 17"/>
            <p:cNvSpPr/>
            <p:nvPr/>
          </p:nvSpPr>
          <p:spPr>
            <a:xfrm>
              <a:off x="8754" y="8507"/>
              <a:ext cx="7151" cy="1223"/>
            </a:xfrm>
            <a:prstGeom prst="wedgeRoundRectCallout">
              <a:avLst>
                <a:gd name="adj1" fmla="val 50221"/>
                <a:gd name="adj2" fmla="val -16895"/>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9315" y="8736"/>
              <a:ext cx="6048" cy="725"/>
            </a:xfrm>
            <a:prstGeom prst="rect">
              <a:avLst/>
            </a:prstGeom>
            <a:noFill/>
          </p:spPr>
          <p:txBody>
            <a:bodyPr wrap="none" rtlCol="0">
              <a:spAutoFit/>
            </a:bodyPr>
            <a:p>
              <a:r>
                <a:rPr lang="zh-CN" altLang="en-US" sz="2400"/>
                <a:t>种土豆的面积是多少公顷？</a:t>
              </a:r>
              <a:endParaRPr lang="zh-CN" altLang="en-US" sz="2400"/>
            </a:p>
          </p:txBody>
        </p:sp>
      </p:grpSp>
      <p:grpSp>
        <p:nvGrpSpPr>
          <p:cNvPr id="68" name="组合 67"/>
          <p:cNvGrpSpPr/>
          <p:nvPr/>
        </p:nvGrpSpPr>
        <p:grpSpPr>
          <a:xfrm>
            <a:off x="3114040" y="3789045"/>
            <a:ext cx="1744345" cy="840105"/>
            <a:chOff x="9832" y="6206"/>
            <a:chExt cx="2747" cy="1323"/>
          </a:xfrm>
        </p:grpSpPr>
        <p:grpSp>
          <p:nvGrpSpPr>
            <p:cNvPr id="74" name="Group 6"/>
            <p:cNvGrpSpPr/>
            <p:nvPr/>
          </p:nvGrpSpPr>
          <p:grpSpPr>
            <a:xfrm>
              <a:off x="9832" y="6206"/>
              <a:ext cx="908" cy="1298"/>
              <a:chOff x="4876" y="2840"/>
              <a:chExt cx="363" cy="519"/>
            </a:xfrm>
          </p:grpSpPr>
          <p:sp>
            <p:nvSpPr>
              <p:cNvPr id="7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05" name="组合 104"/>
          <p:cNvGrpSpPr/>
          <p:nvPr/>
        </p:nvGrpSpPr>
        <p:grpSpPr>
          <a:xfrm>
            <a:off x="4925929" y="3838575"/>
            <a:ext cx="1936516" cy="824230"/>
            <a:chOff x="3265" y="9505"/>
            <a:chExt cx="3176" cy="1298"/>
          </a:xfrm>
        </p:grpSpPr>
        <p:sp>
          <p:nvSpPr>
            <p:cNvPr id="100" name="文本框 99"/>
            <p:cNvSpPr txBox="1"/>
            <p:nvPr/>
          </p:nvSpPr>
          <p:spPr>
            <a:xfrm>
              <a:off x="3265" y="9661"/>
              <a:ext cx="771" cy="822"/>
            </a:xfrm>
            <a:prstGeom prst="rect">
              <a:avLst/>
            </a:prstGeom>
            <a:noFill/>
          </p:spPr>
          <p:txBody>
            <a:bodyPr wrap="square" rtlCol="0">
              <a:spAutoFit/>
            </a:bodyPr>
            <a:p>
              <a:r>
                <a:rPr lang="en-US" altLang="zh-CN" sz="2800"/>
                <a:t>= </a:t>
              </a:r>
              <a:endParaRPr lang="en-US" altLang="zh-CN" sz="2800"/>
            </a:p>
          </p:txBody>
        </p:sp>
        <p:grpSp>
          <p:nvGrpSpPr>
            <p:cNvPr id="101" name="Group 6"/>
            <p:cNvGrpSpPr/>
            <p:nvPr/>
          </p:nvGrpSpPr>
          <p:grpSpPr>
            <a:xfrm>
              <a:off x="4363" y="9505"/>
              <a:ext cx="2078" cy="1298"/>
              <a:chOff x="4876" y="2840"/>
              <a:chExt cx="831" cy="519"/>
            </a:xfrm>
          </p:grpSpPr>
          <p:sp>
            <p:nvSpPr>
              <p:cNvPr id="102"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 </a:t>
                </a:r>
                <a:r>
                  <a:rPr lang="zh-CN" altLang="en-US" sz="2800">
                    <a:latin typeface="Arial" panose="020B0604020202020204" pitchFamily="34" charset="0"/>
                    <a:sym typeface="+mn-ea"/>
                  </a:rPr>
                  <a:t>×</a:t>
                </a:r>
                <a:r>
                  <a:rPr lang="en-US" altLang="zh-CN" sz="2800">
                    <a:latin typeface="Arial" panose="020B0604020202020204" pitchFamily="34" charset="0"/>
                    <a:sym typeface="+mn-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 </a:t>
                </a:r>
                <a:r>
                  <a:rPr lang="zh-CN" altLang="en-US" sz="2800">
                    <a:latin typeface="Arial" panose="020B0604020202020204" pitchFamily="34" charset="0"/>
                    <a:sym typeface="+mn-ea"/>
                  </a:rPr>
                  <a:t>×</a:t>
                </a:r>
                <a:r>
                  <a:rPr lang="en-US" altLang="zh-CN" sz="2800">
                    <a:latin typeface="Arial" panose="020B0604020202020204" pitchFamily="34" charset="0"/>
                    <a:sym typeface="+mn-ea"/>
                  </a:rPr>
                  <a:t> </a:t>
                </a: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3"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3" name="组合 2"/>
          <p:cNvGrpSpPr/>
          <p:nvPr/>
        </p:nvGrpSpPr>
        <p:grpSpPr>
          <a:xfrm>
            <a:off x="6859270" y="3822700"/>
            <a:ext cx="1877695" cy="824230"/>
            <a:chOff x="11422" y="6180"/>
            <a:chExt cx="2957" cy="1298"/>
          </a:xfrm>
        </p:grpSpPr>
        <p:grpSp>
          <p:nvGrpSpPr>
            <p:cNvPr id="99" name="组合 98"/>
            <p:cNvGrpSpPr/>
            <p:nvPr/>
          </p:nvGrpSpPr>
          <p:grpSpPr>
            <a:xfrm>
              <a:off x="12167" y="6180"/>
              <a:ext cx="2212" cy="1298"/>
              <a:chOff x="15787" y="1329"/>
              <a:chExt cx="221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124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sp>
          <p:nvSpPr>
            <p:cNvPr id="97" name="文本框 96"/>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grpSp>
        <p:nvGrpSpPr>
          <p:cNvPr id="16" name="组合 15"/>
          <p:cNvGrpSpPr/>
          <p:nvPr/>
        </p:nvGrpSpPr>
        <p:grpSpPr>
          <a:xfrm>
            <a:off x="3690620" y="5172075"/>
            <a:ext cx="4431030" cy="824230"/>
            <a:chOff x="5812" y="8145"/>
            <a:chExt cx="6978" cy="1298"/>
          </a:xfrm>
        </p:grpSpPr>
        <p:sp>
          <p:nvSpPr>
            <p:cNvPr id="13" name="文本框 12"/>
            <p:cNvSpPr txBox="1"/>
            <p:nvPr/>
          </p:nvSpPr>
          <p:spPr>
            <a:xfrm>
              <a:off x="5812" y="8370"/>
              <a:ext cx="6979" cy="725"/>
            </a:xfrm>
            <a:prstGeom prst="rect">
              <a:avLst/>
            </a:prstGeom>
            <a:noFill/>
          </p:spPr>
          <p:txBody>
            <a:bodyPr wrap="none" rtlCol="0">
              <a:spAutoFit/>
            </a:bodyPr>
            <a:p>
              <a:r>
                <a:rPr lang="zh-CN" altLang="en-US" sz="2400"/>
                <a:t>答：种土豆的面积是</a:t>
              </a:r>
              <a:r>
                <a:rPr lang="en-US" altLang="zh-CN" sz="2400"/>
                <a:t>       </a:t>
              </a:r>
              <a:r>
                <a:rPr lang="zh-CN" altLang="en-US" sz="2400"/>
                <a:t>公顷。</a:t>
              </a:r>
              <a:endParaRPr lang="zh-CN" altLang="en-US" sz="2400"/>
            </a:p>
          </p:txBody>
        </p:sp>
        <p:grpSp>
          <p:nvGrpSpPr>
            <p:cNvPr id="14" name="Group 6"/>
            <p:cNvGrpSpPr/>
            <p:nvPr/>
          </p:nvGrpSpPr>
          <p:grpSpPr>
            <a:xfrm>
              <a:off x="10249" y="8145"/>
              <a:ext cx="1070" cy="1298"/>
              <a:chOff x="4812" y="2840"/>
              <a:chExt cx="428" cy="519"/>
            </a:xfrm>
          </p:grpSpPr>
          <p:sp>
            <p:nvSpPr>
              <p:cNvPr id="15378" name="Text Box 7"/>
              <p:cNvSpPr txBox="1"/>
              <p:nvPr/>
            </p:nvSpPr>
            <p:spPr>
              <a:xfrm>
                <a:off x="4812" y="2840"/>
                <a:ext cx="428"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ppt_y</p:attrName>
                                        </p:attrNameLst>
                                      </p:cBhvr>
                                      <p:tavLst>
                                        <p:tav tm="0">
                                          <p:val>
                                            <p:strVal val="#ppt_y+#ppt_h*1.125000"/>
                                          </p:val>
                                        </p:tav>
                                        <p:tav tm="100000">
                                          <p:val>
                                            <p:strVal val="#ppt_y"/>
                                          </p:val>
                                        </p:tav>
                                      </p:tavLst>
                                    </p:anim>
                                    <p:animEffect transition="in" filter="wipe(up)">
                                      <p:cBhvr>
                                        <p:cTn id="8" dur="500"/>
                                        <p:tgtEl>
                                          <p:spTgt spid="6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additive="base">
                                        <p:cTn id="13" dur="500"/>
                                        <p:tgtEl>
                                          <p:spTgt spid="105"/>
                                        </p:tgtEl>
                                        <p:attrNameLst>
                                          <p:attrName>ppt_y</p:attrName>
                                        </p:attrNameLst>
                                      </p:cBhvr>
                                      <p:tavLst>
                                        <p:tav tm="0">
                                          <p:val>
                                            <p:strVal val="#ppt_y+#ppt_h*1.125000"/>
                                          </p:val>
                                        </p:tav>
                                        <p:tav tm="100000">
                                          <p:val>
                                            <p:strVal val="#ppt_y"/>
                                          </p:val>
                                        </p:tav>
                                      </p:tavLst>
                                    </p:anim>
                                    <p:animEffect transition="in" filter="wipe(up)">
                                      <p:cBhvr>
                                        <p:cTn id="14" dur="500"/>
                                        <p:tgtEl>
                                          <p:spTgt spid="10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624330" y="1112520"/>
            <a:ext cx="4347210" cy="717550"/>
            <a:chOff x="6620" y="2960"/>
            <a:chExt cx="6846" cy="1130"/>
          </a:xfrm>
        </p:grpSpPr>
        <p:sp>
          <p:nvSpPr>
            <p:cNvPr id="4" name="文本框 3"/>
            <p:cNvSpPr txBox="1"/>
            <p:nvPr/>
          </p:nvSpPr>
          <p:spPr>
            <a:xfrm>
              <a:off x="6620" y="3060"/>
              <a:ext cx="6846" cy="725"/>
            </a:xfrm>
            <a:prstGeom prst="rect">
              <a:avLst/>
            </a:prstGeom>
            <a:noFill/>
          </p:spPr>
          <p:txBody>
            <a:bodyPr wrap="none" rtlCol="0">
              <a:spAutoFit/>
            </a:bodyPr>
            <a:p>
              <a:r>
                <a:rPr lang="zh-CN" altLang="en-US" sz="2400"/>
                <a:t>李伯伯家有一块</a:t>
              </a:r>
              <a:r>
                <a:rPr lang="en-US" altLang="zh-CN" sz="2400"/>
                <a:t>      </a:t>
              </a:r>
              <a:r>
                <a:rPr lang="zh-CN" altLang="en-US" sz="2400"/>
                <a:t>公顷的地。</a:t>
              </a:r>
              <a:endParaRPr lang="zh-CN" altLang="en-US" sz="2400"/>
            </a:p>
          </p:txBody>
        </p:sp>
        <p:grpSp>
          <p:nvGrpSpPr>
            <p:cNvPr id="5" name="Group 6"/>
            <p:cNvGrpSpPr/>
            <p:nvPr/>
          </p:nvGrpSpPr>
          <p:grpSpPr>
            <a:xfrm>
              <a:off x="10191" y="2960"/>
              <a:ext cx="928" cy="1130"/>
              <a:chOff x="4868" y="2840"/>
              <a:chExt cx="371"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grpSp>
        <p:nvGrpSpPr>
          <p:cNvPr id="15" name="组合 14"/>
          <p:cNvGrpSpPr/>
          <p:nvPr/>
        </p:nvGrpSpPr>
        <p:grpSpPr>
          <a:xfrm>
            <a:off x="6102985" y="870138"/>
            <a:ext cx="4291330" cy="960657"/>
            <a:chOff x="4897" y="5079"/>
            <a:chExt cx="6758" cy="2373"/>
          </a:xfrm>
        </p:grpSpPr>
        <p:sp>
          <p:nvSpPr>
            <p:cNvPr id="9" name="文本框 8"/>
            <p:cNvSpPr txBox="1"/>
            <p:nvPr/>
          </p:nvSpPr>
          <p:spPr>
            <a:xfrm>
              <a:off x="4897" y="5079"/>
              <a:ext cx="6758" cy="2050"/>
            </a:xfrm>
            <a:prstGeom prst="rect">
              <a:avLst/>
            </a:prstGeom>
            <a:noFill/>
          </p:spPr>
          <p:txBody>
            <a:bodyPr wrap="squar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种玉米的面积占这块地的</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10" name="Group 6"/>
            <p:cNvGrpSpPr/>
            <p:nvPr/>
          </p:nvGrpSpPr>
          <p:grpSpPr>
            <a:xfrm>
              <a:off x="10353" y="5677"/>
              <a:ext cx="928" cy="1775"/>
              <a:chOff x="4868" y="2824"/>
              <a:chExt cx="371" cy="710"/>
            </a:xfrm>
          </p:grpSpPr>
          <p:sp>
            <p:nvSpPr>
              <p:cNvPr id="11" name="Text Box 7"/>
              <p:cNvSpPr txBox="1"/>
              <p:nvPr/>
            </p:nvSpPr>
            <p:spPr>
              <a:xfrm>
                <a:off x="4876" y="2824"/>
                <a:ext cx="363" cy="71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 name="Line 8"/>
              <p:cNvSpPr/>
              <p:nvPr/>
            </p:nvSpPr>
            <p:spPr>
              <a:xfrm>
                <a:off x="4868" y="3100"/>
                <a:ext cx="272" cy="0"/>
              </a:xfrm>
              <a:prstGeom prst="line">
                <a:avLst/>
              </a:prstGeom>
              <a:ln w="25400" cap="flat" cmpd="sng">
                <a:solidFill>
                  <a:schemeClr val="tx1"/>
                </a:solidFill>
                <a:prstDash val="solid"/>
                <a:headEnd type="none" w="med" len="med"/>
                <a:tailEnd type="none" w="med" len="med"/>
              </a:ln>
            </p:spPr>
          </p:sp>
        </p:grpSp>
      </p:grpSp>
      <p:grpSp>
        <p:nvGrpSpPr>
          <p:cNvPr id="20" name="组合 19"/>
          <p:cNvGrpSpPr/>
          <p:nvPr/>
        </p:nvGrpSpPr>
        <p:grpSpPr>
          <a:xfrm>
            <a:off x="3693160" y="2000885"/>
            <a:ext cx="4540885" cy="776605"/>
            <a:chOff x="8754" y="8507"/>
            <a:chExt cx="7151" cy="1223"/>
          </a:xfrm>
        </p:grpSpPr>
        <p:sp>
          <p:nvSpPr>
            <p:cNvPr id="18" name="圆角矩形标注 17"/>
            <p:cNvSpPr/>
            <p:nvPr/>
          </p:nvSpPr>
          <p:spPr>
            <a:xfrm>
              <a:off x="8754" y="8507"/>
              <a:ext cx="7151" cy="1223"/>
            </a:xfrm>
            <a:prstGeom prst="wedgeRoundRectCallout">
              <a:avLst>
                <a:gd name="adj1" fmla="val 50221"/>
                <a:gd name="adj2" fmla="val -16895"/>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9315" y="8736"/>
              <a:ext cx="6048" cy="725"/>
            </a:xfrm>
            <a:prstGeom prst="rect">
              <a:avLst/>
            </a:prstGeom>
            <a:noFill/>
          </p:spPr>
          <p:txBody>
            <a:bodyPr wrap="none" rtlCol="0">
              <a:spAutoFit/>
            </a:bodyPr>
            <a:p>
              <a:r>
                <a:rPr lang="zh-CN" altLang="en-US" sz="2400"/>
                <a:t>种玉米的面积是多少公顷？</a:t>
              </a:r>
              <a:endParaRPr lang="zh-CN" altLang="en-US" sz="2400"/>
            </a:p>
          </p:txBody>
        </p:sp>
      </p:grpSp>
      <p:grpSp>
        <p:nvGrpSpPr>
          <p:cNvPr id="32" name="组合 31"/>
          <p:cNvGrpSpPr/>
          <p:nvPr/>
        </p:nvGrpSpPr>
        <p:grpSpPr>
          <a:xfrm>
            <a:off x="2124710" y="2948305"/>
            <a:ext cx="3138170" cy="2547620"/>
            <a:chOff x="9709" y="4603"/>
            <a:chExt cx="4942" cy="4012"/>
          </a:xfrm>
        </p:grpSpPr>
        <p:pic>
          <p:nvPicPr>
            <p:cNvPr id="24" name="图片 23" descr="47384b9f-f075-49bc-a753-57ce17f4babf"/>
            <p:cNvPicPr>
              <a:picLocks noChangeAspect="1"/>
            </p:cNvPicPr>
            <p:nvPr/>
          </p:nvPicPr>
          <p:blipFill>
            <a:blip r:embed="rId2"/>
            <a:stretch>
              <a:fillRect/>
            </a:stretch>
          </p:blipFill>
          <p:spPr>
            <a:xfrm flipH="1">
              <a:off x="9709" y="4603"/>
              <a:ext cx="4943" cy="4012"/>
            </a:xfrm>
            <a:prstGeom prst="rect">
              <a:avLst/>
            </a:prstGeom>
          </p:spPr>
        </p:pic>
        <p:sp>
          <p:nvSpPr>
            <p:cNvPr id="25" name="文本框 24"/>
            <p:cNvSpPr txBox="1"/>
            <p:nvPr/>
          </p:nvSpPr>
          <p:spPr>
            <a:xfrm>
              <a:off x="10584" y="5475"/>
              <a:ext cx="3619" cy="1888"/>
            </a:xfrm>
            <a:prstGeom prst="rect">
              <a:avLst/>
            </a:prstGeom>
            <a:noFill/>
          </p:spPr>
          <p:txBody>
            <a:bodyPr wrap="none" rtlCol="0">
              <a:spAutoFit/>
            </a:bodyPr>
            <a:p>
              <a:r>
                <a:rPr lang="zh-CN" altLang="en-US" sz="2400"/>
                <a:t>就是求</a:t>
              </a:r>
              <a:r>
                <a:rPr lang="en-US" altLang="zh-CN" sz="2400"/>
                <a:t>      </a:t>
              </a:r>
              <a:r>
                <a:rPr lang="zh-CN" altLang="en-US" sz="2400"/>
                <a:t>公顷</a:t>
              </a:r>
              <a:endParaRPr lang="zh-CN" altLang="en-US" sz="2400"/>
            </a:p>
            <a:p>
              <a:pPr>
                <a:lnSpc>
                  <a:spcPct val="200000"/>
                </a:lnSpc>
              </a:pPr>
              <a:r>
                <a:rPr lang="zh-CN" altLang="en-US" sz="2400"/>
                <a:t>的</a:t>
              </a:r>
              <a:r>
                <a:rPr lang="en-US" altLang="zh-CN" sz="2400"/>
                <a:t>       </a:t>
              </a:r>
              <a:r>
                <a:rPr lang="zh-CN" altLang="en-US" sz="2400"/>
                <a:t>是多少？</a:t>
              </a:r>
              <a:endParaRPr lang="zh-CN" altLang="en-US" sz="2400"/>
            </a:p>
          </p:txBody>
        </p:sp>
        <p:grpSp>
          <p:nvGrpSpPr>
            <p:cNvPr id="26" name="Group 6"/>
            <p:cNvGrpSpPr/>
            <p:nvPr/>
          </p:nvGrpSpPr>
          <p:grpSpPr>
            <a:xfrm>
              <a:off x="12205" y="5358"/>
              <a:ext cx="968" cy="1130"/>
              <a:chOff x="4852" y="2840"/>
              <a:chExt cx="387" cy="452"/>
            </a:xfrm>
          </p:grpSpPr>
          <p:sp>
            <p:nvSpPr>
              <p:cNvPr id="2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8" name="Line 8"/>
              <p:cNvSpPr/>
              <p:nvPr/>
            </p:nvSpPr>
            <p:spPr>
              <a:xfrm>
                <a:off x="4852" y="3022"/>
                <a:ext cx="272" cy="0"/>
              </a:xfrm>
              <a:prstGeom prst="line">
                <a:avLst/>
              </a:prstGeom>
              <a:ln w="25400" cap="flat" cmpd="sng">
                <a:solidFill>
                  <a:schemeClr val="tx1"/>
                </a:solidFill>
                <a:prstDash val="solid"/>
                <a:headEnd type="none" w="med" len="med"/>
                <a:tailEnd type="none" w="med" len="med"/>
              </a:ln>
            </p:spPr>
          </p:sp>
        </p:grpSp>
        <p:grpSp>
          <p:nvGrpSpPr>
            <p:cNvPr id="29" name="Group 6"/>
            <p:cNvGrpSpPr/>
            <p:nvPr/>
          </p:nvGrpSpPr>
          <p:grpSpPr>
            <a:xfrm>
              <a:off x="11297" y="6399"/>
              <a:ext cx="968" cy="1130"/>
              <a:chOff x="4852" y="2840"/>
              <a:chExt cx="387" cy="452"/>
            </a:xfrm>
          </p:grpSpPr>
          <p:sp>
            <p:nvSpPr>
              <p:cNvPr id="3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1" name="Line 8"/>
              <p:cNvSpPr/>
              <p:nvPr/>
            </p:nvSpPr>
            <p:spPr>
              <a:xfrm>
                <a:off x="4852" y="3022"/>
                <a:ext cx="272" cy="0"/>
              </a:xfrm>
              <a:prstGeom prst="line">
                <a:avLst/>
              </a:prstGeom>
              <a:ln w="25400" cap="flat" cmpd="sng">
                <a:solidFill>
                  <a:schemeClr val="tx1"/>
                </a:solidFill>
                <a:prstDash val="solid"/>
                <a:headEnd type="none" w="med" len="med"/>
                <a:tailEnd type="none" w="med" len="med"/>
              </a:ln>
            </p:spPr>
          </p:sp>
        </p:grpSp>
      </p:grpSp>
      <p:pic>
        <p:nvPicPr>
          <p:cNvPr id="33" name="图片 32" descr="图片154"/>
          <p:cNvPicPr>
            <a:picLocks noChangeAspect="1"/>
          </p:cNvPicPr>
          <p:nvPr/>
        </p:nvPicPr>
        <p:blipFill>
          <a:blip r:embed="rId3"/>
          <a:stretch>
            <a:fillRect/>
          </a:stretch>
        </p:blipFill>
        <p:spPr>
          <a:xfrm flipH="1">
            <a:off x="1795780" y="4700905"/>
            <a:ext cx="1121410" cy="1887220"/>
          </a:xfrm>
          <a:prstGeom prst="rect">
            <a:avLst/>
          </a:prstGeom>
        </p:spPr>
      </p:pic>
      <p:grpSp>
        <p:nvGrpSpPr>
          <p:cNvPr id="47" name="组合 46"/>
          <p:cNvGrpSpPr/>
          <p:nvPr/>
        </p:nvGrpSpPr>
        <p:grpSpPr>
          <a:xfrm>
            <a:off x="6691630" y="3665220"/>
            <a:ext cx="2519680" cy="1372870"/>
            <a:chOff x="9189" y="5732"/>
            <a:chExt cx="3968" cy="2162"/>
          </a:xfrm>
        </p:grpSpPr>
        <p:grpSp>
          <p:nvGrpSpPr>
            <p:cNvPr id="39" name="组合 38"/>
            <p:cNvGrpSpPr/>
            <p:nvPr/>
          </p:nvGrpSpPr>
          <p:grpSpPr>
            <a:xfrm rot="0">
              <a:off x="9189" y="5732"/>
              <a:ext cx="3968" cy="2163"/>
              <a:chOff x="5488" y="1621"/>
              <a:chExt cx="12651" cy="3351"/>
            </a:xfrm>
          </p:grpSpPr>
          <p:grpSp>
            <p:nvGrpSpPr>
              <p:cNvPr id="40" name="组合 39"/>
              <p:cNvGrpSpPr/>
              <p:nvPr/>
            </p:nvGrpSpPr>
            <p:grpSpPr>
              <a:xfrm>
                <a:off x="5488" y="1621"/>
                <a:ext cx="12651" cy="3351"/>
                <a:chOff x="5488" y="1621"/>
                <a:chExt cx="12651" cy="3351"/>
              </a:xfrm>
            </p:grpSpPr>
            <p:sp>
              <p:nvSpPr>
                <p:cNvPr id="41" name="圆角矩形 4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651"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908" y="1777"/>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4" name="Group 6"/>
            <p:cNvGrpSpPr/>
            <p:nvPr/>
          </p:nvGrpSpPr>
          <p:grpSpPr>
            <a:xfrm>
              <a:off x="9832" y="6206"/>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35" name="文本框 34"/>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36" name="Group 6"/>
            <p:cNvGrpSpPr/>
            <p:nvPr/>
          </p:nvGrpSpPr>
          <p:grpSpPr>
            <a:xfrm>
              <a:off x="11671" y="6231"/>
              <a:ext cx="908" cy="1298"/>
              <a:chOff x="4876" y="2840"/>
              <a:chExt cx="363" cy="519"/>
            </a:xfrm>
          </p:grpSpPr>
          <p:sp>
            <p:nvSpPr>
              <p:cNvPr id="3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8"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strVal val="#ppt_w+.3"/>
                                          </p:val>
                                        </p:tav>
                                        <p:tav tm="100000">
                                          <p:val>
                                            <p:strVal val="#ppt_w"/>
                                          </p:val>
                                        </p:tav>
                                      </p:tavLst>
                                    </p:anim>
                                    <p:anim calcmode="lin" valueType="num">
                                      <p:cBhvr>
                                        <p:cTn id="8" dur="1000" fill="hold"/>
                                        <p:tgtEl>
                                          <p:spTgt spid="32"/>
                                        </p:tgtEl>
                                        <p:attrNameLst>
                                          <p:attrName>ppt_h</p:attrName>
                                        </p:attrNameLst>
                                      </p:cBhvr>
                                      <p:tavLst>
                                        <p:tav tm="0">
                                          <p:val>
                                            <p:strVal val="#ppt_h"/>
                                          </p:val>
                                        </p:tav>
                                        <p:tav tm="100000">
                                          <p:val>
                                            <p:strVal val="#ppt_h"/>
                                          </p:val>
                                        </p:tav>
                                      </p:tavLst>
                                    </p:anim>
                                    <p:animEffect transition="in" filter="fade">
                                      <p:cBhvr>
                                        <p:cTn id="9" dur="1000"/>
                                        <p:tgtEl>
                                          <p:spTgt spid="3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1000" fill="hold"/>
                                        <p:tgtEl>
                                          <p:spTgt spid="33"/>
                                        </p:tgtEl>
                                        <p:attrNameLst>
                                          <p:attrName>ppt_w</p:attrName>
                                        </p:attrNameLst>
                                      </p:cBhvr>
                                      <p:tavLst>
                                        <p:tav tm="0">
                                          <p:val>
                                            <p:strVal val="#ppt_w+.3"/>
                                          </p:val>
                                        </p:tav>
                                        <p:tav tm="100000">
                                          <p:val>
                                            <p:strVal val="#ppt_w"/>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animEffect transition="in" filter="fade">
                                      <p:cBhvr>
                                        <p:cTn id="14" dur="10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p:tgtEl>
                                          <p:spTgt spid="47"/>
                                        </p:tgtEl>
                                        <p:attrNameLst>
                                          <p:attrName>ppt_y</p:attrName>
                                        </p:attrNameLst>
                                      </p:cBhvr>
                                      <p:tavLst>
                                        <p:tav tm="0">
                                          <p:val>
                                            <p:strVal val="#ppt_y+#ppt_h*1.125000"/>
                                          </p:val>
                                        </p:tav>
                                        <p:tav tm="100000">
                                          <p:val>
                                            <p:strVal val="#ppt_y"/>
                                          </p:val>
                                        </p:tav>
                                      </p:tavLst>
                                    </p:anim>
                                    <p:animEffect transition="in" filter="wipe(up)">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1" name="图片 30" descr="图片6"/>
          <p:cNvPicPr>
            <a:picLocks noChangeAspect="1"/>
          </p:cNvPicPr>
          <p:nvPr/>
        </p:nvPicPr>
        <p:blipFill>
          <a:blip r:embed="rId2"/>
          <a:stretch>
            <a:fillRect/>
          </a:stretch>
        </p:blipFill>
        <p:spPr>
          <a:xfrm>
            <a:off x="9452610" y="3505200"/>
            <a:ext cx="1828800" cy="1103630"/>
          </a:xfrm>
          <a:prstGeom prst="rect">
            <a:avLst/>
          </a:prstGeom>
        </p:spPr>
      </p:pic>
      <p:grpSp>
        <p:nvGrpSpPr>
          <p:cNvPr id="87" name="组合 86"/>
          <p:cNvGrpSpPr/>
          <p:nvPr/>
        </p:nvGrpSpPr>
        <p:grpSpPr>
          <a:xfrm>
            <a:off x="6689725" y="3534410"/>
            <a:ext cx="1811020" cy="1079500"/>
            <a:chOff x="6203" y="5566"/>
            <a:chExt cx="2852" cy="1700"/>
          </a:xfrm>
        </p:grpSpPr>
        <p:sp>
          <p:nvSpPr>
            <p:cNvPr id="96" name="矩形 95"/>
            <p:cNvSpPr/>
            <p:nvPr/>
          </p:nvSpPr>
          <p:spPr>
            <a:xfrm>
              <a:off x="6221" y="5585"/>
              <a:ext cx="2835" cy="8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7" name="矩形 96"/>
            <p:cNvSpPr/>
            <p:nvPr/>
          </p:nvSpPr>
          <p:spPr>
            <a:xfrm>
              <a:off x="6203" y="5566"/>
              <a:ext cx="2835" cy="1701"/>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00" name="直接连接符 99"/>
            <p:cNvCxnSpPr>
              <a:stCxn id="97" idx="1"/>
              <a:endCxn id="97" idx="3"/>
            </p:cNvCxnSpPr>
            <p:nvPr/>
          </p:nvCxnSpPr>
          <p:spPr>
            <a:xfrm>
              <a:off x="6203" y="6417"/>
              <a:ext cx="283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5406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7" name="组合 46"/>
          <p:cNvGrpSpPr/>
          <p:nvPr/>
        </p:nvGrpSpPr>
        <p:grpSpPr>
          <a:xfrm>
            <a:off x="4902835" y="572770"/>
            <a:ext cx="2519680" cy="1372870"/>
            <a:chOff x="9189" y="5732"/>
            <a:chExt cx="3968" cy="2162"/>
          </a:xfrm>
        </p:grpSpPr>
        <p:grpSp>
          <p:nvGrpSpPr>
            <p:cNvPr id="39" name="组合 38"/>
            <p:cNvGrpSpPr/>
            <p:nvPr/>
          </p:nvGrpSpPr>
          <p:grpSpPr>
            <a:xfrm rot="0">
              <a:off x="9189" y="5732"/>
              <a:ext cx="3968" cy="2163"/>
              <a:chOff x="5488" y="1621"/>
              <a:chExt cx="12651" cy="3351"/>
            </a:xfrm>
          </p:grpSpPr>
          <p:grpSp>
            <p:nvGrpSpPr>
              <p:cNvPr id="40" name="组合 39"/>
              <p:cNvGrpSpPr/>
              <p:nvPr/>
            </p:nvGrpSpPr>
            <p:grpSpPr>
              <a:xfrm>
                <a:off x="5488" y="1621"/>
                <a:ext cx="12651" cy="3351"/>
                <a:chOff x="5488" y="1621"/>
                <a:chExt cx="12651" cy="3351"/>
              </a:xfrm>
            </p:grpSpPr>
            <p:sp>
              <p:nvSpPr>
                <p:cNvPr id="41" name="圆角矩形 40"/>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651"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908" y="1777"/>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4" name="Group 6"/>
            <p:cNvGrpSpPr/>
            <p:nvPr/>
          </p:nvGrpSpPr>
          <p:grpSpPr>
            <a:xfrm>
              <a:off x="9832" y="6206"/>
              <a:ext cx="908" cy="1298"/>
              <a:chOff x="4876" y="2840"/>
              <a:chExt cx="363" cy="519"/>
            </a:xfrm>
          </p:grpSpPr>
          <p:sp>
            <p:nvSpPr>
              <p:cNvPr id="15378"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35" name="文本框 34"/>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36" name="Group 6"/>
            <p:cNvGrpSpPr/>
            <p:nvPr/>
          </p:nvGrpSpPr>
          <p:grpSpPr>
            <a:xfrm>
              <a:off x="11671" y="6231"/>
              <a:ext cx="908" cy="1298"/>
              <a:chOff x="4876" y="2840"/>
              <a:chExt cx="363" cy="519"/>
            </a:xfrm>
          </p:grpSpPr>
          <p:sp>
            <p:nvSpPr>
              <p:cNvPr id="37"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38"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5" name="组合 4"/>
          <p:cNvGrpSpPr/>
          <p:nvPr/>
        </p:nvGrpSpPr>
        <p:grpSpPr>
          <a:xfrm>
            <a:off x="179705" y="811530"/>
            <a:ext cx="2901950" cy="2010410"/>
            <a:chOff x="8441" y="915"/>
            <a:chExt cx="4570" cy="3166"/>
          </a:xfrm>
        </p:grpSpPr>
        <p:pic>
          <p:nvPicPr>
            <p:cNvPr id="3" name="图片 2" descr="5f57af0a-447a-4c6c-995b-b301baae7809"/>
            <p:cNvPicPr>
              <a:picLocks noChangeAspect="1"/>
            </p:cNvPicPr>
            <p:nvPr/>
          </p:nvPicPr>
          <p:blipFill>
            <a:blip r:embed="rId3"/>
            <a:stretch>
              <a:fillRect/>
            </a:stretch>
          </p:blipFill>
          <p:spPr>
            <a:xfrm>
              <a:off x="8441" y="915"/>
              <a:ext cx="4570" cy="3167"/>
            </a:xfrm>
            <a:prstGeom prst="rect">
              <a:avLst/>
            </a:prstGeom>
          </p:spPr>
        </p:pic>
        <p:sp>
          <p:nvSpPr>
            <p:cNvPr id="4" name="文本框 3"/>
            <p:cNvSpPr txBox="1"/>
            <p:nvPr/>
          </p:nvSpPr>
          <p:spPr>
            <a:xfrm>
              <a:off x="9502" y="2136"/>
              <a:ext cx="2474" cy="725"/>
            </a:xfrm>
            <a:prstGeom prst="rect">
              <a:avLst/>
            </a:prstGeom>
            <a:noFill/>
          </p:spPr>
          <p:txBody>
            <a:bodyPr wrap="none" rtlCol="0">
              <a:spAutoFit/>
            </a:bodyPr>
            <a:p>
              <a:r>
                <a:rPr lang="zh-CN" altLang="en-US" sz="2400"/>
                <a:t>画</a:t>
              </a:r>
              <a:r>
                <a:rPr lang="en-US" altLang="zh-CN" sz="2400"/>
                <a:t> </a:t>
              </a:r>
              <a:r>
                <a:rPr lang="zh-CN" altLang="en-US" sz="2400"/>
                <a:t>图</a:t>
              </a:r>
              <a:r>
                <a:rPr lang="en-US" altLang="zh-CN" sz="2400"/>
                <a:t> </a:t>
              </a:r>
              <a:r>
                <a:rPr lang="zh-CN" altLang="en-US" sz="2400"/>
                <a:t>表示</a:t>
              </a:r>
              <a:endParaRPr lang="zh-CN" altLang="en-US" sz="2400"/>
            </a:p>
          </p:txBody>
        </p:sp>
      </p:grpSp>
      <p:sp>
        <p:nvSpPr>
          <p:cNvPr id="7" name="文本框 6"/>
          <p:cNvSpPr txBox="1"/>
          <p:nvPr/>
        </p:nvSpPr>
        <p:spPr>
          <a:xfrm>
            <a:off x="1289050" y="4665345"/>
            <a:ext cx="962025" cy="460375"/>
          </a:xfrm>
          <a:prstGeom prst="rect">
            <a:avLst/>
          </a:prstGeom>
          <a:noFill/>
        </p:spPr>
        <p:txBody>
          <a:bodyPr wrap="none" rtlCol="0">
            <a:spAutoFit/>
          </a:bodyPr>
          <a:p>
            <a:r>
              <a:rPr lang="en-US" altLang="zh-CN" sz="2400"/>
              <a:t>1</a:t>
            </a:r>
            <a:r>
              <a:rPr lang="zh-CN" altLang="en-US" sz="2400"/>
              <a:t>公顷</a:t>
            </a:r>
            <a:endParaRPr lang="zh-CN" altLang="en-US" sz="2400"/>
          </a:p>
        </p:txBody>
      </p:sp>
      <p:sp>
        <p:nvSpPr>
          <p:cNvPr id="8" name="右箭头 7"/>
          <p:cNvSpPr/>
          <p:nvPr/>
        </p:nvSpPr>
        <p:spPr>
          <a:xfrm>
            <a:off x="2946400" y="3901440"/>
            <a:ext cx="626110" cy="357505"/>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934085" y="3540125"/>
            <a:ext cx="1800000" cy="1080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左大括号 41"/>
          <p:cNvSpPr/>
          <p:nvPr/>
        </p:nvSpPr>
        <p:spPr>
          <a:xfrm>
            <a:off x="3771583" y="3535363"/>
            <a:ext cx="142875" cy="540000"/>
          </a:xfrm>
          <a:prstGeom prst="leftBrace">
            <a:avLst>
              <a:gd name="adj1" fmla="val 41516"/>
              <a:gd name="adj2" fmla="val 48222"/>
            </a:avLst>
          </a:prstGeom>
          <a:noFill/>
          <a:ln w="28575" cap="flat" cmpd="sng">
            <a:solidFill>
              <a:schemeClr val="tx1"/>
            </a:solidFill>
            <a:prstDash val="solid"/>
            <a:headEnd type="none" w="med" len="med"/>
            <a:tailEnd type="none" w="med" len="med"/>
          </a:ln>
        </p:spPr>
        <p:txBody>
          <a:bodyPr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eaLnBrk="1" hangingPunct="1">
              <a:spcBef>
                <a:spcPct val="0"/>
              </a:spcBef>
              <a:buNone/>
            </a:pPr>
            <a:endParaRPr lang="zh-CN" altLang="en-US" sz="2000" dirty="0"/>
          </a:p>
        </p:txBody>
      </p:sp>
      <p:grpSp>
        <p:nvGrpSpPr>
          <p:cNvPr id="17" name="组合 16"/>
          <p:cNvGrpSpPr/>
          <p:nvPr/>
        </p:nvGrpSpPr>
        <p:grpSpPr>
          <a:xfrm>
            <a:off x="2946400" y="2641600"/>
            <a:ext cx="1320165" cy="786130"/>
            <a:chOff x="13603" y="3737"/>
            <a:chExt cx="2079" cy="1238"/>
          </a:xfrm>
        </p:grpSpPr>
        <p:sp>
          <p:nvSpPr>
            <p:cNvPr id="11" name="圆角矩形标注 10"/>
            <p:cNvSpPr/>
            <p:nvPr/>
          </p:nvSpPr>
          <p:spPr>
            <a:xfrm>
              <a:off x="13603" y="3737"/>
              <a:ext cx="2078" cy="1237"/>
            </a:xfrm>
            <a:prstGeom prst="wedgeRoundRectCallout">
              <a:avLst>
                <a:gd name="adj1" fmla="val -4379"/>
                <a:gd name="adj2" fmla="val 82093"/>
                <a:gd name="adj3" fmla="val 16667"/>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13734" y="3845"/>
              <a:ext cx="1948" cy="1130"/>
              <a:chOff x="13734" y="3845"/>
              <a:chExt cx="1990" cy="1130"/>
            </a:xfrm>
          </p:grpSpPr>
          <p:grpSp>
            <p:nvGrpSpPr>
              <p:cNvPr id="12" name="Group 6"/>
              <p:cNvGrpSpPr/>
              <p:nvPr/>
            </p:nvGrpSpPr>
            <p:grpSpPr>
              <a:xfrm>
                <a:off x="13734" y="3845"/>
                <a:ext cx="948" cy="1130"/>
                <a:chOff x="4860" y="2840"/>
                <a:chExt cx="379"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4"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sp>
            <p:nvSpPr>
              <p:cNvPr id="15" name="文本框 14"/>
              <p:cNvSpPr txBox="1"/>
              <p:nvPr/>
            </p:nvSpPr>
            <p:spPr>
              <a:xfrm>
                <a:off x="14314" y="3938"/>
                <a:ext cx="1410" cy="725"/>
              </a:xfrm>
              <a:prstGeom prst="rect">
                <a:avLst/>
              </a:prstGeom>
              <a:noFill/>
            </p:spPr>
            <p:txBody>
              <a:bodyPr wrap="square" rtlCol="0">
                <a:spAutoFit/>
              </a:bodyPr>
              <a:p>
                <a:r>
                  <a:rPr lang="zh-CN" altLang="en-US" sz="2400"/>
                  <a:t>公顷</a:t>
                </a:r>
                <a:endParaRPr lang="zh-CN" altLang="en-US" sz="2400"/>
              </a:p>
            </p:txBody>
          </p:sp>
        </p:grpSp>
      </p:grpSp>
      <p:sp>
        <p:nvSpPr>
          <p:cNvPr id="18" name="矩形 17"/>
          <p:cNvSpPr/>
          <p:nvPr/>
        </p:nvSpPr>
        <p:spPr>
          <a:xfrm>
            <a:off x="3950335" y="3545840"/>
            <a:ext cx="1800000" cy="540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组合 23"/>
          <p:cNvGrpSpPr/>
          <p:nvPr/>
        </p:nvGrpSpPr>
        <p:grpSpPr>
          <a:xfrm>
            <a:off x="3630930" y="4881880"/>
            <a:ext cx="2518410" cy="1359535"/>
            <a:chOff x="11571" y="7509"/>
            <a:chExt cx="3966" cy="2141"/>
          </a:xfrm>
        </p:grpSpPr>
        <p:sp>
          <p:nvSpPr>
            <p:cNvPr id="20" name="文本框 19"/>
            <p:cNvSpPr txBox="1"/>
            <p:nvPr/>
          </p:nvSpPr>
          <p:spPr>
            <a:xfrm>
              <a:off x="11571" y="7509"/>
              <a:ext cx="3966" cy="1888"/>
            </a:xfrm>
            <a:prstGeom prst="rect">
              <a:avLst/>
            </a:prstGeom>
            <a:noFill/>
          </p:spPr>
          <p:txBody>
            <a:bodyPr wrap="none" rtlCol="0">
              <a:spAutoFit/>
            </a:bodyPr>
            <a:p>
              <a:pPr>
                <a:lnSpc>
                  <a:spcPct val="150000"/>
                </a:lnSpc>
              </a:pPr>
              <a:r>
                <a:rPr lang="zh-CN" altLang="en-US" sz="2400"/>
                <a:t>平均分成</a:t>
              </a:r>
              <a:r>
                <a:rPr lang="en-US" altLang="zh-CN" sz="2400"/>
                <a:t>2</a:t>
              </a:r>
              <a:r>
                <a:rPr lang="zh-CN" altLang="en-US" sz="2400"/>
                <a:t>份，</a:t>
              </a:r>
              <a:endParaRPr lang="zh-CN" altLang="en-US" sz="2400"/>
            </a:p>
            <a:p>
              <a:pPr>
                <a:lnSpc>
                  <a:spcPct val="150000"/>
                </a:lnSpc>
              </a:pPr>
              <a:r>
                <a:rPr lang="zh-CN" altLang="en-US" sz="2400"/>
                <a:t>每份是</a:t>
              </a:r>
              <a:r>
                <a:rPr lang="en-US" altLang="zh-CN" sz="2400"/>
                <a:t>      </a:t>
              </a:r>
              <a:r>
                <a:rPr lang="zh-CN" altLang="en-US" sz="2400"/>
                <a:t>公顷。</a:t>
              </a:r>
              <a:endParaRPr lang="zh-CN" altLang="en-US" sz="2400"/>
            </a:p>
          </p:txBody>
        </p:sp>
        <p:grpSp>
          <p:nvGrpSpPr>
            <p:cNvPr id="21" name="Group 6"/>
            <p:cNvGrpSpPr/>
            <p:nvPr/>
          </p:nvGrpSpPr>
          <p:grpSpPr>
            <a:xfrm>
              <a:off x="13231" y="8520"/>
              <a:ext cx="948" cy="1130"/>
              <a:chOff x="4860" y="2840"/>
              <a:chExt cx="379" cy="452"/>
            </a:xfrm>
          </p:grpSpPr>
          <p:sp>
            <p:nvSpPr>
              <p:cNvPr id="2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3"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grpSp>
      <p:sp>
        <p:nvSpPr>
          <p:cNvPr id="25" name="矩形 24"/>
          <p:cNvSpPr/>
          <p:nvPr/>
        </p:nvSpPr>
        <p:spPr>
          <a:xfrm>
            <a:off x="3938905" y="3534410"/>
            <a:ext cx="1800000" cy="1080000"/>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6" name="直接连接符 25"/>
          <p:cNvCxnSpPr>
            <a:stCxn id="25" idx="1"/>
            <a:endCxn id="25" idx="3"/>
          </p:cNvCxnSpPr>
          <p:nvPr/>
        </p:nvCxnSpPr>
        <p:spPr>
          <a:xfrm>
            <a:off x="3938905" y="4074795"/>
            <a:ext cx="180022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右箭头 28"/>
          <p:cNvSpPr/>
          <p:nvPr/>
        </p:nvSpPr>
        <p:spPr>
          <a:xfrm>
            <a:off x="5902960" y="3901440"/>
            <a:ext cx="626110" cy="357505"/>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6728460" y="4935220"/>
            <a:ext cx="1908810" cy="1198880"/>
            <a:chOff x="12560" y="8355"/>
            <a:chExt cx="3006" cy="1888"/>
          </a:xfrm>
        </p:grpSpPr>
        <p:sp>
          <p:nvSpPr>
            <p:cNvPr id="33" name="文本框 32"/>
            <p:cNvSpPr txBox="1"/>
            <p:nvPr/>
          </p:nvSpPr>
          <p:spPr>
            <a:xfrm>
              <a:off x="12560" y="8355"/>
              <a:ext cx="3006" cy="1888"/>
            </a:xfrm>
            <a:prstGeom prst="rect">
              <a:avLst/>
            </a:prstGeom>
            <a:noFill/>
          </p:spPr>
          <p:txBody>
            <a:bodyPr wrap="none" rtlCol="0">
              <a:spAutoFit/>
            </a:bodyPr>
            <a:p>
              <a:pPr>
                <a:lnSpc>
                  <a:spcPct val="150000"/>
                </a:lnSpc>
              </a:pPr>
              <a:r>
                <a:rPr lang="zh-CN" altLang="en-US" sz="2400"/>
                <a:t>将</a:t>
              </a:r>
              <a:r>
                <a:rPr lang="en-US" altLang="zh-CN" sz="2400"/>
                <a:t>      </a:t>
              </a:r>
              <a:r>
                <a:rPr lang="zh-CN" altLang="en-US" sz="2400"/>
                <a:t>公顷平</a:t>
              </a:r>
              <a:endParaRPr lang="zh-CN" altLang="en-US" sz="2400"/>
            </a:p>
            <a:p>
              <a:pPr>
                <a:lnSpc>
                  <a:spcPct val="150000"/>
                </a:lnSpc>
              </a:pPr>
              <a:r>
                <a:rPr lang="zh-CN" altLang="en-US" sz="2400"/>
                <a:t>均分成</a:t>
              </a:r>
              <a:r>
                <a:rPr lang="en-US" altLang="zh-CN" sz="2400"/>
                <a:t>5</a:t>
              </a:r>
              <a:r>
                <a:rPr lang="zh-CN" altLang="en-US" sz="2400"/>
                <a:t>份。</a:t>
              </a:r>
              <a:endParaRPr lang="zh-CN" altLang="en-US" sz="2400"/>
            </a:p>
          </p:txBody>
        </p:sp>
        <p:grpSp>
          <p:nvGrpSpPr>
            <p:cNvPr id="42" name="Group 6"/>
            <p:cNvGrpSpPr/>
            <p:nvPr/>
          </p:nvGrpSpPr>
          <p:grpSpPr>
            <a:xfrm>
              <a:off x="13231" y="8520"/>
              <a:ext cx="948" cy="1130"/>
              <a:chOff x="4860" y="2840"/>
              <a:chExt cx="379" cy="452"/>
            </a:xfrm>
          </p:grpSpPr>
          <p:sp>
            <p:nvSpPr>
              <p:cNvPr id="4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6"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grpSp>
      <p:grpSp>
        <p:nvGrpSpPr>
          <p:cNvPr id="64" name="组合 63"/>
          <p:cNvGrpSpPr/>
          <p:nvPr/>
        </p:nvGrpSpPr>
        <p:grpSpPr>
          <a:xfrm>
            <a:off x="6015355" y="2278380"/>
            <a:ext cx="2080260" cy="957580"/>
            <a:chOff x="11147" y="3864"/>
            <a:chExt cx="3276" cy="1508"/>
          </a:xfrm>
        </p:grpSpPr>
        <p:grpSp>
          <p:nvGrpSpPr>
            <p:cNvPr id="54" name="组合 53"/>
            <p:cNvGrpSpPr/>
            <p:nvPr/>
          </p:nvGrpSpPr>
          <p:grpSpPr>
            <a:xfrm>
              <a:off x="11147" y="3864"/>
              <a:ext cx="3276" cy="1508"/>
              <a:chOff x="13603" y="3737"/>
              <a:chExt cx="3276" cy="1508"/>
            </a:xfrm>
          </p:grpSpPr>
          <p:sp>
            <p:nvSpPr>
              <p:cNvPr id="55" name="圆角矩形标注 54"/>
              <p:cNvSpPr/>
              <p:nvPr/>
            </p:nvSpPr>
            <p:spPr>
              <a:xfrm>
                <a:off x="13603" y="3737"/>
                <a:ext cx="3276" cy="1237"/>
              </a:xfrm>
              <a:prstGeom prst="wedgeRoundRectCallout">
                <a:avLst>
                  <a:gd name="adj1" fmla="val 9768"/>
                  <a:gd name="adj2" fmla="val 101576"/>
                  <a:gd name="adj3" fmla="val 16667"/>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6" name="组合 55"/>
              <p:cNvGrpSpPr/>
              <p:nvPr/>
            </p:nvGrpSpPr>
            <p:grpSpPr>
              <a:xfrm>
                <a:off x="13734" y="3845"/>
                <a:ext cx="2589" cy="1400"/>
                <a:chOff x="13734" y="3845"/>
                <a:chExt cx="2645" cy="1400"/>
              </a:xfrm>
            </p:grpSpPr>
            <p:grpSp>
              <p:nvGrpSpPr>
                <p:cNvPr id="57" name="Group 6"/>
                <p:cNvGrpSpPr/>
                <p:nvPr/>
              </p:nvGrpSpPr>
              <p:grpSpPr>
                <a:xfrm>
                  <a:off x="13734" y="3845"/>
                  <a:ext cx="948" cy="1130"/>
                  <a:chOff x="4860" y="2840"/>
                  <a:chExt cx="379" cy="452"/>
                </a:xfrm>
              </p:grpSpPr>
              <p:sp>
                <p:nvSpPr>
                  <p:cNvPr id="5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9"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sp>
              <p:nvSpPr>
                <p:cNvPr id="60" name="文本框 59"/>
                <p:cNvSpPr txBox="1"/>
                <p:nvPr/>
              </p:nvSpPr>
              <p:spPr>
                <a:xfrm>
                  <a:off x="14314" y="3938"/>
                  <a:ext cx="2065" cy="1307"/>
                </a:xfrm>
                <a:prstGeom prst="rect">
                  <a:avLst/>
                </a:prstGeom>
                <a:noFill/>
              </p:spPr>
              <p:txBody>
                <a:bodyPr wrap="square" rtlCol="0">
                  <a:spAutoFit/>
                </a:bodyPr>
                <a:p>
                  <a:r>
                    <a:rPr lang="zh-CN" altLang="en-US" sz="2400"/>
                    <a:t>公顷的</a:t>
                  </a:r>
                  <a:endParaRPr lang="en-US" altLang="zh-CN" sz="2400"/>
                </a:p>
              </p:txBody>
            </p:sp>
          </p:grpSp>
        </p:grpSp>
        <p:grpSp>
          <p:nvGrpSpPr>
            <p:cNvPr id="61" name="Group 6"/>
            <p:cNvGrpSpPr/>
            <p:nvPr/>
          </p:nvGrpSpPr>
          <p:grpSpPr>
            <a:xfrm>
              <a:off x="13474" y="3985"/>
              <a:ext cx="948" cy="1130"/>
              <a:chOff x="4860" y="2840"/>
              <a:chExt cx="379" cy="452"/>
            </a:xfrm>
          </p:grpSpPr>
          <p:sp>
            <p:nvSpPr>
              <p:cNvPr id="6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3" name="Line 8"/>
              <p:cNvSpPr/>
              <p:nvPr/>
            </p:nvSpPr>
            <p:spPr>
              <a:xfrm>
                <a:off x="4860" y="3022"/>
                <a:ext cx="272" cy="0"/>
              </a:xfrm>
              <a:prstGeom prst="line">
                <a:avLst/>
              </a:prstGeom>
              <a:ln w="25400" cap="flat" cmpd="sng">
                <a:solidFill>
                  <a:schemeClr val="tx1"/>
                </a:solidFill>
                <a:prstDash val="solid"/>
                <a:headEnd type="none" w="med" len="med"/>
                <a:tailEnd type="none" w="med" len="med"/>
              </a:ln>
            </p:spPr>
          </p:sp>
        </p:grpSp>
      </p:grpSp>
      <p:sp>
        <p:nvSpPr>
          <p:cNvPr id="65" name="右箭头 64"/>
          <p:cNvSpPr/>
          <p:nvPr/>
        </p:nvSpPr>
        <p:spPr>
          <a:xfrm>
            <a:off x="8637270" y="3895725"/>
            <a:ext cx="626110" cy="357505"/>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7" name="直接连接符 76"/>
          <p:cNvCxnSpPr/>
          <p:nvPr/>
        </p:nvCxnSpPr>
        <p:spPr>
          <a:xfrm>
            <a:off x="9841230" y="4069715"/>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0206355" y="4058285"/>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0583545" y="4069715"/>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924540" y="4069080"/>
            <a:ext cx="0" cy="53975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9250045" y="2278380"/>
            <a:ext cx="1763395" cy="794385"/>
            <a:chOff x="11646" y="3864"/>
            <a:chExt cx="2777" cy="1251"/>
          </a:xfrm>
        </p:grpSpPr>
        <p:grpSp>
          <p:nvGrpSpPr>
            <p:cNvPr id="82" name="组合 81"/>
            <p:cNvGrpSpPr/>
            <p:nvPr/>
          </p:nvGrpSpPr>
          <p:grpSpPr>
            <a:xfrm>
              <a:off x="11646" y="3864"/>
              <a:ext cx="2777" cy="1237"/>
              <a:chOff x="14102" y="3737"/>
              <a:chExt cx="2777" cy="1237"/>
            </a:xfrm>
          </p:grpSpPr>
          <p:sp>
            <p:nvSpPr>
              <p:cNvPr id="83" name="圆角矩形标注 82"/>
              <p:cNvSpPr/>
              <p:nvPr/>
            </p:nvSpPr>
            <p:spPr>
              <a:xfrm>
                <a:off x="14102" y="3737"/>
                <a:ext cx="2777" cy="1237"/>
              </a:xfrm>
              <a:prstGeom prst="wedgeRoundRectCallout">
                <a:avLst>
                  <a:gd name="adj1" fmla="val -24288"/>
                  <a:gd name="adj2" fmla="val 96725"/>
                  <a:gd name="adj3" fmla="val 16667"/>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nvSpPr>
            <p:spPr>
              <a:xfrm>
                <a:off x="14102" y="3938"/>
                <a:ext cx="2021" cy="725"/>
              </a:xfrm>
              <a:prstGeom prst="rect">
                <a:avLst/>
              </a:prstGeom>
              <a:noFill/>
            </p:spPr>
            <p:txBody>
              <a:bodyPr wrap="square" rtlCol="0">
                <a:spAutoFit/>
              </a:bodyPr>
              <a:p>
                <a:r>
                  <a:rPr lang="en-US" altLang="zh-CN" sz="2400"/>
                  <a:t>1</a:t>
                </a:r>
                <a:r>
                  <a:rPr lang="zh-CN" altLang="en-US" sz="2400"/>
                  <a:t>公顷的</a:t>
                </a:r>
                <a:endParaRPr lang="en-US" altLang="zh-CN" sz="2400"/>
              </a:p>
            </p:txBody>
          </p:sp>
        </p:grpSp>
        <p:grpSp>
          <p:nvGrpSpPr>
            <p:cNvPr id="89" name="Group 6"/>
            <p:cNvGrpSpPr/>
            <p:nvPr/>
          </p:nvGrpSpPr>
          <p:grpSpPr>
            <a:xfrm>
              <a:off x="13514" y="3985"/>
              <a:ext cx="908" cy="1130"/>
              <a:chOff x="4876" y="2840"/>
              <a:chExt cx="363" cy="452"/>
            </a:xfrm>
          </p:grpSpPr>
          <p:sp>
            <p:nvSpPr>
              <p:cNvPr id="9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a:t>
                </a:r>
                <a:endParaRPr lang="en-US" altLang="zh-CN" sz="2400" dirty="0">
                  <a:solidFill>
                    <a:schemeClr val="tx1"/>
                  </a:solidFill>
                  <a:latin typeface="+mj-ea"/>
                  <a:ea typeface="+mj-ea"/>
                </a:endParaRPr>
              </a:p>
            </p:txBody>
          </p:sp>
          <p:sp>
            <p:nvSpPr>
              <p:cNvPr id="91" name="Line 8"/>
              <p:cNvSpPr/>
              <p:nvPr/>
            </p:nvSpPr>
            <p:spPr>
              <a:xfrm>
                <a:off x="4916" y="3022"/>
                <a:ext cx="272" cy="0"/>
              </a:xfrm>
              <a:prstGeom prst="line">
                <a:avLst/>
              </a:prstGeom>
              <a:ln w="25400" cap="flat" cmpd="sng">
                <a:solidFill>
                  <a:schemeClr val="tx1"/>
                </a:solidFill>
                <a:prstDash val="solid"/>
                <a:headEnd type="none" w="med" len="med"/>
                <a:tailEnd type="none" w="med" len="med"/>
              </a:ln>
            </p:spPr>
          </p:sp>
        </p:grpSp>
      </p:grpSp>
      <p:sp>
        <p:nvSpPr>
          <p:cNvPr id="95" name="右箭头 94"/>
          <p:cNvSpPr/>
          <p:nvPr/>
        </p:nvSpPr>
        <p:spPr>
          <a:xfrm rot="16200000">
            <a:off x="9766983" y="1803103"/>
            <a:ext cx="540000" cy="288000"/>
          </a:xfrm>
          <a:prstGeom prst="rightArrow">
            <a:avLst>
              <a:gd name="adj1" fmla="val 50000"/>
              <a:gd name="adj2" fmla="val 99822"/>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9" name="组合 98"/>
          <p:cNvGrpSpPr/>
          <p:nvPr/>
        </p:nvGrpSpPr>
        <p:grpSpPr>
          <a:xfrm>
            <a:off x="9440545" y="831215"/>
            <a:ext cx="1404620" cy="824230"/>
            <a:chOff x="15787" y="1329"/>
            <a:chExt cx="221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124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cxnSp>
        <p:nvCxnSpPr>
          <p:cNvPr id="48" name="直接连接符 47"/>
          <p:cNvCxnSpPr/>
          <p:nvPr/>
        </p:nvCxnSpPr>
        <p:spPr>
          <a:xfrm>
            <a:off x="7055485" y="354711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420610" y="353568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785735" y="354711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8150860" y="3534410"/>
            <a:ext cx="0" cy="540000"/>
          </a:xfrm>
          <a:prstGeom prst="line">
            <a:avLst/>
          </a:prstGeom>
          <a:ln w="2222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27" name="图片 26" descr="图片4"/>
          <p:cNvPicPr>
            <a:picLocks noChangeAspect="1"/>
          </p:cNvPicPr>
          <p:nvPr/>
        </p:nvPicPr>
        <p:blipFill>
          <a:blip r:embed="rId4"/>
          <a:stretch>
            <a:fillRect/>
          </a:stretch>
        </p:blipFill>
        <p:spPr>
          <a:xfrm>
            <a:off x="6687820" y="3532505"/>
            <a:ext cx="1146175" cy="5670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p:tgtEl>
                                          <p:spTgt spid="24"/>
                                        </p:tgtEl>
                                        <p:attrNameLst>
                                          <p:attrName>ppt_y</p:attrName>
                                        </p:attrNameLst>
                                      </p:cBhvr>
                                      <p:tavLst>
                                        <p:tav tm="0">
                                          <p:val>
                                            <p:strVal val="#ppt_y+#ppt_h*1.125000"/>
                                          </p:val>
                                        </p:tav>
                                        <p:tav tm="100000">
                                          <p:val>
                                            <p:strVal val="#ppt_y"/>
                                          </p:val>
                                        </p:tav>
                                      </p:tavLst>
                                    </p:anim>
                                    <p:animEffect transition="in" filter="wipe(up)">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circle(in)">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87"/>
                                        </p:tgtEl>
                                        <p:attrNameLst>
                                          <p:attrName>style.visibility</p:attrName>
                                        </p:attrNameLst>
                                      </p:cBhvr>
                                      <p:to>
                                        <p:strVal val="visible"/>
                                      </p:to>
                                    </p:set>
                                    <p:anim calcmode="lin" valueType="num">
                                      <p:cBhvr additive="base">
                                        <p:cTn id="59" dur="500"/>
                                        <p:tgtEl>
                                          <p:spTgt spid="87"/>
                                        </p:tgtEl>
                                        <p:attrNameLst>
                                          <p:attrName>ppt_y</p:attrName>
                                        </p:attrNameLst>
                                      </p:cBhvr>
                                      <p:tavLst>
                                        <p:tav tm="0">
                                          <p:val>
                                            <p:strVal val="#ppt_y+#ppt_h*1.125000"/>
                                          </p:val>
                                        </p:tav>
                                        <p:tav tm="100000">
                                          <p:val>
                                            <p:strVal val="#ppt_y"/>
                                          </p:val>
                                        </p:tav>
                                      </p:tavLst>
                                    </p:anim>
                                    <p:animEffect transition="in" filter="wipe(up)">
                                      <p:cBhvr>
                                        <p:cTn id="60" dur="500"/>
                                        <p:tgtEl>
                                          <p:spTgt spid="87"/>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nodeType="clickEffect">
                                  <p:stCondLst>
                                    <p:cond delay="0"/>
                                  </p:stCondLst>
                                  <p:childTnLst>
                                    <p:set>
                                      <p:cBhvr>
                                        <p:cTn id="64" dur="1" fill="hold">
                                          <p:stCondLst>
                                            <p:cond delay="0"/>
                                          </p:stCondLst>
                                        </p:cTn>
                                        <p:tgtEl>
                                          <p:spTgt spid="32"/>
                                        </p:tgtEl>
                                        <p:attrNameLst>
                                          <p:attrName>style.visibility</p:attrName>
                                        </p:attrNameLst>
                                      </p:cBhvr>
                                      <p:to>
                                        <p:strVal val="visible"/>
                                      </p:to>
                                    </p:set>
                                    <p:anim calcmode="lin" valueType="num">
                                      <p:cBhvr additive="base">
                                        <p:cTn id="65" dur="500"/>
                                        <p:tgtEl>
                                          <p:spTgt spid="32"/>
                                        </p:tgtEl>
                                        <p:attrNameLst>
                                          <p:attrName>ppt_y</p:attrName>
                                        </p:attrNameLst>
                                      </p:cBhvr>
                                      <p:tavLst>
                                        <p:tav tm="0">
                                          <p:val>
                                            <p:strVal val="#ppt_y+#ppt_h*1.125000"/>
                                          </p:val>
                                        </p:tav>
                                        <p:tav tm="100000">
                                          <p:val>
                                            <p:strVal val="#ppt_y"/>
                                          </p:val>
                                        </p:tav>
                                      </p:tavLst>
                                    </p:anim>
                                    <p:animEffect transition="in" filter="wipe(up)">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up)">
                                      <p:cBhvr>
                                        <p:cTn id="71" dur="500"/>
                                        <p:tgtEl>
                                          <p:spTgt spid="48"/>
                                        </p:tgtEl>
                                      </p:cBhvr>
                                    </p:animEffect>
                                  </p:childTnLst>
                                </p:cTn>
                              </p:par>
                              <p:par>
                                <p:cTn id="72" presetID="22" presetClass="entr" presetSubtype="1"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wipe(up)">
                                      <p:cBhvr>
                                        <p:cTn id="74" dur="500"/>
                                        <p:tgtEl>
                                          <p:spTgt spid="51"/>
                                        </p:tgtEl>
                                      </p:cBhvr>
                                    </p:animEffect>
                                  </p:childTnLst>
                                </p:cTn>
                              </p:par>
                              <p:par>
                                <p:cTn id="75" presetID="22" presetClass="entr" presetSubtype="1"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up)">
                                      <p:cBhvr>
                                        <p:cTn id="77" dur="500"/>
                                        <p:tgtEl>
                                          <p:spTgt spid="50"/>
                                        </p:tgtEl>
                                      </p:cBhvr>
                                    </p:animEffect>
                                  </p:childTnLst>
                                </p:cTn>
                              </p:par>
                              <p:par>
                                <p:cTn id="78" presetID="22" presetClass="entr" presetSubtype="1" fill="hold" nodeType="withEffect">
                                  <p:stCondLst>
                                    <p:cond delay="0"/>
                                  </p:stCondLst>
                                  <p:childTnLst>
                                    <p:set>
                                      <p:cBhvr>
                                        <p:cTn id="79" dur="1" fill="hold">
                                          <p:stCondLst>
                                            <p:cond delay="0"/>
                                          </p:stCondLst>
                                        </p:cTn>
                                        <p:tgtEl>
                                          <p:spTgt spid="49"/>
                                        </p:tgtEl>
                                        <p:attrNameLst>
                                          <p:attrName>style.visibility</p:attrName>
                                        </p:attrNameLst>
                                      </p:cBhvr>
                                      <p:to>
                                        <p:strVal val="visible"/>
                                      </p:to>
                                    </p:set>
                                    <p:animEffect transition="in" filter="wipe(up)">
                                      <p:cBhvr>
                                        <p:cTn id="80" dur="500"/>
                                        <p:tgtEl>
                                          <p:spTgt spid="49"/>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nodeType="click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500"/>
                                        <p:tgtEl>
                                          <p:spTgt spid="27"/>
                                        </p:tgtEl>
                                        <p:attrNameLst>
                                          <p:attrName>ppt_y</p:attrName>
                                        </p:attrNameLst>
                                      </p:cBhvr>
                                      <p:tavLst>
                                        <p:tav tm="0">
                                          <p:val>
                                            <p:strVal val="#ppt_y+#ppt_h*1.125000"/>
                                          </p:val>
                                        </p:tav>
                                        <p:tav tm="100000">
                                          <p:val>
                                            <p:strVal val="#ppt_y"/>
                                          </p:val>
                                        </p:tav>
                                      </p:tavLst>
                                    </p:anim>
                                    <p:animEffect transition="in" filter="wipe(up)">
                                      <p:cBhvr>
                                        <p:cTn id="86" dur="500"/>
                                        <p:tgtEl>
                                          <p:spTgt spid="27"/>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wipe(down)">
                                      <p:cBhvr>
                                        <p:cTn id="91" dur="500"/>
                                        <p:tgtEl>
                                          <p:spTgt spid="64"/>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lef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nodeType="click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p:tgtEl>
                                          <p:spTgt spid="31"/>
                                        </p:tgtEl>
                                        <p:attrNameLst>
                                          <p:attrName>ppt_y</p:attrName>
                                        </p:attrNameLst>
                                      </p:cBhvr>
                                      <p:tavLst>
                                        <p:tav tm="0">
                                          <p:val>
                                            <p:strVal val="#ppt_y+#ppt_h*1.125000"/>
                                          </p:val>
                                        </p:tav>
                                        <p:tav tm="100000">
                                          <p:val>
                                            <p:strVal val="#ppt_y"/>
                                          </p:val>
                                        </p:tav>
                                      </p:tavLst>
                                    </p:anim>
                                    <p:animEffect transition="in" filter="wipe(up)">
                                      <p:cBhvr>
                                        <p:cTn id="102" dur="500"/>
                                        <p:tgtEl>
                                          <p:spTgt spid="31"/>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80"/>
                                        </p:tgtEl>
                                        <p:attrNameLst>
                                          <p:attrName>style.visibility</p:attrName>
                                        </p:attrNameLst>
                                      </p:cBhvr>
                                      <p:to>
                                        <p:strVal val="visible"/>
                                      </p:to>
                                    </p:set>
                                    <p:animEffect transition="in" filter="wipe(up)">
                                      <p:cBhvr>
                                        <p:cTn id="107" dur="500"/>
                                        <p:tgtEl>
                                          <p:spTgt spid="80"/>
                                        </p:tgtEl>
                                      </p:cBhvr>
                                    </p:animEffect>
                                  </p:childTnLst>
                                </p:cTn>
                              </p:par>
                              <p:par>
                                <p:cTn id="108" presetID="22" presetClass="entr" presetSubtype="1" fill="hold" nodeType="with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wipe(up)">
                                      <p:cBhvr>
                                        <p:cTn id="110" dur="500"/>
                                        <p:tgtEl>
                                          <p:spTgt spid="79"/>
                                        </p:tgtEl>
                                      </p:cBhvr>
                                    </p:animEffect>
                                  </p:childTnLst>
                                </p:cTn>
                              </p:par>
                              <p:par>
                                <p:cTn id="111" presetID="22" presetClass="entr" presetSubtype="1" fill="hold" nodeType="with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wipe(up)">
                                      <p:cBhvr>
                                        <p:cTn id="113" dur="500"/>
                                        <p:tgtEl>
                                          <p:spTgt spid="78"/>
                                        </p:tgtEl>
                                      </p:cBhvr>
                                    </p:animEffect>
                                  </p:childTnLst>
                                </p:cTn>
                              </p:par>
                              <p:par>
                                <p:cTn id="114" presetID="22" presetClass="entr" presetSubtype="1" fill="hold" nodeType="withEffect">
                                  <p:stCondLst>
                                    <p:cond delay="0"/>
                                  </p:stCondLst>
                                  <p:childTnLst>
                                    <p:set>
                                      <p:cBhvr>
                                        <p:cTn id="115" dur="1" fill="hold">
                                          <p:stCondLst>
                                            <p:cond delay="0"/>
                                          </p:stCondLst>
                                        </p:cTn>
                                        <p:tgtEl>
                                          <p:spTgt spid="77"/>
                                        </p:tgtEl>
                                        <p:attrNameLst>
                                          <p:attrName>style.visibility</p:attrName>
                                        </p:attrNameLst>
                                      </p:cBhvr>
                                      <p:to>
                                        <p:strVal val="visible"/>
                                      </p:to>
                                    </p:set>
                                    <p:animEffect transition="in" filter="wipe(up)">
                                      <p:cBhvr>
                                        <p:cTn id="116" dur="500"/>
                                        <p:tgtEl>
                                          <p:spTgt spid="77"/>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22" presetClass="entr" presetSubtype="8" fill="hold" grpId="0" nodeType="clickEffect">
                                  <p:stCondLst>
                                    <p:cond delay="0"/>
                                  </p:stCondLst>
                                  <p:childTnLst>
                                    <p:set>
                                      <p:cBhvr>
                                        <p:cTn id="125" dur="1" fill="hold">
                                          <p:stCondLst>
                                            <p:cond delay="0"/>
                                          </p:stCondLst>
                                        </p:cTn>
                                        <p:tgtEl>
                                          <p:spTgt spid="95"/>
                                        </p:tgtEl>
                                        <p:attrNameLst>
                                          <p:attrName>style.visibility</p:attrName>
                                        </p:attrNameLst>
                                      </p:cBhvr>
                                      <p:to>
                                        <p:strVal val="visible"/>
                                      </p:to>
                                    </p:set>
                                    <p:animEffect transition="in" filter="wipe(left)">
                                      <p:cBhvr>
                                        <p:cTn id="126" dur="500"/>
                                        <p:tgtEl>
                                          <p:spTgt spid="95"/>
                                        </p:tgtEl>
                                      </p:cBhvr>
                                    </p:animEffect>
                                  </p:childTnLst>
                                </p:cTn>
                              </p:par>
                            </p:childTnLst>
                          </p:cTn>
                        </p:par>
                      </p:childTnLst>
                    </p:cTn>
                  </p:par>
                  <p:par>
                    <p:cTn id="127" fill="hold">
                      <p:stCondLst>
                        <p:cond delay="indefinite"/>
                      </p:stCondLst>
                      <p:childTnLst>
                        <p:par>
                          <p:cTn id="128" fill="hold">
                            <p:stCondLst>
                              <p:cond delay="0"/>
                            </p:stCondLst>
                            <p:childTnLst>
                              <p:par>
                                <p:cTn id="129" presetID="12" presetClass="entr" presetSubtype="4" fill="hold" nodeType="clickEffect">
                                  <p:stCondLst>
                                    <p:cond delay="0"/>
                                  </p:stCondLst>
                                  <p:childTnLst>
                                    <p:set>
                                      <p:cBhvr>
                                        <p:cTn id="130" dur="1" fill="hold">
                                          <p:stCondLst>
                                            <p:cond delay="0"/>
                                          </p:stCondLst>
                                        </p:cTn>
                                        <p:tgtEl>
                                          <p:spTgt spid="99"/>
                                        </p:tgtEl>
                                        <p:attrNameLst>
                                          <p:attrName>style.visibility</p:attrName>
                                        </p:attrNameLst>
                                      </p:cBhvr>
                                      <p:to>
                                        <p:strVal val="visible"/>
                                      </p:to>
                                    </p:set>
                                    <p:anim calcmode="lin" valueType="num">
                                      <p:cBhvr additive="base">
                                        <p:cTn id="131" dur="500"/>
                                        <p:tgtEl>
                                          <p:spTgt spid="99"/>
                                        </p:tgtEl>
                                        <p:attrNameLst>
                                          <p:attrName>ppt_y</p:attrName>
                                        </p:attrNameLst>
                                      </p:cBhvr>
                                      <p:tavLst>
                                        <p:tav tm="0">
                                          <p:val>
                                            <p:strVal val="#ppt_y+#ppt_h*1.125000"/>
                                          </p:val>
                                        </p:tav>
                                        <p:tav tm="100000">
                                          <p:val>
                                            <p:strVal val="#ppt_y"/>
                                          </p:val>
                                        </p:tav>
                                      </p:tavLst>
                                    </p:anim>
                                    <p:animEffect transition="in" filter="wipe(up)">
                                      <p:cBhvr>
                                        <p:cTn id="13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9" grpId="0" bldLvl="0" animBg="1"/>
      <p:bldP spid="7" grpId="0"/>
      <p:bldP spid="8" grpId="0" bldLvl="0" animBg="1"/>
      <p:bldP spid="18" grpId="0" bldLvl="0" animBg="1"/>
      <p:bldP spid="25" grpId="0" bldLvl="0" animBg="1"/>
      <p:bldP spid="29" grpId="0" bldLvl="0" animBg="1"/>
      <p:bldP spid="65" grpId="0" bldLvl="0" animBg="1"/>
      <p:bldP spid="9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1624330" y="1112520"/>
            <a:ext cx="4347210" cy="717550"/>
            <a:chOff x="6620" y="2960"/>
            <a:chExt cx="6846" cy="1130"/>
          </a:xfrm>
        </p:grpSpPr>
        <p:sp>
          <p:nvSpPr>
            <p:cNvPr id="4" name="文本框 3"/>
            <p:cNvSpPr txBox="1"/>
            <p:nvPr/>
          </p:nvSpPr>
          <p:spPr>
            <a:xfrm>
              <a:off x="6620" y="3060"/>
              <a:ext cx="6846" cy="725"/>
            </a:xfrm>
            <a:prstGeom prst="rect">
              <a:avLst/>
            </a:prstGeom>
            <a:noFill/>
          </p:spPr>
          <p:txBody>
            <a:bodyPr wrap="none" rtlCol="0">
              <a:spAutoFit/>
            </a:bodyPr>
            <a:p>
              <a:r>
                <a:rPr lang="zh-CN" altLang="en-US" sz="2400"/>
                <a:t>李伯伯家有一块</a:t>
              </a:r>
              <a:r>
                <a:rPr lang="en-US" altLang="zh-CN" sz="2400"/>
                <a:t>      </a:t>
              </a:r>
              <a:r>
                <a:rPr lang="zh-CN" altLang="en-US" sz="2400"/>
                <a:t>公顷的地。</a:t>
              </a:r>
              <a:endParaRPr lang="zh-CN" altLang="en-US" sz="2400"/>
            </a:p>
          </p:txBody>
        </p:sp>
        <p:grpSp>
          <p:nvGrpSpPr>
            <p:cNvPr id="5" name="Group 6"/>
            <p:cNvGrpSpPr/>
            <p:nvPr/>
          </p:nvGrpSpPr>
          <p:grpSpPr>
            <a:xfrm>
              <a:off x="10191" y="2960"/>
              <a:ext cx="928" cy="1130"/>
              <a:chOff x="4868" y="2840"/>
              <a:chExt cx="371"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68" y="3022"/>
                <a:ext cx="272" cy="0"/>
              </a:xfrm>
              <a:prstGeom prst="line">
                <a:avLst/>
              </a:prstGeom>
              <a:ln w="25400" cap="flat" cmpd="sng">
                <a:solidFill>
                  <a:schemeClr val="tx1"/>
                </a:solidFill>
                <a:prstDash val="solid"/>
                <a:headEnd type="none" w="med" len="med"/>
                <a:tailEnd type="none" w="med" len="med"/>
              </a:ln>
            </p:spPr>
          </p:sp>
        </p:grpSp>
      </p:grpSp>
      <p:grpSp>
        <p:nvGrpSpPr>
          <p:cNvPr id="15" name="组合 14"/>
          <p:cNvGrpSpPr/>
          <p:nvPr/>
        </p:nvGrpSpPr>
        <p:grpSpPr>
          <a:xfrm>
            <a:off x="6102985" y="870138"/>
            <a:ext cx="4291330" cy="960657"/>
            <a:chOff x="4897" y="5079"/>
            <a:chExt cx="6758" cy="2373"/>
          </a:xfrm>
        </p:grpSpPr>
        <p:sp>
          <p:nvSpPr>
            <p:cNvPr id="9" name="文本框 8"/>
            <p:cNvSpPr txBox="1"/>
            <p:nvPr/>
          </p:nvSpPr>
          <p:spPr>
            <a:xfrm>
              <a:off x="4897" y="5079"/>
              <a:ext cx="6758" cy="2050"/>
            </a:xfrm>
            <a:prstGeom prst="rect">
              <a:avLst/>
            </a:prstGeom>
            <a:noFill/>
          </p:spPr>
          <p:txBody>
            <a:bodyPr wrap="square" rtlCol="0" anchor="t">
              <a:spAutoFit/>
            </a:bodyPr>
            <a:p>
              <a:pPr algn="l">
                <a:lnSpc>
                  <a:spcPct val="200000"/>
                </a:lnSpc>
              </a:pP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种玉米的面积占这块地的</a:t>
              </a:r>
              <a:r>
                <a:rPr lang="en-US" altLang="zh-CN" sz="2400" dirty="0">
                  <a:latin typeface="微软雅黑" panose="020B0503020204020204" pitchFamily="34" charset="-122"/>
                  <a:ea typeface="微软雅黑" panose="020B0503020204020204" pitchFamily="34" charset="-122"/>
                  <a:sym typeface="楷体" panose="02010609060101010101" pitchFamily="49" charset="-122"/>
                </a:rPr>
                <a:t>     </a:t>
              </a:r>
              <a:r>
                <a:rPr lang="zh-CN" altLang="en-US" sz="2400" dirty="0">
                  <a:latin typeface="微软雅黑" panose="020B0503020204020204" pitchFamily="34" charset="-122"/>
                  <a:ea typeface="微软雅黑" panose="020B0503020204020204" pitchFamily="34" charset="-122"/>
                  <a:sym typeface="楷体" panose="02010609060101010101" pitchFamily="49" charset="-122"/>
                </a:rPr>
                <a:t>，</a:t>
              </a:r>
              <a:endParaRPr lang="zh-CN" altLang="en-US" sz="2400" dirty="0">
                <a:latin typeface="微软雅黑" panose="020B0503020204020204" pitchFamily="34" charset="-122"/>
                <a:ea typeface="微软雅黑" panose="020B0503020204020204" pitchFamily="34" charset="-122"/>
                <a:sym typeface="楷体" panose="02010609060101010101" pitchFamily="49" charset="-122"/>
              </a:endParaRPr>
            </a:p>
          </p:txBody>
        </p:sp>
        <p:grpSp>
          <p:nvGrpSpPr>
            <p:cNvPr id="10" name="Group 6"/>
            <p:cNvGrpSpPr/>
            <p:nvPr/>
          </p:nvGrpSpPr>
          <p:grpSpPr>
            <a:xfrm>
              <a:off x="10353" y="5677"/>
              <a:ext cx="928" cy="1775"/>
              <a:chOff x="4868" y="2824"/>
              <a:chExt cx="371" cy="710"/>
            </a:xfrm>
          </p:grpSpPr>
          <p:sp>
            <p:nvSpPr>
              <p:cNvPr id="11" name="Text Box 7"/>
              <p:cNvSpPr txBox="1"/>
              <p:nvPr/>
            </p:nvSpPr>
            <p:spPr>
              <a:xfrm>
                <a:off x="4876" y="2824"/>
                <a:ext cx="363" cy="71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2" name="Line 8"/>
              <p:cNvSpPr/>
              <p:nvPr/>
            </p:nvSpPr>
            <p:spPr>
              <a:xfrm>
                <a:off x="4868" y="3100"/>
                <a:ext cx="272" cy="0"/>
              </a:xfrm>
              <a:prstGeom prst="line">
                <a:avLst/>
              </a:prstGeom>
              <a:ln w="25400" cap="flat" cmpd="sng">
                <a:solidFill>
                  <a:schemeClr val="tx1"/>
                </a:solidFill>
                <a:prstDash val="solid"/>
                <a:headEnd type="none" w="med" len="med"/>
                <a:tailEnd type="none" w="med" len="med"/>
              </a:ln>
            </p:spPr>
          </p:sp>
        </p:grpSp>
      </p:grpSp>
      <p:grpSp>
        <p:nvGrpSpPr>
          <p:cNvPr id="20" name="组合 19"/>
          <p:cNvGrpSpPr/>
          <p:nvPr/>
        </p:nvGrpSpPr>
        <p:grpSpPr>
          <a:xfrm>
            <a:off x="3693160" y="2000885"/>
            <a:ext cx="4540885" cy="776605"/>
            <a:chOff x="8754" y="8507"/>
            <a:chExt cx="7151" cy="1223"/>
          </a:xfrm>
        </p:grpSpPr>
        <p:sp>
          <p:nvSpPr>
            <p:cNvPr id="18" name="圆角矩形标注 17"/>
            <p:cNvSpPr/>
            <p:nvPr/>
          </p:nvSpPr>
          <p:spPr>
            <a:xfrm>
              <a:off x="8754" y="8507"/>
              <a:ext cx="7151" cy="1223"/>
            </a:xfrm>
            <a:prstGeom prst="wedgeRoundRectCallout">
              <a:avLst>
                <a:gd name="adj1" fmla="val 50221"/>
                <a:gd name="adj2" fmla="val -16895"/>
                <a:gd name="adj3" fmla="val 16667"/>
              </a:avLst>
            </a:prstGeom>
            <a:noFill/>
            <a:ln>
              <a:solidFill>
                <a:schemeClr val="accent1">
                  <a:lumMod val="5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9" name="文本框 18"/>
            <p:cNvSpPr txBox="1"/>
            <p:nvPr/>
          </p:nvSpPr>
          <p:spPr>
            <a:xfrm>
              <a:off x="9315" y="8736"/>
              <a:ext cx="6048" cy="725"/>
            </a:xfrm>
            <a:prstGeom prst="rect">
              <a:avLst/>
            </a:prstGeom>
            <a:noFill/>
          </p:spPr>
          <p:txBody>
            <a:bodyPr wrap="none" rtlCol="0">
              <a:spAutoFit/>
            </a:bodyPr>
            <a:p>
              <a:r>
                <a:rPr lang="zh-CN" altLang="en-US" sz="2400"/>
                <a:t>种玉米的面积是多少公顷？</a:t>
              </a:r>
              <a:endParaRPr lang="zh-CN" altLang="en-US" sz="2400"/>
            </a:p>
          </p:txBody>
        </p:sp>
      </p:grpSp>
      <p:grpSp>
        <p:nvGrpSpPr>
          <p:cNvPr id="68" name="组合 67"/>
          <p:cNvGrpSpPr/>
          <p:nvPr/>
        </p:nvGrpSpPr>
        <p:grpSpPr>
          <a:xfrm>
            <a:off x="3114040" y="3789045"/>
            <a:ext cx="1744345" cy="840105"/>
            <a:chOff x="9832" y="6206"/>
            <a:chExt cx="2747" cy="1323"/>
          </a:xfrm>
        </p:grpSpPr>
        <p:grpSp>
          <p:nvGrpSpPr>
            <p:cNvPr id="74" name="Group 6"/>
            <p:cNvGrpSpPr/>
            <p:nvPr/>
          </p:nvGrpSpPr>
          <p:grpSpPr>
            <a:xfrm>
              <a:off x="9832" y="6206"/>
              <a:ext cx="908" cy="1298"/>
              <a:chOff x="4876" y="2840"/>
              <a:chExt cx="363" cy="519"/>
            </a:xfrm>
          </p:grpSpPr>
          <p:sp>
            <p:nvSpPr>
              <p:cNvPr id="75"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1</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a:t>
                </a:r>
                <a:endParaRPr lang="en-US" altLang="zh-CN" sz="2800" dirty="0">
                  <a:solidFill>
                    <a:schemeClr val="tx1"/>
                  </a:solidFill>
                  <a:latin typeface="+mj-ea"/>
                  <a:ea typeface="+mj-ea"/>
                </a:endParaRPr>
              </a:p>
            </p:txBody>
          </p:sp>
          <p:sp>
            <p:nvSpPr>
              <p:cNvPr id="76"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sp>
          <p:nvSpPr>
            <p:cNvPr id="77" name="文本框 76"/>
            <p:cNvSpPr txBox="1"/>
            <p:nvPr/>
          </p:nvSpPr>
          <p:spPr>
            <a:xfrm>
              <a:off x="10740" y="6399"/>
              <a:ext cx="703" cy="822"/>
            </a:xfrm>
            <a:prstGeom prst="rect">
              <a:avLst/>
            </a:prstGeom>
            <a:noFill/>
          </p:spPr>
          <p:txBody>
            <a:bodyPr wrap="none" rtlCol="0" anchor="t">
              <a:spAutoFit/>
            </a:bodyPr>
            <a:p>
              <a:r>
                <a:rPr lang="zh-CN" altLang="en-US" sz="2800">
                  <a:latin typeface="Arial" panose="020B0604020202020204" pitchFamily="34" charset="0"/>
                </a:rPr>
                <a:t>×</a:t>
              </a:r>
              <a:endParaRPr lang="zh-CN" altLang="en-US" sz="2800">
                <a:latin typeface="Arial" panose="020B0604020202020204" pitchFamily="34" charset="0"/>
              </a:endParaRPr>
            </a:p>
          </p:txBody>
        </p:sp>
        <p:grpSp>
          <p:nvGrpSpPr>
            <p:cNvPr id="78" name="Group 6"/>
            <p:cNvGrpSpPr/>
            <p:nvPr/>
          </p:nvGrpSpPr>
          <p:grpSpPr>
            <a:xfrm>
              <a:off x="11671" y="6231"/>
              <a:ext cx="908" cy="1298"/>
              <a:chOff x="4876" y="2840"/>
              <a:chExt cx="363" cy="519"/>
            </a:xfrm>
          </p:grpSpPr>
          <p:sp>
            <p:nvSpPr>
              <p:cNvPr id="79" name="Text Box 7"/>
              <p:cNvSpPr txBox="1"/>
              <p:nvPr/>
            </p:nvSpPr>
            <p:spPr>
              <a:xfrm>
                <a:off x="4876" y="2840"/>
                <a:ext cx="363" cy="519"/>
              </a:xfrm>
              <a:prstGeom prst="rect">
                <a:avLst/>
              </a:prstGeom>
              <a:noFill/>
              <a:ln w="9525">
                <a:noFill/>
              </a:ln>
            </p:spPr>
            <p:txBody>
              <a:bodyPr>
                <a:spAutoFit/>
              </a:bodyPr>
              <a:p>
                <a:pPr>
                  <a:lnSpc>
                    <a:spcPct val="60000"/>
                  </a:lnSpc>
                  <a:spcBef>
                    <a:spcPct val="50000"/>
                  </a:spcBef>
                </a:pPr>
                <a:r>
                  <a:rPr lang="en-US" altLang="zh-CN" sz="2800" dirty="0">
                    <a:solidFill>
                      <a:schemeClr val="tx1"/>
                    </a:solidFill>
                    <a:latin typeface="+mj-ea"/>
                    <a:ea typeface="+mj-ea"/>
                  </a:rPr>
                  <a:t>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80"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grpSp>
        <p:nvGrpSpPr>
          <p:cNvPr id="105" name="组合 104"/>
          <p:cNvGrpSpPr/>
          <p:nvPr/>
        </p:nvGrpSpPr>
        <p:grpSpPr>
          <a:xfrm>
            <a:off x="4925929" y="3838575"/>
            <a:ext cx="1936516" cy="824230"/>
            <a:chOff x="3265" y="9505"/>
            <a:chExt cx="3176" cy="1298"/>
          </a:xfrm>
        </p:grpSpPr>
        <p:sp>
          <p:nvSpPr>
            <p:cNvPr id="100" name="文本框 99"/>
            <p:cNvSpPr txBox="1"/>
            <p:nvPr/>
          </p:nvSpPr>
          <p:spPr>
            <a:xfrm>
              <a:off x="3265" y="9661"/>
              <a:ext cx="771" cy="822"/>
            </a:xfrm>
            <a:prstGeom prst="rect">
              <a:avLst/>
            </a:prstGeom>
            <a:noFill/>
          </p:spPr>
          <p:txBody>
            <a:bodyPr wrap="square" rtlCol="0">
              <a:spAutoFit/>
            </a:bodyPr>
            <a:p>
              <a:r>
                <a:rPr lang="en-US" altLang="zh-CN" sz="2800"/>
                <a:t>= </a:t>
              </a:r>
              <a:endParaRPr lang="en-US" altLang="zh-CN" sz="2800"/>
            </a:p>
          </p:txBody>
        </p:sp>
        <p:grpSp>
          <p:nvGrpSpPr>
            <p:cNvPr id="101" name="Group 6"/>
            <p:cNvGrpSpPr/>
            <p:nvPr/>
          </p:nvGrpSpPr>
          <p:grpSpPr>
            <a:xfrm>
              <a:off x="4363" y="9505"/>
              <a:ext cx="2078" cy="1298"/>
              <a:chOff x="4876" y="2840"/>
              <a:chExt cx="831" cy="519"/>
            </a:xfrm>
          </p:grpSpPr>
          <p:sp>
            <p:nvSpPr>
              <p:cNvPr id="102" name="Text Box 7"/>
              <p:cNvSpPr txBox="1"/>
              <p:nvPr/>
            </p:nvSpPr>
            <p:spPr>
              <a:xfrm>
                <a:off x="4876" y="2840"/>
                <a:ext cx="831"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1 </a:t>
                </a:r>
                <a:r>
                  <a:rPr lang="zh-CN" altLang="en-US" sz="2800">
                    <a:latin typeface="Arial" panose="020B0604020202020204" pitchFamily="34" charset="0"/>
                    <a:sym typeface="+mn-ea"/>
                  </a:rPr>
                  <a:t>×</a:t>
                </a:r>
                <a:r>
                  <a:rPr lang="en-US" altLang="zh-CN" sz="2800">
                    <a:latin typeface="Arial" panose="020B0604020202020204" pitchFamily="34" charset="0"/>
                    <a:sym typeface="+mn-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2 </a:t>
                </a:r>
                <a:r>
                  <a:rPr lang="zh-CN" altLang="en-US" sz="2800">
                    <a:latin typeface="Arial" panose="020B0604020202020204" pitchFamily="34" charset="0"/>
                    <a:sym typeface="+mn-ea"/>
                  </a:rPr>
                  <a:t>×</a:t>
                </a:r>
                <a:r>
                  <a:rPr lang="en-US" altLang="zh-CN" sz="2800">
                    <a:latin typeface="Arial" panose="020B0604020202020204" pitchFamily="34" charset="0"/>
                    <a:sym typeface="+mn-ea"/>
                  </a:rPr>
                  <a:t> </a:t>
                </a:r>
                <a:r>
                  <a:rPr lang="en-US" altLang="zh-CN" sz="2800" dirty="0">
                    <a:solidFill>
                      <a:schemeClr val="tx1"/>
                    </a:solidFill>
                    <a:latin typeface="+mj-ea"/>
                    <a:ea typeface="+mj-ea"/>
                  </a:rPr>
                  <a:t>5</a:t>
                </a:r>
                <a:endParaRPr lang="en-US" altLang="zh-CN" sz="2800" dirty="0">
                  <a:solidFill>
                    <a:schemeClr val="tx1"/>
                  </a:solidFill>
                  <a:latin typeface="+mj-ea"/>
                  <a:ea typeface="+mj-ea"/>
                </a:endParaRPr>
              </a:p>
            </p:txBody>
          </p:sp>
          <p:sp>
            <p:nvSpPr>
              <p:cNvPr id="103" name="Line 8"/>
              <p:cNvSpPr/>
              <p:nvPr/>
            </p:nvSpPr>
            <p:spPr>
              <a:xfrm>
                <a:off x="4876" y="3070"/>
                <a:ext cx="708" cy="0"/>
              </a:xfrm>
              <a:prstGeom prst="line">
                <a:avLst/>
              </a:prstGeom>
              <a:ln w="25400" cap="flat" cmpd="sng">
                <a:solidFill>
                  <a:schemeClr val="tx1"/>
                </a:solidFill>
                <a:prstDash val="solid"/>
                <a:headEnd type="none" w="med" len="med"/>
                <a:tailEnd type="none" w="med" len="med"/>
              </a:ln>
            </p:spPr>
          </p:sp>
        </p:grpSp>
      </p:grpSp>
      <p:grpSp>
        <p:nvGrpSpPr>
          <p:cNvPr id="3" name="组合 2"/>
          <p:cNvGrpSpPr/>
          <p:nvPr/>
        </p:nvGrpSpPr>
        <p:grpSpPr>
          <a:xfrm>
            <a:off x="6859270" y="3822700"/>
            <a:ext cx="2487295" cy="824230"/>
            <a:chOff x="11422" y="6180"/>
            <a:chExt cx="3917" cy="1298"/>
          </a:xfrm>
        </p:grpSpPr>
        <p:grpSp>
          <p:nvGrpSpPr>
            <p:cNvPr id="99" name="组合 98"/>
            <p:cNvGrpSpPr/>
            <p:nvPr/>
          </p:nvGrpSpPr>
          <p:grpSpPr>
            <a:xfrm>
              <a:off x="12167" y="6180"/>
              <a:ext cx="3172" cy="1298"/>
              <a:chOff x="15787" y="1329"/>
              <a:chExt cx="3172" cy="1298"/>
            </a:xfrm>
          </p:grpSpPr>
          <p:grpSp>
            <p:nvGrpSpPr>
              <p:cNvPr id="92" name="Group 6"/>
              <p:cNvGrpSpPr/>
              <p:nvPr/>
            </p:nvGrpSpPr>
            <p:grpSpPr>
              <a:xfrm>
                <a:off x="15787" y="1329"/>
                <a:ext cx="1110" cy="1298"/>
                <a:chOff x="4796" y="2840"/>
                <a:chExt cx="444" cy="519"/>
              </a:xfrm>
            </p:grpSpPr>
            <p:sp>
              <p:nvSpPr>
                <p:cNvPr id="93" name="Text Box 7"/>
                <p:cNvSpPr txBox="1"/>
                <p:nvPr/>
              </p:nvSpPr>
              <p:spPr>
                <a:xfrm>
                  <a:off x="4796" y="2840"/>
                  <a:ext cx="444"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94" name="Line 8"/>
                <p:cNvSpPr/>
                <p:nvPr/>
              </p:nvSpPr>
              <p:spPr>
                <a:xfrm>
                  <a:off x="4860" y="3070"/>
                  <a:ext cx="272"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16751" y="1541"/>
                <a:ext cx="2208" cy="725"/>
              </a:xfrm>
              <a:prstGeom prst="rect">
                <a:avLst/>
              </a:prstGeom>
              <a:noFill/>
            </p:spPr>
            <p:txBody>
              <a:bodyPr wrap="none" rtlCol="0" anchor="t">
                <a:spAutoFit/>
              </a:bodyPr>
              <a:p>
                <a:r>
                  <a:rPr lang="zh-CN" altLang="en-US" sz="2400">
                    <a:sym typeface="+mn-ea"/>
                  </a:rPr>
                  <a:t>（公顷）</a:t>
                </a:r>
                <a:endParaRPr lang="zh-CN" altLang="en-US" sz="2400">
                  <a:sym typeface="+mn-ea"/>
                </a:endParaRPr>
              </a:p>
            </p:txBody>
          </p:sp>
        </p:grpSp>
        <p:sp>
          <p:nvSpPr>
            <p:cNvPr id="97" name="文本框 96"/>
            <p:cNvSpPr txBox="1"/>
            <p:nvPr/>
          </p:nvSpPr>
          <p:spPr>
            <a:xfrm>
              <a:off x="11422" y="6355"/>
              <a:ext cx="615" cy="822"/>
            </a:xfrm>
            <a:prstGeom prst="rect">
              <a:avLst/>
            </a:prstGeom>
            <a:noFill/>
          </p:spPr>
          <p:txBody>
            <a:bodyPr wrap="none" rtlCol="0">
              <a:spAutoFit/>
            </a:bodyPr>
            <a:p>
              <a:r>
                <a:rPr lang="en-US" altLang="zh-CN" sz="2800"/>
                <a:t>=</a:t>
              </a:r>
              <a:endParaRPr lang="en-US" altLang="zh-CN" sz="2800"/>
            </a:p>
          </p:txBody>
        </p:sp>
      </p:grpSp>
      <p:grpSp>
        <p:nvGrpSpPr>
          <p:cNvPr id="16" name="组合 15"/>
          <p:cNvGrpSpPr/>
          <p:nvPr/>
        </p:nvGrpSpPr>
        <p:grpSpPr>
          <a:xfrm>
            <a:off x="3693160" y="5562600"/>
            <a:ext cx="4431665" cy="824230"/>
            <a:chOff x="5812" y="8145"/>
            <a:chExt cx="6979" cy="1298"/>
          </a:xfrm>
        </p:grpSpPr>
        <p:sp>
          <p:nvSpPr>
            <p:cNvPr id="13" name="文本框 12"/>
            <p:cNvSpPr txBox="1"/>
            <p:nvPr/>
          </p:nvSpPr>
          <p:spPr>
            <a:xfrm>
              <a:off x="5812" y="8370"/>
              <a:ext cx="6979" cy="725"/>
            </a:xfrm>
            <a:prstGeom prst="rect">
              <a:avLst/>
            </a:prstGeom>
            <a:noFill/>
          </p:spPr>
          <p:txBody>
            <a:bodyPr wrap="none" rtlCol="0">
              <a:spAutoFit/>
            </a:bodyPr>
            <a:p>
              <a:r>
                <a:rPr lang="zh-CN" altLang="en-US" sz="2400"/>
                <a:t>答：种玉米的面积是</a:t>
              </a:r>
              <a:r>
                <a:rPr lang="en-US" altLang="zh-CN" sz="2400"/>
                <a:t>       </a:t>
              </a:r>
              <a:r>
                <a:rPr lang="zh-CN" altLang="en-US" sz="2400"/>
                <a:t>公顷。</a:t>
              </a:r>
              <a:endParaRPr lang="zh-CN" altLang="en-US" sz="2400"/>
            </a:p>
          </p:txBody>
        </p:sp>
        <p:grpSp>
          <p:nvGrpSpPr>
            <p:cNvPr id="14" name="Group 6"/>
            <p:cNvGrpSpPr/>
            <p:nvPr/>
          </p:nvGrpSpPr>
          <p:grpSpPr>
            <a:xfrm>
              <a:off x="10249" y="8145"/>
              <a:ext cx="1070" cy="1298"/>
              <a:chOff x="4812" y="2840"/>
              <a:chExt cx="428" cy="519"/>
            </a:xfrm>
          </p:grpSpPr>
          <p:sp>
            <p:nvSpPr>
              <p:cNvPr id="15378" name="Text Box 7"/>
              <p:cNvSpPr txBox="1"/>
              <p:nvPr/>
            </p:nvSpPr>
            <p:spPr>
              <a:xfrm>
                <a:off x="4812" y="2840"/>
                <a:ext cx="428" cy="519"/>
              </a:xfrm>
              <a:prstGeom prst="rect">
                <a:avLst/>
              </a:prstGeom>
              <a:noFill/>
              <a:ln w="9525">
                <a:noFill/>
              </a:ln>
            </p:spPr>
            <p:txBody>
              <a:bodyPr wrap="square">
                <a:spAutoFit/>
              </a:bodyPr>
              <a:p>
                <a:pPr>
                  <a:lnSpc>
                    <a:spcPct val="60000"/>
                  </a:lnSpc>
                  <a:spcBef>
                    <a:spcPct val="50000"/>
                  </a:spcBef>
                </a:pPr>
                <a:r>
                  <a:rPr lang="en-US" altLang="zh-CN" sz="2800" dirty="0">
                    <a:solidFill>
                      <a:schemeClr val="tx1"/>
                    </a:solidFill>
                    <a:latin typeface="+mj-ea"/>
                    <a:ea typeface="+mj-ea"/>
                  </a:rPr>
                  <a:t> 3</a:t>
                </a:r>
                <a:endParaRPr lang="en-US" altLang="zh-CN" sz="2800" dirty="0">
                  <a:solidFill>
                    <a:schemeClr val="tx1"/>
                  </a:solidFill>
                  <a:latin typeface="+mj-ea"/>
                  <a:ea typeface="+mj-ea"/>
                </a:endParaRPr>
              </a:p>
              <a:p>
                <a:pPr>
                  <a:lnSpc>
                    <a:spcPct val="60000"/>
                  </a:lnSpc>
                  <a:spcBef>
                    <a:spcPct val="50000"/>
                  </a:spcBef>
                </a:pPr>
                <a:r>
                  <a:rPr lang="en-US" altLang="zh-CN" sz="2800" dirty="0">
                    <a:solidFill>
                      <a:schemeClr val="tx1"/>
                    </a:solidFill>
                    <a:latin typeface="+mj-ea"/>
                    <a:ea typeface="+mj-ea"/>
                  </a:rPr>
                  <a:t>10</a:t>
                </a:r>
                <a:endParaRPr lang="en-US" altLang="zh-CN" sz="2800" dirty="0">
                  <a:solidFill>
                    <a:schemeClr val="tx1"/>
                  </a:solidFill>
                  <a:latin typeface="+mj-ea"/>
                  <a:ea typeface="+mj-ea"/>
                </a:endParaRPr>
              </a:p>
            </p:txBody>
          </p:sp>
          <p:sp>
            <p:nvSpPr>
              <p:cNvPr id="15379" name="Line 8"/>
              <p:cNvSpPr/>
              <p:nvPr/>
            </p:nvSpPr>
            <p:spPr>
              <a:xfrm>
                <a:off x="4876" y="3070"/>
                <a:ext cx="272" cy="0"/>
              </a:xfrm>
              <a:prstGeom prst="line">
                <a:avLst/>
              </a:prstGeom>
              <a:ln w="25400" cap="flat" cmpd="sng">
                <a:solidFill>
                  <a:schemeClr val="tx1"/>
                </a:solidFill>
                <a:prstDash val="solid"/>
                <a:headEnd type="none" w="med" len="med"/>
                <a:tailEnd type="none" w="med" len="med"/>
              </a:ln>
            </p:spPr>
          </p:sp>
        </p:grpSp>
      </p:grpSp>
      <p:pic>
        <p:nvPicPr>
          <p:cNvPr id="17" name="图片 16"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b="48945"/>
          <a:stretch>
            <a:fillRect/>
          </a:stretch>
        </p:blipFill>
        <p:spPr>
          <a:xfrm>
            <a:off x="6046470" y="3197860"/>
            <a:ext cx="1608455" cy="586105"/>
          </a:xfrm>
          <a:prstGeom prst="rect">
            <a:avLst/>
          </a:prstGeom>
        </p:spPr>
      </p:pic>
      <p:grpSp>
        <p:nvGrpSpPr>
          <p:cNvPr id="26" name="组合 25"/>
          <p:cNvGrpSpPr/>
          <p:nvPr/>
        </p:nvGrpSpPr>
        <p:grpSpPr>
          <a:xfrm>
            <a:off x="7705090" y="2850515"/>
            <a:ext cx="3054350" cy="664210"/>
            <a:chOff x="12134" y="4489"/>
            <a:chExt cx="4810" cy="1046"/>
          </a:xfrm>
        </p:grpSpPr>
        <p:sp>
          <p:nvSpPr>
            <p:cNvPr id="25" name="圆角矩形 24"/>
            <p:cNvSpPr/>
            <p:nvPr/>
          </p:nvSpPr>
          <p:spPr>
            <a:xfrm>
              <a:off x="12134" y="4489"/>
              <a:ext cx="4810" cy="1047"/>
            </a:xfrm>
            <a:prstGeom prst="roundRect">
              <a:avLst/>
            </a:prstGeom>
            <a:gradFill>
              <a:gsLst>
                <a:gs pos="73000">
                  <a:srgbClr val="FDB140">
                    <a:alpha val="100000"/>
                  </a:srgbClr>
                </a:gs>
                <a:gs pos="49000">
                  <a:srgbClr val="FBC97F">
                    <a:alpha val="100000"/>
                  </a:srgbClr>
                </a:gs>
                <a:gs pos="24000">
                  <a:srgbClr val="F9E2BF">
                    <a:alpha val="100000"/>
                  </a:srgbClr>
                </a:gs>
                <a:gs pos="0">
                  <a:schemeClr val="accent1">
                    <a:lumMod val="5000"/>
                    <a:lumOff val="95000"/>
                  </a:schemeClr>
                </a:gs>
                <a:gs pos="98000">
                  <a:schemeClr val="accent4">
                    <a:lumMod val="75000"/>
                  </a:schemeClr>
                </a:gs>
              </a:gsLst>
              <a:path path="rect">
                <a:fillToRect l="50000" t="50000" r="50000" b="50000"/>
              </a:path>
              <a:tileRect/>
            </a:gra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nvSpPr>
          <p:spPr>
            <a:xfrm>
              <a:off x="12173" y="4700"/>
              <a:ext cx="4608" cy="725"/>
            </a:xfrm>
            <a:prstGeom prst="rect">
              <a:avLst/>
            </a:prstGeom>
            <a:noFill/>
          </p:spPr>
          <p:txBody>
            <a:bodyPr wrap="none" rtlCol="0">
              <a:spAutoFit/>
            </a:bodyPr>
            <a:p>
              <a:r>
                <a:rPr lang="zh-CN" altLang="en-US" sz="2400"/>
                <a:t>分子相乘的积作分子</a:t>
              </a:r>
              <a:endParaRPr lang="zh-CN" altLang="en-US" sz="2400"/>
            </a:p>
          </p:txBody>
        </p:sp>
      </p:grpSp>
      <p:pic>
        <p:nvPicPr>
          <p:cNvPr id="22" name="图片 21"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b="48945"/>
          <a:stretch>
            <a:fillRect/>
          </a:stretch>
        </p:blipFill>
        <p:spPr>
          <a:xfrm>
            <a:off x="3771900" y="3180715"/>
            <a:ext cx="2199640" cy="586105"/>
          </a:xfrm>
          <a:prstGeom prst="rect">
            <a:avLst/>
          </a:prstGeom>
        </p:spPr>
      </p:pic>
      <p:pic>
        <p:nvPicPr>
          <p:cNvPr id="23" name="图片 22"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b="48945"/>
          <a:stretch>
            <a:fillRect/>
          </a:stretch>
        </p:blipFill>
        <p:spPr>
          <a:xfrm flipV="1">
            <a:off x="3771900" y="4623435"/>
            <a:ext cx="2199640" cy="586105"/>
          </a:xfrm>
          <a:prstGeom prst="rect">
            <a:avLst/>
          </a:prstGeom>
        </p:spPr>
      </p:pic>
      <p:pic>
        <p:nvPicPr>
          <p:cNvPr id="24" name="图片 23" descr="496c79ba768ede96d3fa1b8f9446b48b1d6c96a03e3d-N1po4T_fw658"/>
          <p:cNvPicPr>
            <a:picLocks noChangeAspect="1"/>
          </p:cNvPicPr>
          <p:nvPr/>
        </p:nvPicPr>
        <p:blipFill>
          <a:blip r:embed="rId2">
            <a:clrChange>
              <a:clrFrom>
                <a:srgbClr val="F6F6F6">
                  <a:alpha val="100000"/>
                </a:srgbClr>
              </a:clrFrom>
              <a:clrTo>
                <a:srgbClr val="F6F6F6">
                  <a:alpha val="100000"/>
                  <a:alpha val="0"/>
                </a:srgbClr>
              </a:clrTo>
            </a:clrChange>
          </a:blip>
          <a:srcRect b="48945"/>
          <a:stretch>
            <a:fillRect/>
          </a:stretch>
        </p:blipFill>
        <p:spPr>
          <a:xfrm flipV="1">
            <a:off x="6046470" y="4605655"/>
            <a:ext cx="1608455" cy="586105"/>
          </a:xfrm>
          <a:prstGeom prst="rect">
            <a:avLst/>
          </a:prstGeom>
        </p:spPr>
      </p:pic>
      <p:grpSp>
        <p:nvGrpSpPr>
          <p:cNvPr id="27" name="组合 26"/>
          <p:cNvGrpSpPr/>
          <p:nvPr/>
        </p:nvGrpSpPr>
        <p:grpSpPr>
          <a:xfrm>
            <a:off x="7729855" y="4685665"/>
            <a:ext cx="3054350" cy="664845"/>
            <a:chOff x="12134" y="4489"/>
            <a:chExt cx="4810" cy="1047"/>
          </a:xfrm>
        </p:grpSpPr>
        <p:sp>
          <p:nvSpPr>
            <p:cNvPr id="28" name="圆角矩形 27"/>
            <p:cNvSpPr/>
            <p:nvPr/>
          </p:nvSpPr>
          <p:spPr>
            <a:xfrm>
              <a:off x="12134" y="4489"/>
              <a:ext cx="4810" cy="1047"/>
            </a:xfrm>
            <a:prstGeom prst="roundRect">
              <a:avLst/>
            </a:prstGeom>
            <a:gradFill>
              <a:gsLst>
                <a:gs pos="73000">
                  <a:srgbClr val="ACDB7C">
                    <a:alpha val="100000"/>
                  </a:srgbClr>
                </a:gs>
                <a:gs pos="49000">
                  <a:srgbClr val="C5E5A7">
                    <a:alpha val="100000"/>
                  </a:srgbClr>
                </a:gs>
                <a:gs pos="24000">
                  <a:srgbClr val="DEF0D3">
                    <a:alpha val="100000"/>
                  </a:srgbClr>
                </a:gs>
                <a:gs pos="0">
                  <a:schemeClr val="accent1">
                    <a:lumMod val="5000"/>
                    <a:lumOff val="95000"/>
                  </a:schemeClr>
                </a:gs>
                <a:gs pos="98000">
                  <a:srgbClr val="92D050"/>
                </a:gs>
              </a:gsLst>
              <a:path path="rect">
                <a:fillToRect l="50000" t="50000" r="50000" b="50000"/>
              </a:path>
              <a:tileRect/>
            </a:gra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12173" y="4700"/>
              <a:ext cx="4608" cy="725"/>
            </a:xfrm>
            <a:prstGeom prst="rect">
              <a:avLst/>
            </a:prstGeom>
            <a:noFill/>
          </p:spPr>
          <p:txBody>
            <a:bodyPr wrap="none" rtlCol="0">
              <a:spAutoFit/>
            </a:bodyPr>
            <a:p>
              <a:r>
                <a:rPr lang="zh-CN" altLang="en-US" sz="2400"/>
                <a:t>分母相乘的积作分母</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ppt_y</p:attrName>
                                        </p:attrNameLst>
                                      </p:cBhvr>
                                      <p:tavLst>
                                        <p:tav tm="0">
                                          <p:val>
                                            <p:strVal val="#ppt_y+#ppt_h*1.125000"/>
                                          </p:val>
                                        </p:tav>
                                        <p:tav tm="100000">
                                          <p:val>
                                            <p:strVal val="#ppt_y"/>
                                          </p:val>
                                        </p:tav>
                                      </p:tavLst>
                                    </p:anim>
                                    <p:animEffect transition="in" filter="wipe(up)">
                                      <p:cBhvr>
                                        <p:cTn id="8" dur="500"/>
                                        <p:tgtEl>
                                          <p:spTgt spid="6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additive="base">
                                        <p:cTn id="13" dur="500"/>
                                        <p:tgtEl>
                                          <p:spTgt spid="105"/>
                                        </p:tgtEl>
                                        <p:attrNameLst>
                                          <p:attrName>ppt_y</p:attrName>
                                        </p:attrNameLst>
                                      </p:cBhvr>
                                      <p:tavLst>
                                        <p:tav tm="0">
                                          <p:val>
                                            <p:strVal val="#ppt_y+#ppt_h*1.125000"/>
                                          </p:val>
                                        </p:tav>
                                        <p:tav tm="100000">
                                          <p:val>
                                            <p:strVal val="#ppt_y"/>
                                          </p:val>
                                        </p:tav>
                                      </p:tavLst>
                                    </p:anim>
                                    <p:animEffect transition="in" filter="wipe(up)">
                                      <p:cBhvr>
                                        <p:cTn id="14" dur="500"/>
                                        <p:tgtEl>
                                          <p:spTgt spid="10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down)">
                                      <p:cBhvr>
                                        <p:cTn id="35" dur="500"/>
                                        <p:tgtEl>
                                          <p:spTgt spid="2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p:tgtEl>
                                          <p:spTgt spid="16"/>
                                        </p:tgtEl>
                                        <p:attrNameLst>
                                          <p:attrName>ppt_y</p:attrName>
                                        </p:attrNameLst>
                                      </p:cBhvr>
                                      <p:tavLst>
                                        <p:tav tm="0">
                                          <p:val>
                                            <p:strVal val="#ppt_y+#ppt_h*1.125000"/>
                                          </p:val>
                                        </p:tav>
                                        <p:tav tm="100000">
                                          <p:val>
                                            <p:strVal val="#ppt_y"/>
                                          </p:val>
                                        </p:tav>
                                      </p:tavLst>
                                    </p:anim>
                                    <p:animEffect transition="in" filter="wipe(up)">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4445,&quot;width&quot;:3202.499212598425}"/>
</p:tagLst>
</file>

<file path=ppt/tags/tag2.xml><?xml version="1.0" encoding="utf-8"?>
<p:tagLst xmlns:p="http://schemas.openxmlformats.org/presentationml/2006/main">
  <p:tag name="KSO_WM_UNIT_PLACING_PICTURE_USER_VIEWPORT" val="{&quot;height&quot;:4745,&quot;width&quot;:2785}"/>
</p:tagLst>
</file>

<file path=ppt/tags/tag3.xml><?xml version="1.0" encoding="utf-8"?>
<p:tagLst xmlns:p="http://schemas.openxmlformats.org/presentationml/2006/main">
  <p:tag name="KSO_WM_UNIT_PLACING_PICTURE_USER_VIEWPORT" val="{&quot;height&quot;:4060,&quot;width&quot;:2402.499212598425}"/>
</p:tagLst>
</file>

<file path=ppt/tags/tag4.xml><?xml version="1.0" encoding="utf-8"?>
<p:tagLst xmlns:p="http://schemas.openxmlformats.org/presentationml/2006/main">
  <p:tag name="KSO_WM_UNIT_PLACING_PICTURE_USER_VIEWPORT" val="{&quot;height&quot;:4137.499212598425,&quot;width&quot;:3277.5007874015746}"/>
</p:tagLst>
</file>

<file path=ppt/tags/tag5.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1430</Words>
  <Application>WPS 演示</Application>
  <PresentationFormat>宽屏</PresentationFormat>
  <Paragraphs>620</Paragraphs>
  <Slides>19</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微软雅黑</vt:lpstr>
      <vt:lpstr>Wingdings</vt:lpstr>
      <vt:lpstr>Times New Roman</vt:lpstr>
      <vt:lpstr>楷体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FA19FDE77D20403A9772D362DC78BE0B</vt:lpwstr>
  </property>
</Properties>
</file>