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33"/>
  </p:notesMasterIdLst>
  <p:sldIdLst>
    <p:sldId id="256" r:id="rId4"/>
    <p:sldId id="283" r:id="rId5"/>
    <p:sldId id="302" r:id="rId6"/>
    <p:sldId id="304" r:id="rId7"/>
    <p:sldId id="303" r:id="rId8"/>
    <p:sldId id="305" r:id="rId9"/>
    <p:sldId id="309" r:id="rId10"/>
    <p:sldId id="310" r:id="rId11"/>
    <p:sldId id="311" r:id="rId12"/>
    <p:sldId id="321" r:id="rId13"/>
    <p:sldId id="260" r:id="rId14"/>
    <p:sldId id="259" r:id="rId15"/>
    <p:sldId id="306" r:id="rId16"/>
    <p:sldId id="307" r:id="rId17"/>
    <p:sldId id="313" r:id="rId18"/>
    <p:sldId id="314" r:id="rId19"/>
    <p:sldId id="308" r:id="rId20"/>
    <p:sldId id="312" r:id="rId21"/>
    <p:sldId id="315" r:id="rId22"/>
    <p:sldId id="316" r:id="rId23"/>
    <p:sldId id="317" r:id="rId24"/>
    <p:sldId id="318" r:id="rId25"/>
    <p:sldId id="319" r:id="rId26"/>
    <p:sldId id="320" r:id="rId27"/>
    <p:sldId id="322" r:id="rId28"/>
    <p:sldId id="264" r:id="rId29"/>
    <p:sldId id="288" r:id="rId30"/>
    <p:sldId id="265" r:id="rId31"/>
    <p:sldId id="340" r:id="rId32"/>
  </p:sldIdLst>
  <p:sldSz cx="9144000" cy="6858000" type="screen4x3"/>
  <p:notesSz cx="6858000" cy="9144000"/>
  <p:custDataLst>
    <p:tags r:id="rId3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FF00"/>
    <a:srgbClr val="00FF00"/>
    <a:srgbClr val="FF33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Objects="1" showGuides="1"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5915B3A-86F2-4914-AD15-5EEBC1657C5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24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E0D799-B9BB-470F-9A69-47699608C09C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E0D799-B9BB-470F-9A69-47699608C09C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E0D799-B9BB-470F-9A69-47699608C09C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E0D799-B9BB-470F-9A69-47699608C09C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E0D799-B9BB-470F-9A69-47699608C09C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E0D799-B9BB-470F-9A69-47699608C09C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E0D799-B9BB-470F-9A69-47699608C09C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E0D799-B9BB-470F-9A69-47699608C09C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E0D799-B9BB-470F-9A69-47699608C09C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E0D799-B9BB-470F-9A69-47699608C09C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E0D799-B9BB-470F-9A69-47699608C09C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audio" Target="../media/audio1.wav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 typeface="Arial" panose="020B0604020202020204" pitchFamily="34" charset="0"/>
              <a:buNone/>
              <a:defRPr sz="14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E0D799-B9BB-470F-9A69-47699608C09C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buFont typeface="Arial" panose="020B0604020202020204" pitchFamily="34" charset="0"/>
              <a:buNone/>
              <a:defRPr sz="1400" smtClean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omb/>
    <p:sndAc>
      <p:stSnd>
        <p:snd r:embed="rId13" name="coin.wav"/>
      </p:stSnd>
    </p:sndAc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ctrTitle" idx="4294967295"/>
          </p:nvPr>
        </p:nvSpPr>
        <p:spPr>
          <a:xfrm>
            <a:off x="0" y="-812800"/>
            <a:ext cx="7631113" cy="7194550"/>
          </a:xfrm>
        </p:spPr>
        <p:txBody>
          <a:bodyPr vert="horz" wrap="square" lIns="91440" tIns="45720" rIns="91440" bIns="45720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 algn="ctr" eaLnBrk="1" hangingPunct="1"/>
            <a:r>
              <a:rPr lang="zh-CN" altLang="zh-CN" sz="60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      </a:t>
            </a:r>
            <a:endParaRPr lang="zh-CN" altLang="zh-CN" sz="6000" b="1" dirty="0">
              <a:solidFill>
                <a:srgbClr val="D60093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51" name="Text Box 4"/>
          <p:cNvSpPr txBox="1"/>
          <p:nvPr/>
        </p:nvSpPr>
        <p:spPr>
          <a:xfrm>
            <a:off x="2571750" y="2143125"/>
            <a:ext cx="6429375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4800" dirty="0">
                <a:solidFill>
                  <a:srgbClr val="D60093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800" dirty="0">
                <a:solidFill>
                  <a:srgbClr val="0000CC"/>
                </a:solidFill>
                <a:latin typeface="Times New Roman" panose="02020603050405020304" pitchFamily="18" charset="0"/>
              </a:rPr>
              <a:t>Unit 2 </a:t>
            </a:r>
            <a:endParaRPr lang="en-US" altLang="zh-CN" sz="4800" dirty="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algn="ctr" eaLnBrk="1" hangingPunct="1"/>
            <a:r>
              <a:rPr lang="en-US" altLang="zh-CN" sz="4800" dirty="0">
                <a:solidFill>
                  <a:srgbClr val="D60093"/>
                </a:solidFill>
                <a:latin typeface="Times New Roman" panose="02020603050405020304" pitchFamily="18" charset="0"/>
              </a:rPr>
              <a:t>School in Canada </a:t>
            </a:r>
            <a:endParaRPr lang="en-US" altLang="zh-CN" sz="4800" dirty="0">
              <a:solidFill>
                <a:srgbClr val="D60093"/>
              </a:solidFill>
              <a:latin typeface="Times New Roman" panose="02020603050405020304" pitchFamily="18" charset="0"/>
            </a:endParaRPr>
          </a:p>
          <a:p>
            <a:pPr algn="ctr" eaLnBrk="1" hangingPunct="1"/>
            <a:r>
              <a:rPr lang="en-US" altLang="zh-CN" sz="4800" dirty="0">
                <a:solidFill>
                  <a:srgbClr val="0000CC"/>
                </a:solidFill>
                <a:latin typeface="Times New Roman" panose="02020603050405020304" pitchFamily="18" charset="0"/>
              </a:rPr>
              <a:t>Lesson </a:t>
            </a:r>
            <a:r>
              <a:rPr lang="zh-CN" altLang="en-US" sz="4800" dirty="0">
                <a:solidFill>
                  <a:srgbClr val="0000CC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4800" dirty="0">
                <a:solidFill>
                  <a:srgbClr val="D60093"/>
                </a:solidFill>
                <a:latin typeface="Times New Roman" panose="02020603050405020304" pitchFamily="18" charset="0"/>
              </a:rPr>
              <a:t> </a:t>
            </a:r>
            <a:br>
              <a:rPr lang="en-US" altLang="zh-CN" sz="4800" dirty="0">
                <a:solidFill>
                  <a:srgbClr val="D60093"/>
                </a:solidFill>
                <a:latin typeface="Times New Roman" panose="02020603050405020304" pitchFamily="18" charset="0"/>
              </a:rPr>
            </a:br>
            <a:r>
              <a:rPr lang="en-US" altLang="zh-CN" sz="4800" dirty="0">
                <a:solidFill>
                  <a:srgbClr val="D60093"/>
                </a:solidFill>
                <a:latin typeface="Times New Roman" panose="02020603050405020304" pitchFamily="18" charset="0"/>
              </a:rPr>
              <a:t>   How </a:t>
            </a:r>
            <a:r>
              <a:rPr lang="zh-CN" altLang="en-US" sz="4800" dirty="0">
                <a:solidFill>
                  <a:srgbClr val="D60093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4800" dirty="0">
                <a:solidFill>
                  <a:srgbClr val="D60093"/>
                </a:solidFill>
                <a:latin typeface="Times New Roman" panose="02020603050405020304" pitchFamily="18" charset="0"/>
              </a:rPr>
              <a:t>any </a:t>
            </a:r>
            <a:r>
              <a:rPr lang="zh-CN" altLang="en-US" sz="4800" dirty="0">
                <a:solidFill>
                  <a:srgbClr val="D60093"/>
                </a:solidFill>
                <a:latin typeface="Times New Roman" panose="02020603050405020304" pitchFamily="18" charset="0"/>
              </a:rPr>
              <a:t>Are There</a:t>
            </a:r>
            <a:r>
              <a:rPr lang="en-US" altLang="zh-CN" sz="4800" dirty="0">
                <a:solidFill>
                  <a:srgbClr val="D60093"/>
                </a:solidFill>
                <a:latin typeface="Times New Roman" panose="02020603050405020304" pitchFamily="18" charset="0"/>
              </a:rPr>
              <a:t>?</a:t>
            </a:r>
            <a:endParaRPr lang="en-US" altLang="zh-CN" sz="4800" dirty="0">
              <a:solidFill>
                <a:srgbClr val="D60093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mb/>
    <p:sndAc>
      <p:stSnd>
        <p:snd r:embed="rId1" name="coin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4" descr="wenhuayongpinyi2_063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5375" y="2133600"/>
            <a:ext cx="5400675" cy="465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WordArt 3"/>
          <p:cNvSpPr/>
          <p:nvPr/>
        </p:nvSpPr>
        <p:spPr>
          <a:xfrm>
            <a:off x="611188" y="404813"/>
            <a:ext cx="5767387" cy="297021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99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Learn to say</a:t>
            </a:r>
            <a:endParaRPr lang="zh-CN" altLang="en-US" sz="3600" b="1">
              <a:ln w="9525" cap="flat" cmpd="sng">
                <a:solidFill>
                  <a:srgbClr val="99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 idx="4294967295"/>
          </p:nvPr>
        </p:nvSpPr>
        <p:spPr>
          <a:xfrm>
            <a:off x="214313" y="1143000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6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This is one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pencil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6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2291" name="Picture 5" descr="4eefe978d390c_300x37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0" y="2643188"/>
            <a:ext cx="2857500" cy="285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These are many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pencils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5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315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417638"/>
            <a:ext cx="8229600" cy="5027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breeze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 idx="4294967295"/>
          </p:nvPr>
        </p:nvSpPr>
        <p:spPr>
          <a:xfrm>
            <a:off x="214313" y="1143000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6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This is a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chair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6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4339" name="Picture 5" descr="4eefe978d390c_300x37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1275" y="2636838"/>
            <a:ext cx="3313113" cy="3929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These are many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chairs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5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5363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417638"/>
            <a:ext cx="8169275" cy="5027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breeze.wav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type="title" idx="4294967295"/>
          </p:nvPr>
        </p:nvSpPr>
        <p:spPr>
          <a:xfrm>
            <a:off x="214313" y="1143000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6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This is a 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box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6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6387" name="Picture 5" descr="4eefe978d390c_300x37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1275" y="2925763"/>
            <a:ext cx="4176713" cy="3243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These are many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boxes.</a:t>
            </a:r>
            <a:endParaRPr lang="zh-CN" altLang="zh-CN" sz="5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411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813" y="1417638"/>
            <a:ext cx="7224712" cy="5027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breeze.wav"/>
      </p:stSnd>
    </p:sndAc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title" idx="4294967295"/>
          </p:nvPr>
        </p:nvSpPr>
        <p:spPr>
          <a:xfrm>
            <a:off x="214313" y="1143000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6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This is a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bus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6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8435" name="Picture 5" descr="4eefe978d390c_300x37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6388" y="2286000"/>
            <a:ext cx="5597525" cy="4176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These are many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buses.</a:t>
            </a:r>
            <a:endParaRPr lang="zh-CN" altLang="zh-CN" sz="5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9459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1417638"/>
            <a:ext cx="6702425" cy="5027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breeze.wav"/>
      </p:stSnd>
    </p:sndAc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type="title" idx="4294967295"/>
          </p:nvPr>
        </p:nvSpPr>
        <p:spPr>
          <a:xfrm>
            <a:off x="214313" y="1143000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6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This is a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tomato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6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483" name="Picture 5" descr="4eefe978d390c_300x37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5738" y="2286000"/>
            <a:ext cx="3740150" cy="4176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4" descr="wenhuayongpinyi2_063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5375" y="2133600"/>
            <a:ext cx="5400675" cy="465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WordArt 5"/>
          <p:cNvSpPr>
            <a:spLocks noTextEdit="1"/>
          </p:cNvSpPr>
          <p:nvPr/>
        </p:nvSpPr>
        <p:spPr>
          <a:xfrm>
            <a:off x="684213" y="333375"/>
            <a:ext cx="4579937" cy="24765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60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dist="38100" dir="2699999" algn="ctr" rotWithShape="0">
                    <a:srgbClr val="000000">
                      <a:alpha val="42998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New Words</a:t>
            </a:r>
            <a:endParaRPr lang="zh-CN" altLang="en-US" sz="60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effectLst>
                <a:outerShdw dist="38100" dir="2699999" algn="ctr" rotWithShape="0">
                  <a:srgbClr val="000000">
                    <a:alpha val="42998"/>
                  </a:srgbClr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These are many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tomatoes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5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1507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1413" y="1701800"/>
            <a:ext cx="6486525" cy="4806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breeze.wav"/>
      </p:stSnd>
    </p:sndAc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/>
          </p:cNvSpPr>
          <p:nvPr>
            <p:ph type="title" idx="4294967295"/>
          </p:nvPr>
        </p:nvSpPr>
        <p:spPr>
          <a:xfrm>
            <a:off x="214313" y="1143000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6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This is a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potato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6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2531" name="Picture 5" descr="4eefe978d390c_300x37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5738" y="2565400"/>
            <a:ext cx="4448175" cy="3857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These are many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potatoes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5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3555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4438" y="1773238"/>
            <a:ext cx="6135687" cy="4371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breeze.wav"/>
      </p:stSnd>
    </p:sndAc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type="title" idx="4294967295"/>
          </p:nvPr>
        </p:nvSpPr>
        <p:spPr>
          <a:xfrm>
            <a:off x="214313" y="1143000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6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This is a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potato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6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4579" name="Picture 5" descr="4eefe978d390c_300x37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3938" y="2636838"/>
            <a:ext cx="5095875" cy="3548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These are many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photos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5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5603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2138" y="1917700"/>
            <a:ext cx="5721350" cy="4371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breeze.wav"/>
      </p:stSnd>
    </p:sndAc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WordArt 5"/>
          <p:cNvSpPr>
            <a:spLocks noTextEdit="1"/>
          </p:cNvSpPr>
          <p:nvPr/>
        </p:nvSpPr>
        <p:spPr>
          <a:xfrm>
            <a:off x="684213" y="333375"/>
            <a:ext cx="6337300" cy="33845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60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dist="38100" dir="2699999" algn="ctr" rotWithShape="0">
                    <a:srgbClr val="000000">
                      <a:alpha val="42998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Let's practice!</a:t>
            </a:r>
            <a:endParaRPr lang="zh-CN" altLang="en-US" sz="60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effectLst>
                <a:outerShdw dist="38100" dir="2699999" algn="ctr" rotWithShape="0">
                  <a:srgbClr val="000000">
                    <a:alpha val="42998"/>
                  </a:srgbClr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sp>
        <p:nvSpPr>
          <p:cNvPr id="26627" name="Text Box 3"/>
          <p:cNvSpPr txBox="1"/>
          <p:nvPr/>
        </p:nvSpPr>
        <p:spPr>
          <a:xfrm>
            <a:off x="3563938" y="3357563"/>
            <a:ext cx="5329237" cy="1431925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400" dirty="0">
                <a:latin typeface="Arial" panose="020B0604020202020204" pitchFamily="34" charset="0"/>
              </a:rPr>
              <a:t>This is a/one ...</a:t>
            </a:r>
            <a:endParaRPr lang="zh-CN" altLang="en-US" sz="4400" dirty="0"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4400" dirty="0">
                <a:latin typeface="Arial" panose="020B0604020202020204" pitchFamily="34" charset="0"/>
              </a:rPr>
              <a:t>These are many ...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1" name="coin.wav"/>
      </p:stSnd>
    </p:sndAc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13" descr="C:\Users\yinghu\AppData\Roaming\Tencent\Users\1585676360\QQ\WinTemp\RichOle\IAYE}%R6]09VMTJU$%S]%BD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341"/>
          <a:stretch>
            <a:fillRect/>
          </a:stretch>
        </p:blipFill>
        <p:spPr>
          <a:xfrm>
            <a:off x="5149850" y="2276475"/>
            <a:ext cx="2803525" cy="3024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Picture 8" descr="C:\Users\yinghu\AppData\Roaming\Tencent\Users\1585676360\QQ\WinTemp\RichOle\EG2[SFWK4F9N%Z){Z(~K8DF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76875" y="401638"/>
            <a:ext cx="1074738" cy="906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Picture 8" descr="C:\Users\yinghu\AppData\Roaming\Tencent\Users\1585676360\QQ\WinTemp\RichOle\EG2[SFWK4F9N%Z){Z(~K8DF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8713" y="401638"/>
            <a:ext cx="1074737" cy="904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3" name="Picture 8" descr="C:\Users\yinghu\AppData\Roaming\Tencent\Users\1585676360\QQ\WinTemp\RichOle\EG2[SFWK4F9N%Z){Z(~K8DF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3450" y="401638"/>
            <a:ext cx="1074738" cy="904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4" name="Picture 8" descr="C:\Users\yinghu\AppData\Roaming\Tencent\Users\1585676360\QQ\WinTemp\RichOle\EG2[SFWK4F9N%Z){Z(~K8DF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8188" y="403225"/>
            <a:ext cx="1074737" cy="90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5" name="Picture 8" descr="C:\Users\yinghu\AppData\Roaming\Tencent\Users\1585676360\QQ\WinTemp\RichOle\EG2[SFWK4F9N%Z){Z(~K8DF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02138" y="401638"/>
            <a:ext cx="1074737" cy="904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6" name="Picture 8" descr="C:\Users\yinghu\AppData\Roaming\Tencent\Users\1585676360\QQ\WinTemp\RichOle\EG2[SFWK4F9N%Z){Z(~K8DF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1613" y="403225"/>
            <a:ext cx="1074737" cy="904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7" name="Picture 9" descr="201209211747162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" y="933450"/>
            <a:ext cx="2743200" cy="2687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4" name="bomb.wav"/>
      </p:stSnd>
    </p:sndAc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Picture 2" descr="图片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8" y="1484313"/>
            <a:ext cx="8497887" cy="496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Text Box 5"/>
          <p:cNvSpPr txBox="1"/>
          <p:nvPr/>
        </p:nvSpPr>
        <p:spPr>
          <a:xfrm>
            <a:off x="1908175" y="2781300"/>
            <a:ext cx="6118225" cy="17526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marL="342900" indent="-342900" eaLnBrk="1" hangingPunct="1"/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学习新单词。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eaLnBrk="1" hangingPunct="1"/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eaLnBrk="1" hangingPunct="1">
              <a:spcBef>
                <a:spcPts val="6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. 使用本课重点句型造句。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marL="342900" indent="-342900" eaLnBrk="1" hangingPunct="1"/>
            <a:endParaRPr lang="en-US" altLang="zh-CN" sz="2800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28676" name="WordArt 7"/>
          <p:cNvSpPr>
            <a:spLocks noTextEdit="1"/>
          </p:cNvSpPr>
          <p:nvPr/>
        </p:nvSpPr>
        <p:spPr>
          <a:xfrm>
            <a:off x="395288" y="44450"/>
            <a:ext cx="3889375" cy="14398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l"/>
            <a:r>
              <a:rPr lang="zh-CN" altLang="en-US" sz="3600" b="1" i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8998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Homework</a:t>
            </a:r>
            <a:endParaRPr lang="zh-CN" altLang="en-US" sz="3600" b="1" i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8998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WordArt 4"/>
          <p:cNvPicPr/>
          <p:nvPr/>
        </p:nvPicPr>
        <p:blipFill>
          <a:blip r:embed="rId1"/>
          <a:stretch>
            <a:fillRect/>
          </a:stretch>
        </p:blipFill>
        <p:spPr>
          <a:xfrm>
            <a:off x="1182688" y="792163"/>
            <a:ext cx="7424737" cy="3378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applause.wav"/>
      </p:stSnd>
    </p:sndAc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u=2688825215,1968929247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9838" y="333375"/>
            <a:ext cx="4827587" cy="3621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ext Box 3"/>
          <p:cNvSpPr txBox="1"/>
          <p:nvPr/>
        </p:nvSpPr>
        <p:spPr>
          <a:xfrm>
            <a:off x="3779838" y="5086350"/>
            <a:ext cx="4589462" cy="1004888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000" dirty="0">
                <a:latin typeface="Arial" panose="020B0604020202020204" pitchFamily="34" charset="0"/>
              </a:rPr>
              <a:t>pencil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C:\Users\Administrator\Desktop\d8f9d72a6059252d16a9a6e9359b033b5ab5b9a5.jpgd8f9d72a6059252d16a9a6e9359b033b5ab5b9a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3938" y="188913"/>
            <a:ext cx="5062537" cy="432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3"/>
          <p:cNvSpPr txBox="1"/>
          <p:nvPr/>
        </p:nvSpPr>
        <p:spPr>
          <a:xfrm>
            <a:off x="3779838" y="5086350"/>
            <a:ext cx="4589462" cy="1004888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000" dirty="0">
                <a:latin typeface="Arial" panose="020B0604020202020204" pitchFamily="34" charset="0"/>
              </a:rPr>
              <a:t>chair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C:\Users\Administrator\Desktop\e0477f8c37df4d0ba7b06e0cd57e055e.jpge0477f8c37df4d0ba7b06e0cd57e055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0" y="404813"/>
            <a:ext cx="5251450" cy="3846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 Box 3"/>
          <p:cNvSpPr txBox="1"/>
          <p:nvPr/>
        </p:nvSpPr>
        <p:spPr>
          <a:xfrm>
            <a:off x="3779838" y="5086350"/>
            <a:ext cx="4589462" cy="1004888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000" dirty="0">
                <a:latin typeface="Arial" panose="020B0604020202020204" pitchFamily="34" charset="0"/>
              </a:rPr>
              <a:t>box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C:\Users\Administrator\Desktop\201765-120H922031578.jpg201765-120H9220315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6538" y="727075"/>
            <a:ext cx="5832475" cy="342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3"/>
          <p:cNvSpPr txBox="1"/>
          <p:nvPr/>
        </p:nvSpPr>
        <p:spPr>
          <a:xfrm>
            <a:off x="3779838" y="5086350"/>
            <a:ext cx="4589462" cy="1004888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000" dirty="0">
                <a:latin typeface="Arial" panose="020B0604020202020204" pitchFamily="34" charset="0"/>
              </a:rPr>
              <a:t>bus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C:\Users\Administrator\Desktop\2844_U5924P8T1D1093584F920DT20110922185642.jpg2844_U5924P8T1D1093584F920DT201109221856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727075"/>
            <a:ext cx="5135563" cy="342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3"/>
          <p:cNvSpPr txBox="1"/>
          <p:nvPr/>
        </p:nvSpPr>
        <p:spPr>
          <a:xfrm>
            <a:off x="3779838" y="5086350"/>
            <a:ext cx="4589462" cy="1004888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000" dirty="0">
                <a:latin typeface="Arial" panose="020B0604020202020204" pitchFamily="34" charset="0"/>
              </a:rPr>
              <a:t>tomato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C:\Users\Administrator\Desktop\QQ图片20141107134851.jpgQQ图片201411071348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9475" y="333375"/>
            <a:ext cx="4624388" cy="4437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 Box 3"/>
          <p:cNvSpPr txBox="1"/>
          <p:nvPr/>
        </p:nvSpPr>
        <p:spPr>
          <a:xfrm>
            <a:off x="3779838" y="5086350"/>
            <a:ext cx="4589462" cy="1004888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000" dirty="0">
                <a:latin typeface="Arial" panose="020B0604020202020204" pitchFamily="34" charset="0"/>
              </a:rPr>
              <a:t>potato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C:\Users\Administrator\Desktop\QQ图片20141107135311.jpgQQ图片201411071353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1575" y="727075"/>
            <a:ext cx="3962400" cy="342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3"/>
          <p:cNvSpPr txBox="1"/>
          <p:nvPr/>
        </p:nvSpPr>
        <p:spPr>
          <a:xfrm>
            <a:off x="3779838" y="5086350"/>
            <a:ext cx="4589462" cy="1004888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000" dirty="0">
                <a:latin typeface="Arial" panose="020B0604020202020204" pitchFamily="34" charset="0"/>
              </a:rPr>
              <a:t>photo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被风吹的女孩">
  <a:themeElements>
    <a:clrScheme name="被风吹的女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被风吹的女孩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被风吹的女孩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被风吹的女孩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被风吹的女孩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被风吹的女孩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被风吹的女孩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被风吹的女孩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被风吹的女孩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被风吹的女孩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被风吹的女孩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被风吹的女孩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被风吹的女孩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被风吹的女孩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518</Words>
  <Application>WPS 演示</Application>
  <PresentationFormat>全屏显示(4:3)</PresentationFormat>
  <Paragraphs>68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Calibri</vt:lpstr>
      <vt:lpstr>Times New Roman</vt:lpstr>
      <vt:lpstr>Arial Black</vt:lpstr>
      <vt:lpstr>Arial Unicode MS</vt:lpstr>
      <vt:lpstr>Cambria</vt:lpstr>
      <vt:lpstr>黑体</vt:lpstr>
      <vt:lpstr>Arial</vt:lpstr>
      <vt:lpstr>等线</vt:lpstr>
      <vt:lpstr>被风吹的女孩</vt:lpstr>
      <vt:lpstr>自定义设计方案</vt:lpstr>
      <vt:lpstr>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This is one pencil.</vt:lpstr>
      <vt:lpstr>These are many pencils.</vt:lpstr>
      <vt:lpstr>This is a chair.</vt:lpstr>
      <vt:lpstr>These are many chairs.</vt:lpstr>
      <vt:lpstr>This is a box.</vt:lpstr>
      <vt:lpstr>These are many boxes.</vt:lpstr>
      <vt:lpstr>This is a bus.</vt:lpstr>
      <vt:lpstr>These are many buses.</vt:lpstr>
      <vt:lpstr>This is a tomato.</vt:lpstr>
      <vt:lpstr>These are many tomatoes.</vt:lpstr>
      <vt:lpstr>This is a potato.</vt:lpstr>
      <vt:lpstr>These are many potatoes.</vt:lpstr>
      <vt:lpstr>This is a potato.</vt:lpstr>
      <vt:lpstr>These are many photos.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24</cp:revision>
  <dcterms:created xsi:type="dcterms:W3CDTF">2013-01-25T01:44:00Z</dcterms:created>
  <dcterms:modified xsi:type="dcterms:W3CDTF">2023-09-30T11:58:50Z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07FDA481139F43BBB9093C628F88AF99_13</vt:lpwstr>
  </property>
</Properties>
</file>