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96" r:id="rId6"/>
    <p:sldId id="273" r:id="rId7"/>
    <p:sldId id="297" r:id="rId8"/>
    <p:sldId id="298" r:id="rId9"/>
    <p:sldId id="266" r:id="rId10"/>
    <p:sldId id="274" r:id="rId11"/>
    <p:sldId id="321" r:id="rId12"/>
    <p:sldId id="275" r:id="rId13"/>
    <p:sldId id="277" r:id="rId14"/>
    <p:sldId id="279" r:id="rId15"/>
    <p:sldId id="278" r:id="rId16"/>
    <p:sldId id="263" r:id="rId17"/>
    <p:sldId id="329"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CAFF"/>
    <a:srgbClr val="FEF7F8"/>
    <a:srgbClr val="00B4FF"/>
    <a:srgbClr val="ECECEC"/>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4.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tags" Target="../tags/tag3.xml"/><Relationship Id="rId3" Type="http://schemas.openxmlformats.org/officeDocument/2006/relationships/image" Target="../media/image24.jpeg"/><Relationship Id="rId2" Type="http://schemas.openxmlformats.org/officeDocument/2006/relationships/tags" Target="../tags/tag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6.jpeg"/><Relationship Id="rId2" Type="http://schemas.openxmlformats.org/officeDocument/2006/relationships/image" Target="../media/image1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002202" y="2169041"/>
            <a:ext cx="4297680" cy="922020"/>
          </a:xfrm>
          <a:prstGeom prst="rect">
            <a:avLst/>
          </a:prstGeom>
          <a:noFill/>
        </p:spPr>
        <p:txBody>
          <a:bodyPr wrap="none" rtlCol="0">
            <a:spAutoFit/>
          </a:bodyPr>
          <a:lstStyle/>
          <a:p>
            <a:pPr algn="l"/>
            <a:r>
              <a:rPr kumimoji="1" lang="zh-CN" altLang="en-US" sz="5400" b="1" dirty="0">
                <a:solidFill>
                  <a:srgbClr val="00B4FF"/>
                </a:solidFill>
                <a:sym typeface="+mn-ea"/>
              </a:rPr>
              <a:t>分数除以整数</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6" name="Folded Corner 28"/>
          <p:cNvSpPr/>
          <p:nvPr/>
        </p:nvSpPr>
        <p:spPr>
          <a:xfrm>
            <a:off x="1981200" y="1073785"/>
            <a:ext cx="7993380" cy="4957445"/>
          </a:xfrm>
          <a:prstGeom prst="foldedCorner">
            <a:avLst/>
          </a:prstGeom>
          <a:gradFill>
            <a:gsLst>
              <a:gs pos="0">
                <a:schemeClr val="accent1">
                  <a:lumMod val="5000"/>
                  <a:lumOff val="95000"/>
                </a:schemeClr>
              </a:gs>
              <a:gs pos="100000">
                <a:srgbClr val="27CAFF"/>
              </a:gs>
            </a:gsLst>
            <a:lin ang="54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62" name="组合 61"/>
          <p:cNvGrpSpPr/>
          <p:nvPr/>
        </p:nvGrpSpPr>
        <p:grpSpPr>
          <a:xfrm>
            <a:off x="2193925" y="4780280"/>
            <a:ext cx="7421880" cy="726440"/>
            <a:chOff x="3455" y="7528"/>
            <a:chExt cx="11688" cy="1144"/>
          </a:xfrm>
        </p:grpSpPr>
        <p:grpSp>
          <p:nvGrpSpPr>
            <p:cNvPr id="35" name="组合 34"/>
            <p:cNvGrpSpPr/>
            <p:nvPr/>
          </p:nvGrpSpPr>
          <p:grpSpPr>
            <a:xfrm>
              <a:off x="3455" y="7528"/>
              <a:ext cx="11689" cy="1145"/>
              <a:chOff x="5116" y="8249"/>
              <a:chExt cx="11689" cy="1145"/>
            </a:xfrm>
          </p:grpSpPr>
          <p:grpSp>
            <p:nvGrpSpPr>
              <p:cNvPr id="14" name="组合 13"/>
              <p:cNvGrpSpPr/>
              <p:nvPr/>
            </p:nvGrpSpPr>
            <p:grpSpPr>
              <a:xfrm>
                <a:off x="5116" y="8258"/>
                <a:ext cx="6396" cy="1136"/>
                <a:chOff x="1849" y="2525"/>
                <a:chExt cx="6396" cy="1136"/>
              </a:xfrm>
            </p:grpSpPr>
            <p:grpSp>
              <p:nvGrpSpPr>
                <p:cNvPr id="15" name="组合 14"/>
                <p:cNvGrpSpPr/>
                <p:nvPr/>
              </p:nvGrpSpPr>
              <p:grpSpPr>
                <a:xfrm>
                  <a:off x="1849" y="2525"/>
                  <a:ext cx="2116" cy="1131"/>
                  <a:chOff x="2780" y="8726"/>
                  <a:chExt cx="2116" cy="1131"/>
                </a:xfrm>
              </p:grpSpPr>
              <p:grpSp>
                <p:nvGrpSpPr>
                  <p:cNvPr id="16" name="组合 15"/>
                  <p:cNvGrpSpPr/>
                  <p:nvPr/>
                </p:nvGrpSpPr>
                <p:grpSpPr>
                  <a:xfrm>
                    <a:off x="2780" y="8726"/>
                    <a:ext cx="1184" cy="1131"/>
                    <a:chOff x="12559" y="3843"/>
                    <a:chExt cx="1184" cy="1131"/>
                  </a:xfrm>
                </p:grpSpPr>
                <p:sp>
                  <p:nvSpPr>
                    <p:cNvPr id="17" name="Text Box 7"/>
                    <p:cNvSpPr txBox="1"/>
                    <p:nvPr/>
                  </p:nvSpPr>
                  <p:spPr>
                    <a:xfrm>
                      <a:off x="12559" y="3843"/>
                      <a:ext cx="1184"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p:txBody>
                </p:sp>
                <p:sp>
                  <p:nvSpPr>
                    <p:cNvPr id="1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4</a:t>
                    </a:r>
                    <a:endParaRPr lang="en-US" altLang="zh-CN" sz="2400">
                      <a:latin typeface="Arial" panose="020B0604020202020204" pitchFamily="34" charset="0"/>
                    </a:endParaRPr>
                  </a:p>
                </p:txBody>
              </p:sp>
            </p:grpSp>
            <p:grpSp>
              <p:nvGrpSpPr>
                <p:cNvPr id="20" name="组合 19"/>
                <p:cNvGrpSpPr/>
                <p:nvPr/>
              </p:nvGrpSpPr>
              <p:grpSpPr>
                <a:xfrm>
                  <a:off x="3835" y="2530"/>
                  <a:ext cx="4410" cy="1131"/>
                  <a:chOff x="11169" y="8707"/>
                  <a:chExt cx="4410" cy="1131"/>
                </a:xfrm>
              </p:grpSpPr>
              <p:sp>
                <p:nvSpPr>
                  <p:cNvPr id="21" name="文本框 20"/>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23" name="组合 22"/>
                  <p:cNvGrpSpPr/>
                  <p:nvPr/>
                </p:nvGrpSpPr>
                <p:grpSpPr>
                  <a:xfrm rot="0">
                    <a:off x="11604" y="8707"/>
                    <a:ext cx="3975" cy="1131"/>
                    <a:chOff x="5412" y="1948"/>
                    <a:chExt cx="3975" cy="1131"/>
                  </a:xfrm>
                </p:grpSpPr>
                <p:sp>
                  <p:nvSpPr>
                    <p:cNvPr id="24" name="Text Box 7"/>
                    <p:cNvSpPr txBox="1"/>
                    <p:nvPr/>
                  </p:nvSpPr>
                  <p:spPr>
                    <a:xfrm>
                      <a:off x="5412" y="1948"/>
                      <a:ext cx="3975"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p:txBody>
                </p:sp>
                <p:sp>
                  <p:nvSpPr>
                    <p:cNvPr id="25" name="Line 8"/>
                    <p:cNvSpPr/>
                    <p:nvPr/>
                  </p:nvSpPr>
                  <p:spPr>
                    <a:xfrm>
                      <a:off x="5602" y="2423"/>
                      <a:ext cx="3628" cy="0"/>
                    </a:xfrm>
                    <a:prstGeom prst="line">
                      <a:avLst/>
                    </a:prstGeom>
                    <a:ln w="22225" cap="flat" cmpd="sng">
                      <a:solidFill>
                        <a:schemeClr val="tx1"/>
                      </a:solidFill>
                      <a:prstDash val="solid"/>
                      <a:headEnd type="none" w="med" len="med"/>
                      <a:tailEnd type="none" w="med" len="med"/>
                    </a:ln>
                  </p:spPr>
                </p:sp>
              </p:grpSp>
            </p:grpSp>
          </p:grpSp>
          <p:grpSp>
            <p:nvGrpSpPr>
              <p:cNvPr id="30" name="组合 29"/>
              <p:cNvGrpSpPr/>
              <p:nvPr/>
            </p:nvGrpSpPr>
            <p:grpSpPr>
              <a:xfrm>
                <a:off x="11349" y="8249"/>
                <a:ext cx="3347" cy="1131"/>
                <a:chOff x="14559" y="5807"/>
                <a:chExt cx="3347" cy="1131"/>
              </a:xfrm>
            </p:grpSpPr>
            <p:sp>
              <p:nvSpPr>
                <p:cNvPr id="27" name="Text Box 7"/>
                <p:cNvSpPr txBox="1"/>
                <p:nvPr/>
              </p:nvSpPr>
              <p:spPr>
                <a:xfrm>
                  <a:off x="14960" y="5807"/>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29" name="文本框 28"/>
                <p:cNvSpPr txBox="1"/>
                <p:nvPr/>
              </p:nvSpPr>
              <p:spPr>
                <a:xfrm>
                  <a:off x="14559" y="5920"/>
                  <a:ext cx="3347" cy="725"/>
                </a:xfrm>
                <a:prstGeom prst="rect">
                  <a:avLst/>
                </a:prstGeom>
                <a:noFill/>
              </p:spPr>
              <p:txBody>
                <a:bodyPr wrap="none" rtlCol="0">
                  <a:spAutoFit/>
                </a:bodyPr>
                <a:p>
                  <a:pPr algn="l"/>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endParaRPr lang="zh-CN" altLang="en-US" sz="2400">
                    <a:latin typeface="Arial" panose="020B0604020202020204" pitchFamily="34" charset="0"/>
                    <a:sym typeface="+mn-ea"/>
                  </a:endParaRPr>
                </a:p>
              </p:txBody>
            </p:sp>
          </p:grpSp>
          <p:grpSp>
            <p:nvGrpSpPr>
              <p:cNvPr id="34" name="组合 33"/>
              <p:cNvGrpSpPr/>
              <p:nvPr/>
            </p:nvGrpSpPr>
            <p:grpSpPr>
              <a:xfrm>
                <a:off x="14601" y="8249"/>
                <a:ext cx="2204" cy="1130"/>
                <a:chOff x="15423" y="5904"/>
                <a:chExt cx="2204" cy="1130"/>
              </a:xfrm>
            </p:grpSpPr>
            <p:sp>
              <p:nvSpPr>
                <p:cNvPr id="31" name="Text Box 7"/>
                <p:cNvSpPr txBox="1"/>
                <p:nvPr/>
              </p:nvSpPr>
              <p:spPr>
                <a:xfrm>
                  <a:off x="15423" y="5904"/>
                  <a:ext cx="2205"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a:t>
                  </a:r>
                  <a:r>
                    <a:rPr lang="zh-CN" altLang="en-US" sz="2400" dirty="0">
                      <a:solidFill>
                        <a:schemeClr val="tx1"/>
                      </a:solidFill>
                      <a:latin typeface="+mj-ea"/>
                      <a:ea typeface="+mj-ea"/>
                    </a:rPr>
                    <a:t>（</a:t>
                  </a:r>
                  <a:r>
                    <a:rPr lang="en-US" altLang="zh-CN" sz="2400" dirty="0">
                      <a:solidFill>
                        <a:schemeClr val="tx1"/>
                      </a:solidFill>
                      <a:latin typeface="+mj-ea"/>
                      <a:ea typeface="+mj-ea"/>
                    </a:rPr>
                    <a:t>    </a:t>
                  </a:r>
                  <a:r>
                    <a:rPr lang="zh-CN" altLang="en-US" sz="2400" dirty="0">
                      <a:solidFill>
                        <a:schemeClr val="tx1"/>
                      </a:solidFill>
                      <a:latin typeface="+mj-ea"/>
                      <a:ea typeface="+mj-ea"/>
                    </a:rPr>
                    <a:t>）</a:t>
                  </a:r>
                  <a:endParaRPr lang="zh-CN" altLang="en-US" sz="2400" dirty="0">
                    <a:solidFill>
                      <a:schemeClr val="tx1"/>
                    </a:solidFill>
                    <a:latin typeface="+mj-ea"/>
                    <a:ea typeface="+mj-ea"/>
                  </a:endParaRPr>
                </a:p>
              </p:txBody>
            </p:sp>
            <p:sp>
              <p:nvSpPr>
                <p:cNvPr id="32" name="Line 8"/>
                <p:cNvSpPr/>
                <p:nvPr/>
              </p:nvSpPr>
              <p:spPr>
                <a:xfrm>
                  <a:off x="15784" y="6379"/>
                  <a:ext cx="1304" cy="0"/>
                </a:xfrm>
                <a:prstGeom prst="line">
                  <a:avLst/>
                </a:prstGeom>
                <a:ln w="22225" cap="flat" cmpd="sng">
                  <a:solidFill>
                    <a:schemeClr val="tx1"/>
                  </a:solidFill>
                  <a:prstDash val="solid"/>
                  <a:headEnd type="none" w="med" len="med"/>
                  <a:tailEnd type="none" w="med" len="med"/>
                </a:ln>
              </p:spPr>
            </p:sp>
          </p:grpSp>
          <p:sp>
            <p:nvSpPr>
              <p:cNvPr id="33" name="文本框 32"/>
              <p:cNvSpPr txBox="1"/>
              <p:nvPr/>
            </p:nvSpPr>
            <p:spPr>
              <a:xfrm>
                <a:off x="14399" y="8376"/>
                <a:ext cx="568" cy="725"/>
              </a:xfrm>
              <a:prstGeom prst="rect">
                <a:avLst/>
              </a:prstGeom>
              <a:noFill/>
            </p:spPr>
            <p:txBody>
              <a:bodyPr wrap="none" rtlCol="0">
                <a:spAutoFit/>
              </a:bodyPr>
              <a:p>
                <a:pPr algn="l"/>
                <a:r>
                  <a:rPr lang="en-US" altLang="zh-CN" sz="2400">
                    <a:latin typeface="Arial" panose="020B0604020202020204" pitchFamily="34" charset="0"/>
                    <a:sym typeface="+mn-ea"/>
                  </a:rPr>
                  <a:t>=</a:t>
                </a:r>
                <a:endParaRPr lang="zh-CN" altLang="en-US" sz="2400">
                  <a:latin typeface="Arial" panose="020B0604020202020204" pitchFamily="34" charset="0"/>
                  <a:sym typeface="+mn-ea"/>
                </a:endParaRPr>
              </a:p>
            </p:txBody>
          </p:sp>
        </p:grpSp>
        <p:sp>
          <p:nvSpPr>
            <p:cNvPr id="61" name="Line 8"/>
            <p:cNvSpPr/>
            <p:nvPr/>
          </p:nvSpPr>
          <p:spPr>
            <a:xfrm>
              <a:off x="10245" y="8023"/>
              <a:ext cx="568" cy="0"/>
            </a:xfrm>
            <a:prstGeom prst="line">
              <a:avLst/>
            </a:prstGeom>
            <a:ln w="22225" cap="flat" cmpd="sng">
              <a:solidFill>
                <a:schemeClr val="tx1"/>
              </a:solidFill>
              <a:prstDash val="solid"/>
              <a:headEnd type="none" w="med" len="med"/>
              <a:tailEnd type="none" w="med" len="med"/>
            </a:ln>
          </p:spPr>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3" name="组合 2"/>
          <p:cNvGrpSpPr/>
          <p:nvPr/>
        </p:nvGrpSpPr>
        <p:grpSpPr>
          <a:xfrm>
            <a:off x="3427730" y="1991360"/>
            <a:ext cx="4610100" cy="721360"/>
            <a:chOff x="2125" y="2525"/>
            <a:chExt cx="7260" cy="1136"/>
          </a:xfrm>
        </p:grpSpPr>
        <p:grpSp>
          <p:nvGrpSpPr>
            <p:cNvPr id="58" name="组合 57"/>
            <p:cNvGrpSpPr/>
            <p:nvPr/>
          </p:nvGrpSpPr>
          <p:grpSpPr>
            <a:xfrm>
              <a:off x="2125" y="2525"/>
              <a:ext cx="1840" cy="1131"/>
              <a:chOff x="3056" y="8726"/>
              <a:chExt cx="1840" cy="1131"/>
            </a:xfrm>
          </p:grpSpPr>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4</a:t>
                </a:r>
                <a:endParaRPr lang="en-US" altLang="zh-CN" sz="2400">
                  <a:latin typeface="Arial" panose="020B0604020202020204" pitchFamily="34" charset="0"/>
                </a:endParaRPr>
              </a:p>
            </p:txBody>
          </p:sp>
        </p:grpSp>
        <p:grpSp>
          <p:nvGrpSpPr>
            <p:cNvPr id="110" name="组合 109"/>
            <p:cNvGrpSpPr/>
            <p:nvPr/>
          </p:nvGrpSpPr>
          <p:grpSpPr>
            <a:xfrm>
              <a:off x="3835" y="2530"/>
              <a:ext cx="5550" cy="1131"/>
              <a:chOff x="11169" y="8707"/>
              <a:chExt cx="5550" cy="1131"/>
            </a:xfrm>
          </p:grpSpPr>
          <p:sp>
            <p:nvSpPr>
              <p:cNvPr id="64" name="文本框 63"/>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01" name="组合 100"/>
              <p:cNvGrpSpPr/>
              <p:nvPr/>
            </p:nvGrpSpPr>
            <p:grpSpPr>
              <a:xfrm rot="0">
                <a:off x="11604" y="8707"/>
                <a:ext cx="5115" cy="1131"/>
                <a:chOff x="13868" y="2623"/>
                <a:chExt cx="5115" cy="1131"/>
              </a:xfrm>
            </p:grpSpPr>
            <p:grpSp>
              <p:nvGrpSpPr>
                <p:cNvPr id="103" name="组合 102"/>
                <p:cNvGrpSpPr/>
                <p:nvPr/>
              </p:nvGrpSpPr>
              <p:grpSpPr>
                <a:xfrm rot="0">
                  <a:off x="13868" y="2623"/>
                  <a:ext cx="908" cy="1131"/>
                  <a:chOff x="5412" y="1948"/>
                  <a:chExt cx="908" cy="1131"/>
                </a:xfrm>
              </p:grpSpPr>
              <p:sp>
                <p:nvSpPr>
                  <p:cNvPr id="104"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sp>
              <p:nvSpPr>
                <p:cNvPr id="109" name="文本框 108"/>
                <p:cNvSpPr txBox="1"/>
                <p:nvPr/>
              </p:nvSpPr>
              <p:spPr>
                <a:xfrm>
                  <a:off x="14809" y="2736"/>
                  <a:ext cx="4174"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endParaRPr lang="zh-CN" altLang="en-US" sz="2400">
                    <a:latin typeface="Arial" panose="020B0604020202020204" pitchFamily="34" charset="0"/>
                    <a:sym typeface="+mn-ea"/>
                  </a:endParaRPr>
                </a:p>
              </p:txBody>
            </p:sp>
          </p:grpSp>
        </p:grpSp>
      </p:grpSp>
      <p:grpSp>
        <p:nvGrpSpPr>
          <p:cNvPr id="13" name="组合 12"/>
          <p:cNvGrpSpPr/>
          <p:nvPr/>
        </p:nvGrpSpPr>
        <p:grpSpPr>
          <a:xfrm>
            <a:off x="3416935" y="3384550"/>
            <a:ext cx="4436110" cy="730250"/>
            <a:chOff x="6658" y="6315"/>
            <a:chExt cx="6986" cy="1150"/>
          </a:xfrm>
        </p:grpSpPr>
        <p:grpSp>
          <p:nvGrpSpPr>
            <p:cNvPr id="6" name="组合 5"/>
            <p:cNvGrpSpPr/>
            <p:nvPr/>
          </p:nvGrpSpPr>
          <p:grpSpPr>
            <a:xfrm>
              <a:off x="9665" y="6315"/>
              <a:ext cx="908" cy="1131"/>
              <a:chOff x="8260" y="3167"/>
              <a:chExt cx="908" cy="1131"/>
            </a:xfrm>
          </p:grpSpPr>
          <p:sp>
            <p:nvSpPr>
              <p:cNvPr id="4" name="Text Box 7"/>
              <p:cNvSpPr txBox="1"/>
              <p:nvPr/>
            </p:nvSpPr>
            <p:spPr>
              <a:xfrm>
                <a:off x="8260" y="3167"/>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5" name="Line 8"/>
              <p:cNvSpPr/>
              <p:nvPr/>
            </p:nvSpPr>
            <p:spPr>
              <a:xfrm>
                <a:off x="8393" y="3642"/>
                <a:ext cx="568" cy="0"/>
              </a:xfrm>
              <a:prstGeom prst="line">
                <a:avLst/>
              </a:prstGeom>
              <a:ln w="22225" cap="flat" cmpd="sng">
                <a:solidFill>
                  <a:schemeClr val="tx1"/>
                </a:solidFill>
                <a:prstDash val="solid"/>
                <a:headEnd type="none" w="med" len="med"/>
                <a:tailEnd type="none" w="med" len="med"/>
              </a:ln>
            </p:spPr>
          </p:sp>
        </p:grpSp>
        <p:sp>
          <p:nvSpPr>
            <p:cNvPr id="7" name="文本框 6"/>
            <p:cNvSpPr txBox="1"/>
            <p:nvPr/>
          </p:nvSpPr>
          <p:spPr>
            <a:xfrm>
              <a:off x="6658" y="6448"/>
              <a:ext cx="3082"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9 =</a:t>
              </a:r>
              <a:endParaRPr lang="en-US" altLang="zh-CN" sz="2400">
                <a:latin typeface="Arial" panose="020B0604020202020204" pitchFamily="34" charset="0"/>
              </a:endParaRPr>
            </a:p>
          </p:txBody>
        </p:sp>
        <p:sp>
          <p:nvSpPr>
            <p:cNvPr id="8" name="文本框 7"/>
            <p:cNvSpPr txBox="1"/>
            <p:nvPr/>
          </p:nvSpPr>
          <p:spPr>
            <a:xfrm>
              <a:off x="10424" y="6448"/>
              <a:ext cx="644" cy="725"/>
            </a:xfrm>
            <a:prstGeom prst="rect">
              <a:avLst/>
            </a:prstGeom>
            <a:noFill/>
          </p:spPr>
          <p:txBody>
            <a:bodyPr wrap="none" rtlCol="0" anchor="t">
              <a:spAutoFit/>
            </a:bodyPr>
            <a:p>
              <a:r>
                <a:rPr lang="zh-CN" altLang="en-US" sz="2400">
                  <a:latin typeface="Arial" panose="020B0604020202020204" pitchFamily="34" charset="0"/>
                  <a:sym typeface="+mn-ea"/>
                </a:rPr>
                <a:t>×</a:t>
              </a:r>
              <a:endParaRPr lang="zh-CN" altLang="en-US" sz="2400"/>
            </a:p>
          </p:txBody>
        </p:sp>
        <p:grpSp>
          <p:nvGrpSpPr>
            <p:cNvPr id="9" name="组合 8"/>
            <p:cNvGrpSpPr/>
            <p:nvPr/>
          </p:nvGrpSpPr>
          <p:grpSpPr>
            <a:xfrm>
              <a:off x="10935" y="6334"/>
              <a:ext cx="908" cy="1131"/>
              <a:chOff x="8260" y="3167"/>
              <a:chExt cx="908" cy="1131"/>
            </a:xfrm>
          </p:grpSpPr>
          <p:sp>
            <p:nvSpPr>
              <p:cNvPr id="10" name="Text Box 7"/>
              <p:cNvSpPr txBox="1"/>
              <p:nvPr/>
            </p:nvSpPr>
            <p:spPr>
              <a:xfrm>
                <a:off x="8260" y="3167"/>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1" name="Line 8"/>
              <p:cNvSpPr/>
              <p:nvPr/>
            </p:nvSpPr>
            <p:spPr>
              <a:xfrm>
                <a:off x="8393" y="3642"/>
                <a:ext cx="568" cy="0"/>
              </a:xfrm>
              <a:prstGeom prst="line">
                <a:avLst/>
              </a:prstGeom>
              <a:ln w="22225" cap="flat" cmpd="sng">
                <a:solidFill>
                  <a:schemeClr val="tx1"/>
                </a:solidFill>
                <a:prstDash val="solid"/>
                <a:headEnd type="none" w="med" len="med"/>
                <a:tailEnd type="none" w="med" len="med"/>
              </a:ln>
            </p:spPr>
          </p:sp>
        </p:grpSp>
        <p:sp>
          <p:nvSpPr>
            <p:cNvPr id="12" name="文本框 11"/>
            <p:cNvSpPr txBox="1"/>
            <p:nvPr/>
          </p:nvSpPr>
          <p:spPr>
            <a:xfrm>
              <a:off x="11731" y="6467"/>
              <a:ext cx="1913" cy="725"/>
            </a:xfrm>
            <a:prstGeom prst="rect">
              <a:avLst/>
            </a:prstGeom>
            <a:noFill/>
          </p:spPr>
          <p:txBody>
            <a:bodyPr wrap="none" rtlCol="0" anchor="t">
              <a:spAutoFit/>
            </a:bodyPr>
            <a:p>
              <a:pPr algn="l"/>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endParaRPr lang="zh-CN" altLang="en-US" sz="2400">
                <a:latin typeface="Arial" panose="020B0604020202020204" pitchFamily="34" charset="0"/>
                <a:sym typeface="+mn-ea"/>
              </a:endParaRPr>
            </a:p>
          </p:txBody>
        </p:sp>
      </p:grpSp>
      <p:pic>
        <p:nvPicPr>
          <p:cNvPr id="37" name="图片 36" descr="40ab46c4-30a0-43a3-b7cc-ea040f6206e9"/>
          <p:cNvPicPr>
            <a:picLocks noChangeAspect="1"/>
          </p:cNvPicPr>
          <p:nvPr/>
        </p:nvPicPr>
        <p:blipFill>
          <a:blip r:embed="rId2"/>
          <a:stretch>
            <a:fillRect/>
          </a:stretch>
        </p:blipFill>
        <p:spPr>
          <a:xfrm>
            <a:off x="9617075" y="351155"/>
            <a:ext cx="2245360" cy="2245360"/>
          </a:xfrm>
          <a:prstGeom prst="rect">
            <a:avLst/>
          </a:prstGeom>
        </p:spPr>
      </p:pic>
      <p:grpSp>
        <p:nvGrpSpPr>
          <p:cNvPr id="40" name="组合 39"/>
          <p:cNvGrpSpPr/>
          <p:nvPr/>
        </p:nvGrpSpPr>
        <p:grpSpPr>
          <a:xfrm>
            <a:off x="5925185" y="2000250"/>
            <a:ext cx="576580" cy="718185"/>
            <a:chOff x="9858" y="5549"/>
            <a:chExt cx="908" cy="1131"/>
          </a:xfrm>
        </p:grpSpPr>
        <p:sp>
          <p:nvSpPr>
            <p:cNvPr id="38" name="Text Box 7"/>
            <p:cNvSpPr txBox="1"/>
            <p:nvPr/>
          </p:nvSpPr>
          <p:spPr>
            <a:xfrm>
              <a:off x="9858" y="554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39" name="Line 8"/>
            <p:cNvSpPr/>
            <p:nvPr/>
          </p:nvSpPr>
          <p:spPr>
            <a:xfrm>
              <a:off x="9991" y="6024"/>
              <a:ext cx="568" cy="0"/>
            </a:xfrm>
            <a:prstGeom prst="line">
              <a:avLst/>
            </a:prstGeom>
            <a:ln w="22225" cap="flat" cmpd="sng">
              <a:solidFill>
                <a:schemeClr val="tx1"/>
              </a:solidFill>
              <a:prstDash val="solid"/>
              <a:headEnd type="none" w="med" len="med"/>
              <a:tailEnd type="none" w="med" len="med"/>
            </a:ln>
          </p:spPr>
        </p:sp>
      </p:grpSp>
      <p:grpSp>
        <p:nvGrpSpPr>
          <p:cNvPr id="26" name="组合 25"/>
          <p:cNvGrpSpPr/>
          <p:nvPr/>
        </p:nvGrpSpPr>
        <p:grpSpPr>
          <a:xfrm>
            <a:off x="7155815" y="2028190"/>
            <a:ext cx="576580" cy="717550"/>
            <a:chOff x="11269" y="3194"/>
            <a:chExt cx="908" cy="1130"/>
          </a:xfrm>
        </p:grpSpPr>
        <p:sp>
          <p:nvSpPr>
            <p:cNvPr id="41" name="Text Box 7"/>
            <p:cNvSpPr txBox="1"/>
            <p:nvPr/>
          </p:nvSpPr>
          <p:spPr>
            <a:xfrm>
              <a:off x="11269" y="319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42" name="Line 8"/>
            <p:cNvSpPr/>
            <p:nvPr/>
          </p:nvSpPr>
          <p:spPr>
            <a:xfrm>
              <a:off x="11402" y="3669"/>
              <a:ext cx="568" cy="0"/>
            </a:xfrm>
            <a:prstGeom prst="line">
              <a:avLst/>
            </a:prstGeom>
            <a:ln w="22225" cap="flat" cmpd="sng">
              <a:solidFill>
                <a:schemeClr val="tx1"/>
              </a:solidFill>
              <a:prstDash val="solid"/>
              <a:headEnd type="none" w="med" len="med"/>
              <a:tailEnd type="none" w="med" len="med"/>
            </a:ln>
          </p:spPr>
        </p:sp>
      </p:grpSp>
      <p:grpSp>
        <p:nvGrpSpPr>
          <p:cNvPr id="48" name="组合 47"/>
          <p:cNvGrpSpPr/>
          <p:nvPr/>
        </p:nvGrpSpPr>
        <p:grpSpPr>
          <a:xfrm>
            <a:off x="3639185" y="3390265"/>
            <a:ext cx="755015" cy="718185"/>
            <a:chOff x="15547" y="5482"/>
            <a:chExt cx="1189" cy="1131"/>
          </a:xfrm>
        </p:grpSpPr>
        <p:sp>
          <p:nvSpPr>
            <p:cNvPr id="49" name="Text Box 7"/>
            <p:cNvSpPr txBox="1"/>
            <p:nvPr/>
          </p:nvSpPr>
          <p:spPr>
            <a:xfrm>
              <a:off x="15547" y="5482"/>
              <a:ext cx="118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50"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51" name="组合 50"/>
          <p:cNvGrpSpPr/>
          <p:nvPr/>
        </p:nvGrpSpPr>
        <p:grpSpPr>
          <a:xfrm>
            <a:off x="6879590" y="3401695"/>
            <a:ext cx="755015" cy="718185"/>
            <a:chOff x="15547" y="5482"/>
            <a:chExt cx="1189" cy="1131"/>
          </a:xfrm>
        </p:grpSpPr>
        <p:sp>
          <p:nvSpPr>
            <p:cNvPr id="52" name="Text Box 7"/>
            <p:cNvSpPr txBox="1"/>
            <p:nvPr/>
          </p:nvSpPr>
          <p:spPr>
            <a:xfrm>
              <a:off x="15547" y="5482"/>
              <a:ext cx="118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30</a:t>
              </a:r>
              <a:endParaRPr lang="en-US" altLang="zh-CN" sz="2400" dirty="0">
                <a:solidFill>
                  <a:schemeClr val="tx1"/>
                </a:solidFill>
                <a:latin typeface="+mj-ea"/>
                <a:ea typeface="+mj-ea"/>
              </a:endParaRPr>
            </a:p>
          </p:txBody>
        </p:sp>
        <p:sp>
          <p:nvSpPr>
            <p:cNvPr id="53"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59" name="文本框 58"/>
          <p:cNvSpPr txBox="1"/>
          <p:nvPr/>
        </p:nvSpPr>
        <p:spPr>
          <a:xfrm>
            <a:off x="4214495" y="46850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endParaRPr>
          </a:p>
        </p:txBody>
      </p:sp>
      <p:sp>
        <p:nvSpPr>
          <p:cNvPr id="60" name="文本框 59"/>
          <p:cNvSpPr txBox="1"/>
          <p:nvPr/>
        </p:nvSpPr>
        <p:spPr>
          <a:xfrm>
            <a:off x="5472430" y="46850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grpSp>
        <p:nvGrpSpPr>
          <p:cNvPr id="63" name="组合 62"/>
          <p:cNvGrpSpPr/>
          <p:nvPr/>
        </p:nvGrpSpPr>
        <p:grpSpPr>
          <a:xfrm>
            <a:off x="7426960" y="4780280"/>
            <a:ext cx="576580" cy="718185"/>
            <a:chOff x="9858" y="5549"/>
            <a:chExt cx="908" cy="1131"/>
          </a:xfrm>
        </p:grpSpPr>
        <p:sp>
          <p:nvSpPr>
            <p:cNvPr id="70" name="Text Box 7"/>
            <p:cNvSpPr txBox="1"/>
            <p:nvPr/>
          </p:nvSpPr>
          <p:spPr>
            <a:xfrm>
              <a:off x="9858" y="554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71" name="Line 8"/>
            <p:cNvSpPr/>
            <p:nvPr/>
          </p:nvSpPr>
          <p:spPr>
            <a:xfrm>
              <a:off x="9991" y="6024"/>
              <a:ext cx="568" cy="0"/>
            </a:xfrm>
            <a:prstGeom prst="line">
              <a:avLst/>
            </a:prstGeom>
            <a:ln w="22225" cap="flat" cmpd="sng">
              <a:solidFill>
                <a:schemeClr val="tx1"/>
              </a:solidFill>
              <a:prstDash val="solid"/>
              <a:headEnd type="none" w="med" len="med"/>
              <a:tailEnd type="none" w="med" len="med"/>
            </a:ln>
          </p:spPr>
        </p:sp>
      </p:grpSp>
      <p:sp>
        <p:nvSpPr>
          <p:cNvPr id="75" name="文本框 74"/>
          <p:cNvSpPr txBox="1"/>
          <p:nvPr/>
        </p:nvSpPr>
        <p:spPr>
          <a:xfrm>
            <a:off x="8585835" y="5081905"/>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15</a:t>
            </a:r>
            <a:endParaRPr lang="en-US" altLang="zh-CN" sz="2400">
              <a:latin typeface="微软雅黑" panose="020B0503020204020204" pitchFamily="34" charset="-122"/>
              <a:ea typeface="微软雅黑" panose="020B0503020204020204" pitchFamily="34" charset="-122"/>
            </a:endParaRPr>
          </a:p>
        </p:txBody>
      </p:sp>
      <p:sp>
        <p:nvSpPr>
          <p:cNvPr id="76" name="文本框 75"/>
          <p:cNvSpPr txBox="1"/>
          <p:nvPr/>
        </p:nvSpPr>
        <p:spPr>
          <a:xfrm>
            <a:off x="8687435" y="462153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22" name="文本框 21"/>
          <p:cNvSpPr txBox="1"/>
          <p:nvPr/>
        </p:nvSpPr>
        <p:spPr>
          <a:xfrm>
            <a:off x="6565900" y="3477260"/>
            <a:ext cx="360680" cy="460375"/>
          </a:xfrm>
          <a:prstGeom prst="rect">
            <a:avLst/>
          </a:prstGeom>
          <a:noFill/>
        </p:spPr>
        <p:txBody>
          <a:bodyPr wrap="none" rtlCol="0" anchor="t">
            <a:spAutoFit/>
          </a:bodyPr>
          <a:p>
            <a:r>
              <a:rPr lang="en-US" altLang="zh-CN" sz="2400">
                <a:latin typeface="Arial" panose="020B0604020202020204" pitchFamily="34" charset="0"/>
                <a:sym typeface="+mn-ea"/>
              </a:rPr>
              <a:t>=</a:t>
            </a:r>
            <a:endParaRPr lang="en-US" altLang="zh-CN" sz="2400">
              <a:latin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p:tgtEl>
                                          <p:spTgt spid="40"/>
                                        </p:tgtEl>
                                        <p:attrNameLst>
                                          <p:attrName>ppt_y</p:attrName>
                                        </p:attrNameLst>
                                      </p:cBhvr>
                                      <p:tavLst>
                                        <p:tav tm="0">
                                          <p:val>
                                            <p:strVal val="#ppt_y+#ppt_h*1.125000"/>
                                          </p:val>
                                        </p:tav>
                                        <p:tav tm="100000">
                                          <p:val>
                                            <p:strVal val="#ppt_y"/>
                                          </p:val>
                                        </p:tav>
                                      </p:tavLst>
                                    </p:anim>
                                    <p:animEffect transition="in" filter="wipe(up)">
                                      <p:cBhvr>
                                        <p:cTn id="15" dur="500"/>
                                        <p:tgtEl>
                                          <p:spTgt spid="40"/>
                                        </p:tgtEl>
                                      </p:cBhvr>
                                    </p:animEffect>
                                  </p:childTnLst>
                                </p:cTn>
                              </p:par>
                              <p:par>
                                <p:cTn id="16" presetID="12" presetClass="entr" presetSubtype="4"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p:tgtEl>
                                          <p:spTgt spid="48"/>
                                        </p:tgtEl>
                                        <p:attrNameLst>
                                          <p:attrName>ppt_y</p:attrName>
                                        </p:attrNameLst>
                                      </p:cBhvr>
                                      <p:tavLst>
                                        <p:tav tm="0">
                                          <p:val>
                                            <p:strVal val="#ppt_y+#ppt_h*1.125000"/>
                                          </p:val>
                                        </p:tav>
                                        <p:tav tm="100000">
                                          <p:val>
                                            <p:strVal val="#ppt_y"/>
                                          </p:val>
                                        </p:tav>
                                      </p:tavLst>
                                    </p:anim>
                                    <p:animEffect transition="in" filter="wipe(up)">
                                      <p:cBhvr>
                                        <p:cTn id="25" dur="500"/>
                                        <p:tgtEl>
                                          <p:spTgt spid="48"/>
                                        </p:tgtEl>
                                      </p:cBhvr>
                                    </p:animEffect>
                                  </p:childTnLst>
                                </p:cTn>
                              </p:par>
                              <p:par>
                                <p:cTn id="26" presetID="12" presetClass="entr" presetSubtype="4"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p:tgtEl>
                                          <p:spTgt spid="51"/>
                                        </p:tgtEl>
                                        <p:attrNameLst>
                                          <p:attrName>ppt_y</p:attrName>
                                        </p:attrNameLst>
                                      </p:cBhvr>
                                      <p:tavLst>
                                        <p:tav tm="0">
                                          <p:val>
                                            <p:strVal val="#ppt_y+#ppt_h*1.125000"/>
                                          </p:val>
                                        </p:tav>
                                        <p:tav tm="100000">
                                          <p:val>
                                            <p:strVal val="#ppt_y"/>
                                          </p:val>
                                        </p:tav>
                                      </p:tavLst>
                                    </p:anim>
                                    <p:animEffect transition="in" filter="wipe(up)">
                                      <p:cBhvr>
                                        <p:cTn id="29" dur="5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p:tgtEl>
                                          <p:spTgt spid="59"/>
                                        </p:tgtEl>
                                        <p:attrNameLst>
                                          <p:attrName>ppt_y</p:attrName>
                                        </p:attrNameLst>
                                      </p:cBhvr>
                                      <p:tavLst>
                                        <p:tav tm="0">
                                          <p:val>
                                            <p:strVal val="#ppt_y+#ppt_h*1.125000"/>
                                          </p:val>
                                        </p:tav>
                                        <p:tav tm="100000">
                                          <p:val>
                                            <p:strVal val="#ppt_y"/>
                                          </p:val>
                                        </p:tav>
                                      </p:tavLst>
                                    </p:anim>
                                    <p:animEffect transition="in" filter="wipe(up)">
                                      <p:cBhvr>
                                        <p:cTn id="35" dur="500"/>
                                        <p:tgtEl>
                                          <p:spTgt spid="59"/>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p:tgtEl>
                                          <p:spTgt spid="60"/>
                                        </p:tgtEl>
                                        <p:attrNameLst>
                                          <p:attrName>ppt_y</p:attrName>
                                        </p:attrNameLst>
                                      </p:cBhvr>
                                      <p:tavLst>
                                        <p:tav tm="0">
                                          <p:val>
                                            <p:strVal val="#ppt_y+#ppt_h*1.125000"/>
                                          </p:val>
                                        </p:tav>
                                        <p:tav tm="100000">
                                          <p:val>
                                            <p:strVal val="#ppt_y"/>
                                          </p:val>
                                        </p:tav>
                                      </p:tavLst>
                                    </p:anim>
                                    <p:animEffect transition="in" filter="wipe(up)">
                                      <p:cBhvr>
                                        <p:cTn id="39" dur="500"/>
                                        <p:tgtEl>
                                          <p:spTgt spid="60"/>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p:tgtEl>
                                          <p:spTgt spid="63"/>
                                        </p:tgtEl>
                                        <p:attrNameLst>
                                          <p:attrName>ppt_y</p:attrName>
                                        </p:attrNameLst>
                                      </p:cBhvr>
                                      <p:tavLst>
                                        <p:tav tm="0">
                                          <p:val>
                                            <p:strVal val="#ppt_y+#ppt_h*1.125000"/>
                                          </p:val>
                                        </p:tav>
                                        <p:tav tm="100000">
                                          <p:val>
                                            <p:strVal val="#ppt_y"/>
                                          </p:val>
                                        </p:tav>
                                      </p:tavLst>
                                    </p:anim>
                                    <p:animEffect transition="in" filter="wipe(up)">
                                      <p:cBhvr>
                                        <p:cTn id="45" dur="500"/>
                                        <p:tgtEl>
                                          <p:spTgt spid="63"/>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76"/>
                                        </p:tgtEl>
                                        <p:attrNameLst>
                                          <p:attrName>style.visibility</p:attrName>
                                        </p:attrNameLst>
                                      </p:cBhvr>
                                      <p:to>
                                        <p:strVal val="visible"/>
                                      </p:to>
                                    </p:set>
                                    <p:anim calcmode="lin" valueType="num">
                                      <p:cBhvr additive="base">
                                        <p:cTn id="50" dur="500"/>
                                        <p:tgtEl>
                                          <p:spTgt spid="76"/>
                                        </p:tgtEl>
                                        <p:attrNameLst>
                                          <p:attrName>ppt_y</p:attrName>
                                        </p:attrNameLst>
                                      </p:cBhvr>
                                      <p:tavLst>
                                        <p:tav tm="0">
                                          <p:val>
                                            <p:strVal val="#ppt_y+#ppt_h*1.125000"/>
                                          </p:val>
                                        </p:tav>
                                        <p:tav tm="100000">
                                          <p:val>
                                            <p:strVal val="#ppt_y"/>
                                          </p:val>
                                        </p:tav>
                                      </p:tavLst>
                                    </p:anim>
                                    <p:animEffect transition="in" filter="wipe(up)">
                                      <p:cBhvr>
                                        <p:cTn id="51" dur="500"/>
                                        <p:tgtEl>
                                          <p:spTgt spid="76"/>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p:tgtEl>
                                          <p:spTgt spid="75"/>
                                        </p:tgtEl>
                                        <p:attrNameLst>
                                          <p:attrName>ppt_y</p:attrName>
                                        </p:attrNameLst>
                                      </p:cBhvr>
                                      <p:tavLst>
                                        <p:tav tm="0">
                                          <p:val>
                                            <p:strVal val="#ppt_y+#ppt_h*1.125000"/>
                                          </p:val>
                                        </p:tav>
                                        <p:tav tm="100000">
                                          <p:val>
                                            <p:strVal val="#ppt_y"/>
                                          </p:val>
                                        </p:tav>
                                      </p:tavLst>
                                    </p:anim>
                                    <p:animEffect transition="in" filter="wipe(up)">
                                      <p:cBhvr>
                                        <p:cTn id="5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59" grpId="0"/>
      <p:bldP spid="60" grpId="0"/>
      <p:bldP spid="76" grpId="0"/>
      <p:bldP spid="7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8" name="组合 77"/>
          <p:cNvGrpSpPr/>
          <p:nvPr/>
        </p:nvGrpSpPr>
        <p:grpSpPr>
          <a:xfrm>
            <a:off x="1195705" y="1490980"/>
            <a:ext cx="4643120" cy="1027430"/>
            <a:chOff x="1883" y="2728"/>
            <a:chExt cx="7312" cy="1618"/>
          </a:xfrm>
        </p:grpSpPr>
        <p:sp>
          <p:nvSpPr>
            <p:cNvPr id="71" name="燕尾形 18"/>
            <p:cNvSpPr/>
            <p:nvPr/>
          </p:nvSpPr>
          <p:spPr>
            <a:xfrm rot="10800000">
              <a:off x="1883" y="2728"/>
              <a:ext cx="7313" cy="1619"/>
            </a:xfrm>
            <a:prstGeom prst="chevron">
              <a:avLst>
                <a:gd name="adj" fmla="val 67746"/>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58" name="组合 57"/>
            <p:cNvGrpSpPr/>
            <p:nvPr/>
          </p:nvGrpSpPr>
          <p:grpSpPr>
            <a:xfrm rot="0">
              <a:off x="2640" y="3103"/>
              <a:ext cx="2253" cy="1131"/>
              <a:chOff x="3056" y="8726"/>
              <a:chExt cx="2253" cy="1131"/>
            </a:xfrm>
          </p:grpSpPr>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6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grpSp>
        <p:nvGrpSpPr>
          <p:cNvPr id="79" name="组合 78"/>
          <p:cNvGrpSpPr/>
          <p:nvPr/>
        </p:nvGrpSpPr>
        <p:grpSpPr>
          <a:xfrm>
            <a:off x="1195705" y="3762375"/>
            <a:ext cx="4643120" cy="1027430"/>
            <a:chOff x="1883" y="4805"/>
            <a:chExt cx="7312" cy="1618"/>
          </a:xfrm>
        </p:grpSpPr>
        <p:sp>
          <p:nvSpPr>
            <p:cNvPr id="73" name="燕尾形 18"/>
            <p:cNvSpPr/>
            <p:nvPr/>
          </p:nvSpPr>
          <p:spPr>
            <a:xfrm rot="10800000">
              <a:off x="1883" y="4805"/>
              <a:ext cx="7313" cy="161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4" name="组合 3"/>
            <p:cNvGrpSpPr/>
            <p:nvPr/>
          </p:nvGrpSpPr>
          <p:grpSpPr>
            <a:xfrm rot="0">
              <a:off x="2640" y="5175"/>
              <a:ext cx="2253" cy="1131"/>
              <a:chOff x="3056" y="8726"/>
              <a:chExt cx="2253" cy="1131"/>
            </a:xfrm>
          </p:grpSpPr>
          <p:grpSp>
            <p:nvGrpSpPr>
              <p:cNvPr id="5" name="组合 4"/>
              <p:cNvGrpSpPr/>
              <p:nvPr/>
            </p:nvGrpSpPr>
            <p:grpSpPr>
              <a:xfrm>
                <a:off x="3056" y="8726"/>
                <a:ext cx="908" cy="1131"/>
                <a:chOff x="12835" y="3843"/>
                <a:chExt cx="908" cy="1131"/>
              </a:xfrm>
            </p:grpSpPr>
            <p:sp>
              <p:nvSpPr>
                <p:cNvPr id="6"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8" name="文本框 7"/>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9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grpSp>
        <p:nvGrpSpPr>
          <p:cNvPr id="77" name="组合 76"/>
          <p:cNvGrpSpPr/>
          <p:nvPr/>
        </p:nvGrpSpPr>
        <p:grpSpPr>
          <a:xfrm>
            <a:off x="5622290" y="2626995"/>
            <a:ext cx="4784090" cy="1027430"/>
            <a:chOff x="9397" y="1693"/>
            <a:chExt cx="7534" cy="1618"/>
          </a:xfrm>
        </p:grpSpPr>
        <p:sp>
          <p:nvSpPr>
            <p:cNvPr id="74" name="燕尾形 18"/>
            <p:cNvSpPr/>
            <p:nvPr/>
          </p:nvSpPr>
          <p:spPr>
            <a:xfrm rot="10800000">
              <a:off x="9397" y="1693"/>
              <a:ext cx="7534" cy="1619"/>
            </a:xfrm>
            <a:prstGeom prst="chevron">
              <a:avLst>
                <a:gd name="adj" fmla="val 67746"/>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9" name="组合 8"/>
            <p:cNvGrpSpPr/>
            <p:nvPr/>
          </p:nvGrpSpPr>
          <p:grpSpPr>
            <a:xfrm rot="0">
              <a:off x="10123" y="2065"/>
              <a:ext cx="2407" cy="1131"/>
              <a:chOff x="2902" y="8726"/>
              <a:chExt cx="2407" cy="1131"/>
            </a:xfrm>
          </p:grpSpPr>
          <p:grpSp>
            <p:nvGrpSpPr>
              <p:cNvPr id="10" name="组合 9"/>
              <p:cNvGrpSpPr/>
              <p:nvPr/>
            </p:nvGrpSpPr>
            <p:grpSpPr>
              <a:xfrm>
                <a:off x="2902" y="8726"/>
                <a:ext cx="1242" cy="1131"/>
                <a:chOff x="12681" y="3843"/>
                <a:chExt cx="1242" cy="1131"/>
              </a:xfrm>
            </p:grpSpPr>
            <p:sp>
              <p:nvSpPr>
                <p:cNvPr id="11" name="Text Box 7"/>
                <p:cNvSpPr txBox="1"/>
                <p:nvPr/>
              </p:nvSpPr>
              <p:spPr>
                <a:xfrm>
                  <a:off x="12681" y="3843"/>
                  <a:ext cx="1242"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16</a:t>
                  </a:r>
                  <a:endParaRPr lang="en-US" altLang="zh-CN" sz="2400" dirty="0">
                    <a:solidFill>
                      <a:schemeClr val="tx1"/>
                    </a:solidFill>
                    <a:latin typeface="+mj-ea"/>
                    <a:ea typeface="+mj-ea"/>
                  </a:endParaRPr>
                </a:p>
              </p:txBody>
            </p:sp>
            <p:sp>
              <p:nvSpPr>
                <p:cNvPr id="1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3" name="文本框 12"/>
              <p:cNvSpPr txBox="1"/>
              <p:nvPr/>
            </p:nvSpPr>
            <p:spPr>
              <a:xfrm>
                <a:off x="3852" y="8784"/>
                <a:ext cx="1457"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5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grpSp>
        <p:nvGrpSpPr>
          <p:cNvPr id="76" name="组合 75"/>
          <p:cNvGrpSpPr/>
          <p:nvPr/>
        </p:nvGrpSpPr>
        <p:grpSpPr>
          <a:xfrm>
            <a:off x="5467985" y="4904740"/>
            <a:ext cx="4784090" cy="1027430"/>
            <a:chOff x="8611" y="7684"/>
            <a:chExt cx="7534" cy="1618"/>
          </a:xfrm>
        </p:grpSpPr>
        <p:sp>
          <p:nvSpPr>
            <p:cNvPr id="75" name="燕尾形 18"/>
            <p:cNvSpPr/>
            <p:nvPr/>
          </p:nvSpPr>
          <p:spPr>
            <a:xfrm rot="10800000">
              <a:off x="8611" y="7684"/>
              <a:ext cx="7534" cy="1619"/>
            </a:xfrm>
            <a:prstGeom prst="chevron">
              <a:avLst>
                <a:gd name="adj" fmla="val 67746"/>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14" name="组合 13"/>
            <p:cNvGrpSpPr/>
            <p:nvPr/>
          </p:nvGrpSpPr>
          <p:grpSpPr>
            <a:xfrm rot="0">
              <a:off x="9397" y="8053"/>
              <a:ext cx="2520" cy="1131"/>
              <a:chOff x="3056" y="8726"/>
              <a:chExt cx="2520" cy="1131"/>
            </a:xfrm>
          </p:grpSpPr>
          <p:grpSp>
            <p:nvGrpSpPr>
              <p:cNvPr id="15" name="组合 14"/>
              <p:cNvGrpSpPr/>
              <p:nvPr/>
            </p:nvGrpSpPr>
            <p:grpSpPr>
              <a:xfrm>
                <a:off x="3056" y="8726"/>
                <a:ext cx="908" cy="1131"/>
                <a:chOff x="12835" y="3843"/>
                <a:chExt cx="908" cy="1131"/>
              </a:xfrm>
            </p:grpSpPr>
            <p:sp>
              <p:nvSpPr>
                <p:cNvPr id="16"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3852" y="8784"/>
                <a:ext cx="1724"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12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grpSp>
        <p:nvGrpSpPr>
          <p:cNvPr id="24" name="组合 23"/>
          <p:cNvGrpSpPr/>
          <p:nvPr/>
        </p:nvGrpSpPr>
        <p:grpSpPr>
          <a:xfrm>
            <a:off x="3043555" y="1716405"/>
            <a:ext cx="1499870" cy="901700"/>
            <a:chOff x="5551" y="4234"/>
            <a:chExt cx="2362" cy="1420"/>
          </a:xfrm>
        </p:grpSpPr>
        <p:grpSp>
          <p:nvGrpSpPr>
            <p:cNvPr id="101" name="组合 100"/>
            <p:cNvGrpSpPr/>
            <p:nvPr/>
          </p:nvGrpSpPr>
          <p:grpSpPr>
            <a:xfrm rot="0">
              <a:off x="5551" y="4234"/>
              <a:ext cx="2363" cy="1420"/>
              <a:chOff x="13868" y="2623"/>
              <a:chExt cx="2363" cy="1420"/>
            </a:xfrm>
          </p:grpSpPr>
          <p:sp>
            <p:nvSpPr>
              <p:cNvPr id="109" name="文本框 108"/>
              <p:cNvSpPr txBox="1"/>
              <p:nvPr/>
            </p:nvSpPr>
            <p:spPr>
              <a:xfrm>
                <a:off x="14509" y="2736"/>
                <a:ext cx="1722" cy="1307"/>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a:p>
                <a:pPr algn="l"/>
                <a:endParaRPr lang="en-US" altLang="zh-CN" sz="2400">
                  <a:latin typeface="Arial" panose="020B0604020202020204" pitchFamily="34" charset="0"/>
                  <a:sym typeface="+mn-ea"/>
                </a:endParaRPr>
              </a:p>
            </p:txBody>
          </p:sp>
          <p:grpSp>
            <p:nvGrpSpPr>
              <p:cNvPr id="103" name="组合 102"/>
              <p:cNvGrpSpPr/>
              <p:nvPr/>
            </p:nvGrpSpPr>
            <p:grpSpPr>
              <a:xfrm rot="0">
                <a:off x="13868" y="2623"/>
                <a:ext cx="908" cy="1131"/>
                <a:chOff x="5412" y="1948"/>
                <a:chExt cx="908" cy="1131"/>
              </a:xfrm>
            </p:grpSpPr>
            <p:sp>
              <p:nvSpPr>
                <p:cNvPr id="104"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20" name="组合 19"/>
            <p:cNvGrpSpPr/>
            <p:nvPr/>
          </p:nvGrpSpPr>
          <p:grpSpPr>
            <a:xfrm rot="0">
              <a:off x="6580" y="4254"/>
              <a:ext cx="908" cy="1131"/>
              <a:chOff x="5412" y="1948"/>
              <a:chExt cx="908" cy="1131"/>
            </a:xfrm>
          </p:grpSpPr>
          <p:sp>
            <p:nvSpPr>
              <p:cNvPr id="21"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2"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34" name="组合 33"/>
          <p:cNvGrpSpPr/>
          <p:nvPr/>
        </p:nvGrpSpPr>
        <p:grpSpPr>
          <a:xfrm>
            <a:off x="4479290" y="1729105"/>
            <a:ext cx="576580" cy="718185"/>
            <a:chOff x="15708" y="5482"/>
            <a:chExt cx="908" cy="1131"/>
          </a:xfrm>
        </p:grpSpPr>
        <p:sp>
          <p:nvSpPr>
            <p:cNvPr id="35"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36"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25" name="组合 24"/>
          <p:cNvGrpSpPr/>
          <p:nvPr/>
        </p:nvGrpSpPr>
        <p:grpSpPr>
          <a:xfrm>
            <a:off x="3063240" y="3962400"/>
            <a:ext cx="1499870" cy="901700"/>
            <a:chOff x="5551" y="4234"/>
            <a:chExt cx="2362" cy="1420"/>
          </a:xfrm>
        </p:grpSpPr>
        <p:grpSp>
          <p:nvGrpSpPr>
            <p:cNvPr id="26" name="组合 25"/>
            <p:cNvGrpSpPr/>
            <p:nvPr/>
          </p:nvGrpSpPr>
          <p:grpSpPr>
            <a:xfrm rot="0">
              <a:off x="5551" y="4234"/>
              <a:ext cx="2363" cy="1420"/>
              <a:chOff x="13868" y="2623"/>
              <a:chExt cx="2363" cy="1420"/>
            </a:xfrm>
          </p:grpSpPr>
          <p:sp>
            <p:nvSpPr>
              <p:cNvPr id="27" name="文本框 26"/>
              <p:cNvSpPr txBox="1"/>
              <p:nvPr/>
            </p:nvSpPr>
            <p:spPr>
              <a:xfrm>
                <a:off x="14509" y="2736"/>
                <a:ext cx="1722" cy="1307"/>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a:p>
                <a:pPr algn="l"/>
                <a:endParaRPr lang="en-US" altLang="zh-CN" sz="2400">
                  <a:latin typeface="Arial" panose="020B0604020202020204" pitchFamily="34" charset="0"/>
                  <a:sym typeface="+mn-ea"/>
                </a:endParaRPr>
              </a:p>
            </p:txBody>
          </p:sp>
          <p:grpSp>
            <p:nvGrpSpPr>
              <p:cNvPr id="28" name="组合 27"/>
              <p:cNvGrpSpPr/>
              <p:nvPr/>
            </p:nvGrpSpPr>
            <p:grpSpPr>
              <a:xfrm rot="0">
                <a:off x="13868" y="2623"/>
                <a:ext cx="908" cy="1131"/>
                <a:chOff x="5412" y="1948"/>
                <a:chExt cx="908" cy="1131"/>
              </a:xfrm>
            </p:grpSpPr>
            <p:sp>
              <p:nvSpPr>
                <p:cNvPr id="29"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30"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31" name="组合 30"/>
            <p:cNvGrpSpPr/>
            <p:nvPr/>
          </p:nvGrpSpPr>
          <p:grpSpPr>
            <a:xfrm rot="0">
              <a:off x="6580" y="4254"/>
              <a:ext cx="908" cy="1131"/>
              <a:chOff x="5412" y="1948"/>
              <a:chExt cx="908" cy="1131"/>
            </a:xfrm>
          </p:grpSpPr>
          <p:sp>
            <p:nvSpPr>
              <p:cNvPr id="32"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33"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37" name="组合 36"/>
          <p:cNvGrpSpPr/>
          <p:nvPr/>
        </p:nvGrpSpPr>
        <p:grpSpPr>
          <a:xfrm>
            <a:off x="7462520" y="2854960"/>
            <a:ext cx="1565275" cy="901700"/>
            <a:chOff x="5449" y="4234"/>
            <a:chExt cx="2465" cy="1420"/>
          </a:xfrm>
        </p:grpSpPr>
        <p:grpSp>
          <p:nvGrpSpPr>
            <p:cNvPr id="38" name="组合 37"/>
            <p:cNvGrpSpPr/>
            <p:nvPr/>
          </p:nvGrpSpPr>
          <p:grpSpPr>
            <a:xfrm rot="0">
              <a:off x="5449" y="4234"/>
              <a:ext cx="2465" cy="1420"/>
              <a:chOff x="13766" y="2623"/>
              <a:chExt cx="2465" cy="1420"/>
            </a:xfrm>
          </p:grpSpPr>
          <p:sp>
            <p:nvSpPr>
              <p:cNvPr id="39" name="文本框 38"/>
              <p:cNvSpPr txBox="1"/>
              <p:nvPr/>
            </p:nvSpPr>
            <p:spPr>
              <a:xfrm>
                <a:off x="14509" y="2736"/>
                <a:ext cx="1722" cy="1307"/>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a:p>
                <a:pPr algn="l"/>
                <a:endParaRPr lang="en-US" altLang="zh-CN" sz="2400">
                  <a:latin typeface="Arial" panose="020B0604020202020204" pitchFamily="34" charset="0"/>
                  <a:sym typeface="+mn-ea"/>
                </a:endParaRPr>
              </a:p>
            </p:txBody>
          </p:sp>
          <p:grpSp>
            <p:nvGrpSpPr>
              <p:cNvPr id="40" name="组合 39"/>
              <p:cNvGrpSpPr/>
              <p:nvPr/>
            </p:nvGrpSpPr>
            <p:grpSpPr>
              <a:xfrm rot="0">
                <a:off x="13766" y="2623"/>
                <a:ext cx="1230" cy="1131"/>
                <a:chOff x="5310" y="1948"/>
                <a:chExt cx="1230" cy="1131"/>
              </a:xfrm>
            </p:grpSpPr>
            <p:sp>
              <p:nvSpPr>
                <p:cNvPr id="41" name="Text Box 7"/>
                <p:cNvSpPr txBox="1"/>
                <p:nvPr/>
              </p:nvSpPr>
              <p:spPr>
                <a:xfrm>
                  <a:off x="5310" y="1948"/>
                  <a:ext cx="123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16</a:t>
                  </a:r>
                  <a:endParaRPr lang="en-US" altLang="zh-CN" sz="2400" dirty="0">
                    <a:solidFill>
                      <a:schemeClr val="tx1"/>
                    </a:solidFill>
                    <a:latin typeface="+mj-ea"/>
                    <a:ea typeface="+mj-ea"/>
                  </a:endParaRPr>
                </a:p>
              </p:txBody>
            </p:sp>
            <p:sp>
              <p:nvSpPr>
                <p:cNvPr id="42"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43" name="组合 42"/>
            <p:cNvGrpSpPr/>
            <p:nvPr/>
          </p:nvGrpSpPr>
          <p:grpSpPr>
            <a:xfrm rot="0">
              <a:off x="6580" y="4254"/>
              <a:ext cx="908" cy="1131"/>
              <a:chOff x="5412" y="1948"/>
              <a:chExt cx="908" cy="1131"/>
            </a:xfrm>
          </p:grpSpPr>
          <p:sp>
            <p:nvSpPr>
              <p:cNvPr id="44" name="Text Box 7"/>
              <p:cNvSpPr txBox="1"/>
              <p:nvPr/>
            </p:nvSpPr>
            <p:spPr>
              <a:xfrm>
                <a:off x="541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a:off x="8758555" y="5113655"/>
            <a:ext cx="680085" cy="718185"/>
            <a:chOff x="15585" y="5482"/>
            <a:chExt cx="1071" cy="1131"/>
          </a:xfrm>
        </p:grpSpPr>
        <p:sp>
          <p:nvSpPr>
            <p:cNvPr id="47"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72</a:t>
              </a:r>
              <a:endParaRPr lang="en-US" altLang="zh-CN" sz="2400" dirty="0">
                <a:solidFill>
                  <a:schemeClr val="tx1"/>
                </a:solidFill>
                <a:latin typeface="+mj-ea"/>
                <a:ea typeface="+mj-ea"/>
              </a:endParaRPr>
            </a:p>
          </p:txBody>
        </p:sp>
        <p:sp>
          <p:nvSpPr>
            <p:cNvPr id="48"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49" name="组合 48"/>
          <p:cNvGrpSpPr/>
          <p:nvPr/>
        </p:nvGrpSpPr>
        <p:grpSpPr>
          <a:xfrm>
            <a:off x="7374255" y="5113655"/>
            <a:ext cx="1565275" cy="901700"/>
            <a:chOff x="5449" y="4234"/>
            <a:chExt cx="2465" cy="1420"/>
          </a:xfrm>
        </p:grpSpPr>
        <p:grpSp>
          <p:nvGrpSpPr>
            <p:cNvPr id="50" name="组合 49"/>
            <p:cNvGrpSpPr/>
            <p:nvPr/>
          </p:nvGrpSpPr>
          <p:grpSpPr>
            <a:xfrm rot="0">
              <a:off x="5449" y="4234"/>
              <a:ext cx="2465" cy="1420"/>
              <a:chOff x="13766" y="2623"/>
              <a:chExt cx="2465" cy="1420"/>
            </a:xfrm>
          </p:grpSpPr>
          <p:sp>
            <p:nvSpPr>
              <p:cNvPr id="51" name="文本框 50"/>
              <p:cNvSpPr txBox="1"/>
              <p:nvPr/>
            </p:nvSpPr>
            <p:spPr>
              <a:xfrm>
                <a:off x="14509" y="2736"/>
                <a:ext cx="1722" cy="1307"/>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a:t>
                </a:r>
                <a:r>
                  <a:rPr lang="en-US" altLang="zh-CN" sz="2400">
                    <a:latin typeface="Arial" panose="020B0604020202020204" pitchFamily="34" charset="0"/>
                    <a:sym typeface="+mn-ea"/>
                  </a:rPr>
                  <a:t>=</a:t>
                </a:r>
                <a:endParaRPr lang="en-US" altLang="zh-CN" sz="2400">
                  <a:latin typeface="Arial" panose="020B0604020202020204" pitchFamily="34" charset="0"/>
                </a:endParaRPr>
              </a:p>
              <a:p>
                <a:pPr algn="l"/>
                <a:endParaRPr lang="en-US" altLang="zh-CN" sz="2400">
                  <a:latin typeface="Arial" panose="020B0604020202020204" pitchFamily="34" charset="0"/>
                  <a:sym typeface="+mn-ea"/>
                </a:endParaRPr>
              </a:p>
            </p:txBody>
          </p:sp>
          <p:grpSp>
            <p:nvGrpSpPr>
              <p:cNvPr id="52" name="组合 51"/>
              <p:cNvGrpSpPr/>
              <p:nvPr/>
            </p:nvGrpSpPr>
            <p:grpSpPr>
              <a:xfrm rot="0">
                <a:off x="13766" y="2623"/>
                <a:ext cx="1230" cy="1131"/>
                <a:chOff x="5310" y="1948"/>
                <a:chExt cx="1230" cy="1131"/>
              </a:xfrm>
            </p:grpSpPr>
            <p:sp>
              <p:nvSpPr>
                <p:cNvPr id="53" name="Text Box 7"/>
                <p:cNvSpPr txBox="1"/>
                <p:nvPr/>
              </p:nvSpPr>
              <p:spPr>
                <a:xfrm>
                  <a:off x="5310" y="1948"/>
                  <a:ext cx="123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59"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60" name="组合 59"/>
            <p:cNvGrpSpPr/>
            <p:nvPr/>
          </p:nvGrpSpPr>
          <p:grpSpPr>
            <a:xfrm rot="0">
              <a:off x="6548" y="4254"/>
              <a:ext cx="1180" cy="1131"/>
              <a:chOff x="5380" y="1948"/>
              <a:chExt cx="1180" cy="1131"/>
            </a:xfrm>
          </p:grpSpPr>
          <p:sp>
            <p:nvSpPr>
              <p:cNvPr id="61" name="Text Box 7"/>
              <p:cNvSpPr txBox="1"/>
              <p:nvPr/>
            </p:nvSpPr>
            <p:spPr>
              <a:xfrm>
                <a:off x="5380" y="1948"/>
                <a:ext cx="1180"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12</a:t>
                </a:r>
                <a:endParaRPr lang="en-US" altLang="zh-CN" sz="2400" dirty="0">
                  <a:solidFill>
                    <a:schemeClr val="tx1"/>
                  </a:solidFill>
                  <a:latin typeface="+mj-ea"/>
                  <a:ea typeface="+mj-ea"/>
                </a:endParaRPr>
              </a:p>
            </p:txBody>
          </p:sp>
          <p:sp>
            <p:nvSpPr>
              <p:cNvPr id="62"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63" name="组合 62"/>
          <p:cNvGrpSpPr/>
          <p:nvPr/>
        </p:nvGrpSpPr>
        <p:grpSpPr>
          <a:xfrm>
            <a:off x="4526280" y="3997325"/>
            <a:ext cx="680085" cy="718185"/>
            <a:chOff x="15585" y="5482"/>
            <a:chExt cx="1071" cy="1131"/>
          </a:xfrm>
        </p:grpSpPr>
        <p:sp>
          <p:nvSpPr>
            <p:cNvPr id="65"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81</a:t>
              </a:r>
              <a:endParaRPr lang="en-US" altLang="zh-CN" sz="2400" dirty="0">
                <a:solidFill>
                  <a:schemeClr val="tx1"/>
                </a:solidFill>
                <a:latin typeface="+mj-ea"/>
                <a:ea typeface="+mj-ea"/>
              </a:endParaRPr>
            </a:p>
          </p:txBody>
        </p:sp>
        <p:sp>
          <p:nvSpPr>
            <p:cNvPr id="66"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67" name="组合 66"/>
          <p:cNvGrpSpPr/>
          <p:nvPr/>
        </p:nvGrpSpPr>
        <p:grpSpPr>
          <a:xfrm>
            <a:off x="8803005" y="2867660"/>
            <a:ext cx="810260" cy="718185"/>
            <a:chOff x="15433" y="5482"/>
            <a:chExt cx="1276" cy="1131"/>
          </a:xfrm>
        </p:grpSpPr>
        <p:sp>
          <p:nvSpPr>
            <p:cNvPr id="68" name="Text Box 7"/>
            <p:cNvSpPr txBox="1"/>
            <p:nvPr/>
          </p:nvSpPr>
          <p:spPr>
            <a:xfrm>
              <a:off x="15433" y="5482"/>
              <a:ext cx="1276"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16</a:t>
              </a:r>
              <a:endParaRPr lang="en-US" altLang="zh-CN" sz="2400" dirty="0">
                <a:solidFill>
                  <a:schemeClr val="tx1"/>
                </a:solidFill>
                <a:latin typeface="+mj-ea"/>
                <a:ea typeface="+mj-ea"/>
              </a:endParaRPr>
            </a:p>
          </p:txBody>
        </p:sp>
        <p:sp>
          <p:nvSpPr>
            <p:cNvPr id="69"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80" name="文本框 7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19" name="组合 18"/>
          <p:cNvGrpSpPr/>
          <p:nvPr/>
        </p:nvGrpSpPr>
        <p:grpSpPr>
          <a:xfrm>
            <a:off x="8341995" y="676910"/>
            <a:ext cx="1367790" cy="1402080"/>
            <a:chOff x="13473" y="572"/>
            <a:chExt cx="2154" cy="2208"/>
          </a:xfrm>
        </p:grpSpPr>
        <p:pic>
          <p:nvPicPr>
            <p:cNvPr id="3" name="图片 2" descr="56ad14da-e568-4f1e-88a8-c3b5648ee64b"/>
            <p:cNvPicPr>
              <a:picLocks noChangeAspect="1"/>
            </p:cNvPicPr>
            <p:nvPr/>
          </p:nvPicPr>
          <p:blipFill>
            <a:blip r:embed="rId2"/>
            <a:stretch>
              <a:fillRect/>
            </a:stretch>
          </p:blipFill>
          <p:spPr>
            <a:xfrm>
              <a:off x="13473" y="572"/>
              <a:ext cx="2154" cy="2209"/>
            </a:xfrm>
            <a:prstGeom prst="rect">
              <a:avLst/>
            </a:prstGeom>
          </p:spPr>
        </p:pic>
        <p:sp>
          <p:nvSpPr>
            <p:cNvPr id="2" name="文本框 1"/>
            <p:cNvSpPr txBox="1"/>
            <p:nvPr/>
          </p:nvSpPr>
          <p:spPr>
            <a:xfrm>
              <a:off x="13838" y="1854"/>
              <a:ext cx="1514" cy="725"/>
            </a:xfrm>
            <a:prstGeom prst="rect">
              <a:avLst/>
            </a:prstGeom>
            <a:noFill/>
          </p:spPr>
          <p:txBody>
            <a:bodyPr wrap="none" rtlCol="0">
              <a:spAutoFit/>
            </a:bodyPr>
            <a:p>
              <a:r>
                <a:rPr lang="zh-CN" altLang="en-US" sz="2400"/>
                <a:t>计</a:t>
              </a:r>
              <a:r>
                <a:rPr lang="en-US" altLang="zh-CN" sz="2400"/>
                <a:t>  </a:t>
              </a:r>
              <a:r>
                <a:rPr lang="zh-CN" altLang="en-US" sz="2400"/>
                <a:t>算</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00" name="图片 99"/>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662305" y="2851785"/>
            <a:ext cx="1597660" cy="2538730"/>
          </a:xfrm>
          <a:prstGeom prst="rect">
            <a:avLst/>
          </a:prstGeom>
          <a:noFill/>
          <a:ln w="9525">
            <a:noFill/>
          </a:ln>
        </p:spPr>
      </p:pic>
      <p:pic>
        <p:nvPicPr>
          <p:cNvPr id="3" name="图片 2" descr="360截图20220516133439174"/>
          <p:cNvPicPr>
            <a:picLocks noChangeAspect="1"/>
          </p:cNvPicPr>
          <p:nvPr>
            <p:custDataLst>
              <p:tags r:id="rId4"/>
            </p:custDataLst>
          </p:nvPr>
        </p:nvPicPr>
        <p:blipFill>
          <a:blip r:embed="rId5"/>
          <a:stretch>
            <a:fillRect/>
          </a:stretch>
        </p:blipFill>
        <p:spPr>
          <a:xfrm>
            <a:off x="4998720" y="4236720"/>
            <a:ext cx="1558290" cy="1978025"/>
          </a:xfrm>
          <a:prstGeom prst="rect">
            <a:avLst/>
          </a:prstGeom>
        </p:spPr>
      </p:pic>
      <p:grpSp>
        <p:nvGrpSpPr>
          <p:cNvPr id="18" name="组合 17"/>
          <p:cNvGrpSpPr/>
          <p:nvPr/>
        </p:nvGrpSpPr>
        <p:grpSpPr>
          <a:xfrm>
            <a:off x="455930" y="1172210"/>
            <a:ext cx="4298950" cy="1711960"/>
            <a:chOff x="3073" y="1957"/>
            <a:chExt cx="6770" cy="2696"/>
          </a:xfrm>
        </p:grpSpPr>
        <p:pic>
          <p:nvPicPr>
            <p:cNvPr id="4" name="图片 3" descr="778689f2-5e4c-4f9f-b4ea-d5cd88084406"/>
            <p:cNvPicPr>
              <a:picLocks noChangeAspect="1"/>
            </p:cNvPicPr>
            <p:nvPr/>
          </p:nvPicPr>
          <p:blipFill>
            <a:blip r:embed="rId6"/>
            <a:stretch>
              <a:fillRect/>
            </a:stretch>
          </p:blipFill>
          <p:spPr>
            <a:xfrm flipH="1">
              <a:off x="3073" y="1957"/>
              <a:ext cx="5890" cy="2697"/>
            </a:xfrm>
            <a:prstGeom prst="rect">
              <a:avLst/>
            </a:prstGeom>
          </p:spPr>
        </p:pic>
        <p:grpSp>
          <p:nvGrpSpPr>
            <p:cNvPr id="9" name="组合 8"/>
            <p:cNvGrpSpPr/>
            <p:nvPr/>
          </p:nvGrpSpPr>
          <p:grpSpPr>
            <a:xfrm>
              <a:off x="3559" y="2674"/>
              <a:ext cx="6284" cy="1130"/>
              <a:chOff x="2607" y="2241"/>
              <a:chExt cx="6284" cy="1130"/>
            </a:xfrm>
          </p:grpSpPr>
          <p:sp>
            <p:nvSpPr>
              <p:cNvPr id="5" name="文本框 4"/>
              <p:cNvSpPr txBox="1"/>
              <p:nvPr/>
            </p:nvSpPr>
            <p:spPr>
              <a:xfrm>
                <a:off x="2607" y="2241"/>
                <a:ext cx="6284" cy="899"/>
              </a:xfrm>
              <a:prstGeom prst="rect">
                <a:avLst/>
              </a:prstGeom>
              <a:noFill/>
            </p:spPr>
            <p:txBody>
              <a:bodyPr wrap="square" rtlCol="0" anchor="t">
                <a:spAutoFit/>
              </a:bodyPr>
              <a:p>
                <a:pPr>
                  <a:lnSpc>
                    <a:spcPct val="130000"/>
                  </a:lnSpc>
                </a:pPr>
                <a:r>
                  <a:rPr lang="zh-CN" altLang="en-US" sz="2400" dirty="0">
                    <a:latin typeface="+mn-ea"/>
                    <a:cs typeface="+mn-ea"/>
                    <a:sym typeface="+mn-ea"/>
                  </a:rPr>
                  <a:t>我</a:t>
                </a:r>
                <a:r>
                  <a:rPr lang="en-US" altLang="zh-CN" sz="2400" dirty="0">
                    <a:latin typeface="+mn-ea"/>
                    <a:cs typeface="+mn-ea"/>
                    <a:sym typeface="+mn-ea"/>
                  </a:rPr>
                  <a:t>10</a:t>
                </a:r>
                <a:r>
                  <a:rPr lang="zh-CN" altLang="en-US" sz="2400" dirty="0">
                    <a:latin typeface="+mn-ea"/>
                    <a:cs typeface="+mn-ea"/>
                    <a:sym typeface="+mn-ea"/>
                  </a:rPr>
                  <a:t>分钟走了</a:t>
                </a:r>
                <a:r>
                  <a:rPr lang="en-US" altLang="zh-CN" sz="2400" dirty="0">
                    <a:latin typeface="+mn-ea"/>
                    <a:cs typeface="+mn-ea"/>
                    <a:sym typeface="+mn-ea"/>
                  </a:rPr>
                  <a:t>     </a:t>
                </a:r>
                <a:r>
                  <a:rPr lang="zh-CN" altLang="en-US" sz="2400" dirty="0">
                    <a:latin typeface="+mn-ea"/>
                    <a:cs typeface="+mn-ea"/>
                    <a:sym typeface="+mn-ea"/>
                  </a:rPr>
                  <a:t>千米。</a:t>
                </a:r>
                <a:endParaRPr lang="zh-CN" altLang="en-US" sz="2400">
                  <a:latin typeface="+mn-ea"/>
                  <a:cs typeface="+mn-ea"/>
                </a:endParaRPr>
              </a:p>
            </p:txBody>
          </p:sp>
          <p:grpSp>
            <p:nvGrpSpPr>
              <p:cNvPr id="6" name="Group 6"/>
              <p:cNvGrpSpPr/>
              <p:nvPr/>
            </p:nvGrpSpPr>
            <p:grpSpPr>
              <a:xfrm>
                <a:off x="5761" y="224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7" name="文本框 6"/>
          <p:cNvSpPr txBox="1"/>
          <p:nvPr/>
        </p:nvSpPr>
        <p:spPr>
          <a:xfrm>
            <a:off x="4754880" y="1056640"/>
            <a:ext cx="2621280" cy="570865"/>
          </a:xfrm>
          <a:prstGeom prst="rect">
            <a:avLst/>
          </a:prstGeom>
          <a:noFill/>
        </p:spPr>
        <p:txBody>
          <a:bodyPr wrap="none" rtlCol="0">
            <a:spAutoFit/>
          </a:bodyPr>
          <a:p>
            <a:pPr algn="l">
              <a:lnSpc>
                <a:spcPct val="130000"/>
              </a:lnSpc>
            </a:pPr>
            <a:r>
              <a:rPr lang="zh-CN" altLang="en-US" sz="2400">
                <a:latin typeface="+mn-ea"/>
                <a:cs typeface="+mn-ea"/>
              </a:rPr>
              <a:t>它们谁走得快些？</a:t>
            </a:r>
            <a:endParaRPr lang="zh-CN" altLang="en-US" sz="2400">
              <a:latin typeface="+mn-ea"/>
              <a:cs typeface="+mn-ea"/>
            </a:endParaRPr>
          </a:p>
        </p:txBody>
      </p:sp>
      <p:grpSp>
        <p:nvGrpSpPr>
          <p:cNvPr id="17" name="组合 16"/>
          <p:cNvGrpSpPr/>
          <p:nvPr/>
        </p:nvGrpSpPr>
        <p:grpSpPr>
          <a:xfrm>
            <a:off x="3343910" y="2434590"/>
            <a:ext cx="4228465" cy="1711960"/>
            <a:chOff x="9800" y="3573"/>
            <a:chExt cx="6659" cy="2696"/>
          </a:xfrm>
        </p:grpSpPr>
        <p:pic>
          <p:nvPicPr>
            <p:cNvPr id="14" name="图片 13" descr="778689f2-5e4c-4f9f-b4ea-d5cd88084406"/>
            <p:cNvPicPr>
              <a:picLocks noChangeAspect="1"/>
            </p:cNvPicPr>
            <p:nvPr/>
          </p:nvPicPr>
          <p:blipFill>
            <a:blip r:embed="rId6"/>
            <a:stretch>
              <a:fillRect/>
            </a:stretch>
          </p:blipFill>
          <p:spPr>
            <a:xfrm>
              <a:off x="9800" y="3573"/>
              <a:ext cx="5890" cy="2697"/>
            </a:xfrm>
            <a:prstGeom prst="rect">
              <a:avLst/>
            </a:prstGeom>
          </p:spPr>
        </p:pic>
        <p:grpSp>
          <p:nvGrpSpPr>
            <p:cNvPr id="8" name="组合 7"/>
            <p:cNvGrpSpPr/>
            <p:nvPr/>
          </p:nvGrpSpPr>
          <p:grpSpPr>
            <a:xfrm>
              <a:off x="10195" y="4295"/>
              <a:ext cx="6265" cy="1130"/>
              <a:chOff x="2607" y="2241"/>
              <a:chExt cx="6265" cy="1130"/>
            </a:xfrm>
          </p:grpSpPr>
          <p:sp>
            <p:nvSpPr>
              <p:cNvPr id="10" name="文本框 9"/>
              <p:cNvSpPr txBox="1"/>
              <p:nvPr/>
            </p:nvSpPr>
            <p:spPr>
              <a:xfrm>
                <a:off x="2607" y="2241"/>
                <a:ext cx="6265" cy="899"/>
              </a:xfrm>
              <a:prstGeom prst="rect">
                <a:avLst/>
              </a:prstGeom>
              <a:noFill/>
            </p:spPr>
            <p:txBody>
              <a:bodyPr wrap="square" rtlCol="0" anchor="t">
                <a:spAutoFit/>
              </a:bodyPr>
              <a:p>
                <a:pPr>
                  <a:lnSpc>
                    <a:spcPct val="130000"/>
                  </a:lnSpc>
                </a:pPr>
                <a:r>
                  <a:rPr lang="zh-CN" altLang="en-US" sz="2400" dirty="0">
                    <a:latin typeface="+mn-ea"/>
                    <a:cs typeface="+mn-ea"/>
                    <a:sym typeface="+mn-ea"/>
                  </a:rPr>
                  <a:t>我</a:t>
                </a:r>
                <a:r>
                  <a:rPr lang="en-US" altLang="zh-CN" sz="2400" dirty="0">
                    <a:latin typeface="+mn-ea"/>
                    <a:cs typeface="+mn-ea"/>
                    <a:sym typeface="+mn-ea"/>
                  </a:rPr>
                  <a:t>20</a:t>
                </a:r>
                <a:r>
                  <a:rPr lang="zh-CN" altLang="en-US" sz="2400" dirty="0">
                    <a:latin typeface="+mn-ea"/>
                    <a:cs typeface="+mn-ea"/>
                    <a:sym typeface="+mn-ea"/>
                  </a:rPr>
                  <a:t>分钟走了</a:t>
                </a:r>
                <a:r>
                  <a:rPr lang="en-US" altLang="zh-CN" sz="2400" dirty="0">
                    <a:latin typeface="+mn-ea"/>
                    <a:cs typeface="+mn-ea"/>
                    <a:sym typeface="+mn-ea"/>
                  </a:rPr>
                  <a:t>     </a:t>
                </a:r>
                <a:r>
                  <a:rPr lang="zh-CN" altLang="en-US" sz="2400" dirty="0">
                    <a:latin typeface="+mn-ea"/>
                    <a:cs typeface="+mn-ea"/>
                    <a:sym typeface="+mn-ea"/>
                  </a:rPr>
                  <a:t>千米。</a:t>
                </a:r>
                <a:endParaRPr lang="zh-CN" altLang="en-US" sz="2400">
                  <a:latin typeface="+mn-ea"/>
                  <a:cs typeface="+mn-ea"/>
                </a:endParaRPr>
              </a:p>
            </p:txBody>
          </p:sp>
          <p:grpSp>
            <p:nvGrpSpPr>
              <p:cNvPr id="11" name="Group 6"/>
              <p:cNvGrpSpPr/>
              <p:nvPr/>
            </p:nvGrpSpPr>
            <p:grpSpPr>
              <a:xfrm>
                <a:off x="5761" y="2241"/>
                <a:ext cx="908" cy="1130"/>
                <a:chOff x="4876" y="2840"/>
                <a:chExt cx="363" cy="452"/>
              </a:xfrm>
            </p:grpSpPr>
            <p:sp>
              <p:nvSpPr>
                <p:cNvPr id="1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58" name="组合 57"/>
          <p:cNvGrpSpPr/>
          <p:nvPr/>
        </p:nvGrpSpPr>
        <p:grpSpPr>
          <a:xfrm rot="0">
            <a:off x="7602855" y="1842770"/>
            <a:ext cx="1600200" cy="718185"/>
            <a:chOff x="3056" y="8726"/>
            <a:chExt cx="2520" cy="1131"/>
          </a:xfrm>
        </p:grpSpPr>
        <p:grpSp>
          <p:nvGrpSpPr>
            <p:cNvPr id="54" name="组合 53"/>
            <p:cNvGrpSpPr/>
            <p:nvPr/>
          </p:nvGrpSpPr>
          <p:grpSpPr>
            <a:xfrm>
              <a:off x="3056" y="8726"/>
              <a:ext cx="908" cy="1131"/>
              <a:chOff x="12835" y="3843"/>
              <a:chExt cx="908" cy="1131"/>
            </a:xfrm>
          </p:grpSpPr>
          <p:sp>
            <p:nvSpPr>
              <p:cNvPr id="55"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724"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10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0" name="组合 19"/>
          <p:cNvGrpSpPr/>
          <p:nvPr/>
        </p:nvGrpSpPr>
        <p:grpSpPr>
          <a:xfrm>
            <a:off x="9073515" y="1782445"/>
            <a:ext cx="1809750" cy="739775"/>
            <a:chOff x="14229" y="4114"/>
            <a:chExt cx="2850" cy="1165"/>
          </a:xfrm>
        </p:grpSpPr>
        <p:grpSp>
          <p:nvGrpSpPr>
            <p:cNvPr id="63" name="组合 62"/>
            <p:cNvGrpSpPr/>
            <p:nvPr/>
          </p:nvGrpSpPr>
          <p:grpSpPr>
            <a:xfrm>
              <a:off x="14229" y="4149"/>
              <a:ext cx="1071" cy="1131"/>
              <a:chOff x="15585" y="5482"/>
              <a:chExt cx="1071" cy="1131"/>
            </a:xfrm>
          </p:grpSpPr>
          <p:sp>
            <p:nvSpPr>
              <p:cNvPr id="65"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p:txBody>
          </p:sp>
          <p:sp>
            <p:nvSpPr>
              <p:cNvPr id="66"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14871" y="4114"/>
              <a:ext cx="2208" cy="899"/>
            </a:xfrm>
            <a:prstGeom prst="rect">
              <a:avLst/>
            </a:prstGeom>
            <a:noFill/>
          </p:spPr>
          <p:txBody>
            <a:bodyPr wrap="none" rtlCol="0">
              <a:spAutoFit/>
            </a:bodyPr>
            <a:p>
              <a:pPr algn="l">
                <a:lnSpc>
                  <a:spcPct val="130000"/>
                </a:lnSpc>
              </a:pPr>
              <a:r>
                <a:rPr lang="zh-CN" altLang="en-US" sz="2400">
                  <a:latin typeface="+mn-ea"/>
                  <a:cs typeface="+mn-ea"/>
                </a:rPr>
                <a:t>（千米）</a:t>
              </a:r>
              <a:endParaRPr lang="zh-CN" altLang="en-US" sz="2400">
                <a:latin typeface="+mn-ea"/>
                <a:cs typeface="+mn-ea"/>
              </a:endParaRPr>
            </a:p>
          </p:txBody>
        </p:sp>
      </p:grpSp>
      <p:grpSp>
        <p:nvGrpSpPr>
          <p:cNvPr id="21" name="组合 20"/>
          <p:cNvGrpSpPr/>
          <p:nvPr/>
        </p:nvGrpSpPr>
        <p:grpSpPr>
          <a:xfrm rot="0">
            <a:off x="7602855" y="2981325"/>
            <a:ext cx="1600200" cy="718185"/>
            <a:chOff x="3056" y="8726"/>
            <a:chExt cx="2520" cy="1131"/>
          </a:xfrm>
        </p:grpSpPr>
        <p:grpSp>
          <p:nvGrpSpPr>
            <p:cNvPr id="22" name="组合 21"/>
            <p:cNvGrpSpPr/>
            <p:nvPr/>
          </p:nvGrpSpPr>
          <p:grpSpPr>
            <a:xfrm>
              <a:off x="3056" y="8726"/>
              <a:ext cx="908" cy="1131"/>
              <a:chOff x="12835" y="3843"/>
              <a:chExt cx="908" cy="1131"/>
            </a:xfrm>
          </p:grpSpPr>
          <p:sp>
            <p:nvSpPr>
              <p:cNvPr id="23" name="Text Box 7"/>
              <p:cNvSpPr txBox="1"/>
              <p:nvPr/>
            </p:nvSpPr>
            <p:spPr>
              <a:xfrm>
                <a:off x="12835"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24"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25" name="文本框 24"/>
            <p:cNvSpPr txBox="1"/>
            <p:nvPr/>
          </p:nvSpPr>
          <p:spPr>
            <a:xfrm>
              <a:off x="3852" y="8784"/>
              <a:ext cx="1724" cy="725"/>
            </a:xfrm>
            <a:prstGeom prst="rect">
              <a:avLst/>
            </a:prstGeom>
            <a:noFill/>
          </p:spPr>
          <p:txBody>
            <a:bodyPr wrap="none" rtlCol="0" anchor="t">
              <a:spAutoFit/>
            </a:bodyPr>
            <a:p>
              <a:pPr algn="l"/>
              <a:r>
                <a:rPr lang="zh-CN" altLang="en-US" sz="2400">
                  <a:latin typeface="Arial" panose="020B0604020202020204" pitchFamily="34" charset="0"/>
                </a:rPr>
                <a:t>÷</a:t>
              </a:r>
              <a:r>
                <a:rPr lang="en-US" altLang="zh-CN" sz="2400">
                  <a:latin typeface="Arial" panose="020B0604020202020204" pitchFamily="34" charset="0"/>
                </a:rPr>
                <a:t> 20 </a:t>
              </a:r>
              <a:r>
                <a:rPr lang="en-US" altLang="zh-CN" sz="2400">
                  <a:latin typeface="Arial" panose="020B0604020202020204" pitchFamily="34" charset="0"/>
                  <a:sym typeface="+mn-ea"/>
                </a:rPr>
                <a:t>=</a:t>
              </a:r>
              <a:endParaRPr lang="en-US" altLang="zh-CN" sz="2400">
                <a:latin typeface="Arial" panose="020B0604020202020204" pitchFamily="34" charset="0"/>
              </a:endParaRPr>
            </a:p>
          </p:txBody>
        </p:sp>
      </p:grpSp>
      <p:grpSp>
        <p:nvGrpSpPr>
          <p:cNvPr id="26" name="组合 25"/>
          <p:cNvGrpSpPr/>
          <p:nvPr/>
        </p:nvGrpSpPr>
        <p:grpSpPr>
          <a:xfrm>
            <a:off x="9073515" y="2921000"/>
            <a:ext cx="1809750" cy="739775"/>
            <a:chOff x="14229" y="4114"/>
            <a:chExt cx="2850" cy="1165"/>
          </a:xfrm>
        </p:grpSpPr>
        <p:grpSp>
          <p:nvGrpSpPr>
            <p:cNvPr id="27" name="组合 26"/>
            <p:cNvGrpSpPr/>
            <p:nvPr/>
          </p:nvGrpSpPr>
          <p:grpSpPr>
            <a:xfrm>
              <a:off x="14229" y="4149"/>
              <a:ext cx="1071" cy="1131"/>
              <a:chOff x="15585" y="5482"/>
              <a:chExt cx="1071" cy="1131"/>
            </a:xfrm>
          </p:grpSpPr>
          <p:sp>
            <p:nvSpPr>
              <p:cNvPr id="28"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30</a:t>
                </a:r>
                <a:endParaRPr lang="en-US" altLang="zh-CN" sz="2400" dirty="0">
                  <a:solidFill>
                    <a:schemeClr val="tx1"/>
                  </a:solidFill>
                  <a:latin typeface="+mj-ea"/>
                  <a:ea typeface="+mj-ea"/>
                </a:endParaRPr>
              </a:p>
            </p:txBody>
          </p:sp>
          <p:sp>
            <p:nvSpPr>
              <p:cNvPr id="29"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30" name="文本框 29"/>
            <p:cNvSpPr txBox="1"/>
            <p:nvPr/>
          </p:nvSpPr>
          <p:spPr>
            <a:xfrm>
              <a:off x="14871" y="4114"/>
              <a:ext cx="2208" cy="899"/>
            </a:xfrm>
            <a:prstGeom prst="rect">
              <a:avLst/>
            </a:prstGeom>
            <a:noFill/>
          </p:spPr>
          <p:txBody>
            <a:bodyPr wrap="none" rtlCol="0">
              <a:spAutoFit/>
            </a:bodyPr>
            <a:p>
              <a:pPr algn="l">
                <a:lnSpc>
                  <a:spcPct val="130000"/>
                </a:lnSpc>
              </a:pPr>
              <a:r>
                <a:rPr lang="zh-CN" altLang="en-US" sz="2400">
                  <a:latin typeface="+mn-ea"/>
                  <a:cs typeface="+mn-ea"/>
                </a:rPr>
                <a:t>（千米）</a:t>
              </a:r>
              <a:endParaRPr lang="zh-CN" altLang="en-US" sz="2400">
                <a:latin typeface="+mn-ea"/>
                <a:cs typeface="+mn-ea"/>
              </a:endParaRPr>
            </a:p>
          </p:txBody>
        </p:sp>
      </p:grpSp>
      <p:grpSp>
        <p:nvGrpSpPr>
          <p:cNvPr id="42" name="组合 41"/>
          <p:cNvGrpSpPr/>
          <p:nvPr/>
        </p:nvGrpSpPr>
        <p:grpSpPr>
          <a:xfrm>
            <a:off x="8025130" y="3973830"/>
            <a:ext cx="1603375" cy="730250"/>
            <a:chOff x="12638" y="6258"/>
            <a:chExt cx="2525" cy="1150"/>
          </a:xfrm>
        </p:grpSpPr>
        <p:grpSp>
          <p:nvGrpSpPr>
            <p:cNvPr id="32" name="组合 31"/>
            <p:cNvGrpSpPr/>
            <p:nvPr/>
          </p:nvGrpSpPr>
          <p:grpSpPr>
            <a:xfrm rot="0">
              <a:off x="12638" y="6267"/>
              <a:ext cx="1071" cy="1131"/>
              <a:chOff x="15585" y="5482"/>
              <a:chExt cx="1071" cy="1131"/>
            </a:xfrm>
          </p:grpSpPr>
          <p:sp>
            <p:nvSpPr>
              <p:cNvPr id="33"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p:txBody>
          </p:sp>
          <p:sp>
            <p:nvSpPr>
              <p:cNvPr id="34"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37" name="组合 36"/>
            <p:cNvGrpSpPr/>
            <p:nvPr/>
          </p:nvGrpSpPr>
          <p:grpSpPr>
            <a:xfrm rot="0">
              <a:off x="14093" y="6278"/>
              <a:ext cx="1071" cy="1131"/>
              <a:chOff x="15585" y="5482"/>
              <a:chExt cx="1071" cy="1131"/>
            </a:xfrm>
          </p:grpSpPr>
          <p:sp>
            <p:nvSpPr>
              <p:cNvPr id="38" name="Text Box 7"/>
              <p:cNvSpPr txBox="1"/>
              <p:nvPr/>
            </p:nvSpPr>
            <p:spPr>
              <a:xfrm>
                <a:off x="15585" y="5482"/>
                <a:ext cx="1071"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30</a:t>
                </a:r>
                <a:endParaRPr lang="en-US" altLang="zh-CN" sz="2400" dirty="0">
                  <a:solidFill>
                    <a:schemeClr val="tx1"/>
                  </a:solidFill>
                  <a:latin typeface="+mj-ea"/>
                  <a:ea typeface="+mj-ea"/>
                </a:endParaRPr>
              </a:p>
            </p:txBody>
          </p:sp>
          <p:sp>
            <p:nvSpPr>
              <p:cNvPr id="39"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41" name="文本框 40"/>
            <p:cNvSpPr txBox="1"/>
            <p:nvPr/>
          </p:nvSpPr>
          <p:spPr>
            <a:xfrm>
              <a:off x="13526" y="6258"/>
              <a:ext cx="763" cy="919"/>
            </a:xfrm>
            <a:prstGeom prst="rect">
              <a:avLst/>
            </a:prstGeom>
            <a:noFill/>
          </p:spPr>
          <p:txBody>
            <a:bodyPr wrap="none" rtlCol="0" anchor="t">
              <a:spAutoFit/>
            </a:bodyPr>
            <a:p>
              <a:r>
                <a:rPr lang="zh-CN" altLang="en-US" sz="3200">
                  <a:latin typeface="微软雅黑" panose="020B0503020204020204" pitchFamily="34" charset="-122"/>
                  <a:ea typeface="微软雅黑" panose="020B0503020204020204" pitchFamily="34" charset="-122"/>
                </a:rPr>
                <a:t>&gt;</a:t>
              </a:r>
              <a:endParaRPr lang="zh-CN" altLang="en-US" sz="3200">
                <a:latin typeface="微软雅黑" panose="020B0503020204020204" pitchFamily="34" charset="-122"/>
                <a:ea typeface="微软雅黑" panose="020B0503020204020204" pitchFamily="34" charset="-122"/>
              </a:endParaRPr>
            </a:p>
          </p:txBody>
        </p:sp>
      </p:grpSp>
      <p:sp>
        <p:nvSpPr>
          <p:cNvPr id="43" name="文本框 42"/>
          <p:cNvSpPr txBox="1"/>
          <p:nvPr/>
        </p:nvSpPr>
        <p:spPr>
          <a:xfrm>
            <a:off x="7699375" y="5029835"/>
            <a:ext cx="3230880" cy="570865"/>
          </a:xfrm>
          <a:prstGeom prst="rect">
            <a:avLst/>
          </a:prstGeom>
          <a:noFill/>
        </p:spPr>
        <p:txBody>
          <a:bodyPr wrap="none" rtlCol="0">
            <a:spAutoFit/>
          </a:bodyPr>
          <a:p>
            <a:pPr algn="l">
              <a:lnSpc>
                <a:spcPct val="130000"/>
              </a:lnSpc>
            </a:pPr>
            <a:r>
              <a:rPr lang="zh-CN" altLang="en-US" sz="2400">
                <a:latin typeface="+mn-ea"/>
                <a:cs typeface="+mn-ea"/>
              </a:rPr>
              <a:t>答：米老鼠走得快些。</a:t>
            </a:r>
            <a:endParaRPr lang="zh-CN" altLang="en-US" sz="2400">
              <a:latin typeface="+mn-ea"/>
              <a:cs typeface="+mn-ea"/>
            </a:endParaRPr>
          </a:p>
        </p:txBody>
      </p:sp>
      <p:sp>
        <p:nvSpPr>
          <p:cNvPr id="80" name="文本框 7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p:tgtEl>
                                          <p:spTgt spid="43"/>
                                        </p:tgtEl>
                                        <p:attrNameLst>
                                          <p:attrName>ppt_y</p:attrName>
                                        </p:attrNameLst>
                                      </p:cBhvr>
                                      <p:tavLst>
                                        <p:tav tm="0">
                                          <p:val>
                                            <p:strVal val="#ppt_y+#ppt_h*1.125000"/>
                                          </p:val>
                                        </p:tav>
                                        <p:tav tm="100000">
                                          <p:val>
                                            <p:strVal val="#ppt_y"/>
                                          </p:val>
                                        </p:tav>
                                      </p:tavLst>
                                    </p:anim>
                                    <p:animEffect transition="in" filter="wipe(up)">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1363627"/>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17" name="组合 116"/>
          <p:cNvGrpSpPr/>
          <p:nvPr/>
        </p:nvGrpSpPr>
        <p:grpSpPr>
          <a:xfrm>
            <a:off x="2994025" y="2649220"/>
            <a:ext cx="1748790" cy="704850"/>
            <a:chOff x="4715" y="6872"/>
            <a:chExt cx="2754" cy="1110"/>
          </a:xfrm>
        </p:grpSpPr>
        <p:grpSp>
          <p:nvGrpSpPr>
            <p:cNvPr id="97" name="组合 96"/>
            <p:cNvGrpSpPr/>
            <p:nvPr/>
          </p:nvGrpSpPr>
          <p:grpSpPr>
            <a:xfrm rot="0">
              <a:off x="4715" y="6872"/>
              <a:ext cx="2755" cy="1111"/>
              <a:chOff x="5648" y="4880"/>
              <a:chExt cx="8796" cy="2662"/>
            </a:xfrm>
          </p:grpSpPr>
          <p:grpSp>
            <p:nvGrpSpPr>
              <p:cNvPr id="98" name="组合 97"/>
              <p:cNvGrpSpPr/>
              <p:nvPr/>
            </p:nvGrpSpPr>
            <p:grpSpPr>
              <a:xfrm>
                <a:off x="5648" y="4880"/>
                <a:ext cx="8797" cy="2662"/>
                <a:chOff x="5648" y="4880"/>
                <a:chExt cx="8797" cy="2662"/>
              </a:xfrm>
            </p:grpSpPr>
            <p:sp>
              <p:nvSpPr>
                <p:cNvPr id="99" name="圆角矩形标注 9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0" name="圆角矩形标注 9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1" name="圆角矩形 1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文本框 78"/>
            <p:cNvSpPr txBox="1"/>
            <p:nvPr/>
          </p:nvSpPr>
          <p:spPr>
            <a:xfrm>
              <a:off x="4983" y="7064"/>
              <a:ext cx="2208" cy="725"/>
            </a:xfrm>
            <a:prstGeom prst="rect">
              <a:avLst/>
            </a:prstGeom>
            <a:noFill/>
          </p:spPr>
          <p:txBody>
            <a:bodyPr wrap="none" rtlCol="0">
              <a:spAutoFit/>
            </a:bodyPr>
            <a:p>
              <a:r>
                <a:rPr lang="zh-CN" altLang="en-US" sz="2400"/>
                <a:t>分数除法</a:t>
              </a:r>
              <a:endParaRPr lang="zh-CN" altLang="en-US" sz="2400"/>
            </a:p>
          </p:txBody>
        </p:sp>
      </p:grpSp>
      <p:grpSp>
        <p:nvGrpSpPr>
          <p:cNvPr id="118" name="组合 117"/>
          <p:cNvGrpSpPr/>
          <p:nvPr/>
        </p:nvGrpSpPr>
        <p:grpSpPr>
          <a:xfrm>
            <a:off x="6464300" y="2649220"/>
            <a:ext cx="1748790" cy="704850"/>
            <a:chOff x="10180" y="6872"/>
            <a:chExt cx="2754" cy="1110"/>
          </a:xfrm>
        </p:grpSpPr>
        <p:grpSp>
          <p:nvGrpSpPr>
            <p:cNvPr id="112" name="组合 111"/>
            <p:cNvGrpSpPr/>
            <p:nvPr/>
          </p:nvGrpSpPr>
          <p:grpSpPr>
            <a:xfrm rot="0">
              <a:off x="10180" y="6872"/>
              <a:ext cx="2755" cy="1111"/>
              <a:chOff x="5648" y="4880"/>
              <a:chExt cx="8796" cy="2662"/>
            </a:xfrm>
          </p:grpSpPr>
          <p:grpSp>
            <p:nvGrpSpPr>
              <p:cNvPr id="113" name="组合 112"/>
              <p:cNvGrpSpPr/>
              <p:nvPr/>
            </p:nvGrpSpPr>
            <p:grpSpPr>
              <a:xfrm>
                <a:off x="5648" y="4880"/>
                <a:ext cx="8797" cy="2662"/>
                <a:chOff x="5648" y="4880"/>
                <a:chExt cx="8797" cy="2662"/>
              </a:xfrm>
            </p:grpSpPr>
            <p:sp>
              <p:nvSpPr>
                <p:cNvPr id="114" name="圆角矩形标注 11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15" name="圆角矩形标注 114"/>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6" name="圆角矩形 115"/>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10480" y="7064"/>
              <a:ext cx="2208" cy="725"/>
            </a:xfrm>
            <a:prstGeom prst="rect">
              <a:avLst/>
            </a:prstGeom>
            <a:noFill/>
          </p:spPr>
          <p:txBody>
            <a:bodyPr wrap="none" rtlCol="0">
              <a:spAutoFit/>
            </a:bodyPr>
            <a:p>
              <a:r>
                <a:rPr lang="zh-CN" altLang="en-US" sz="2400"/>
                <a:t>分数乘法</a:t>
              </a:r>
              <a:endParaRPr lang="zh-CN" altLang="en-US" sz="2400"/>
            </a:p>
          </p:txBody>
        </p:sp>
      </p:grpSp>
      <p:cxnSp>
        <p:nvCxnSpPr>
          <p:cNvPr id="95" name="直接箭头连接符 94"/>
          <p:cNvCxnSpPr/>
          <p:nvPr/>
        </p:nvCxnSpPr>
        <p:spPr>
          <a:xfrm>
            <a:off x="4924425" y="3001010"/>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5065395" y="2540635"/>
            <a:ext cx="1097280" cy="460375"/>
          </a:xfrm>
          <a:prstGeom prst="rect">
            <a:avLst/>
          </a:prstGeom>
          <a:noFill/>
        </p:spPr>
        <p:txBody>
          <a:bodyPr wrap="none" rtlCol="0">
            <a:spAutoFit/>
          </a:bodyPr>
          <a:p>
            <a:r>
              <a:rPr lang="zh-CN" altLang="en-US" sz="2400"/>
              <a:t>转化成</a:t>
            </a:r>
            <a:endParaRPr lang="zh-CN" altLang="en-US" sz="2400"/>
          </a:p>
        </p:txBody>
      </p:sp>
      <p:grpSp>
        <p:nvGrpSpPr>
          <p:cNvPr id="128" name="组合 127"/>
          <p:cNvGrpSpPr/>
          <p:nvPr/>
        </p:nvGrpSpPr>
        <p:grpSpPr>
          <a:xfrm>
            <a:off x="1916430" y="3975100"/>
            <a:ext cx="7667625" cy="1062355"/>
            <a:chOff x="3058" y="8034"/>
            <a:chExt cx="12075" cy="1673"/>
          </a:xfrm>
        </p:grpSpPr>
        <p:grpSp>
          <p:nvGrpSpPr>
            <p:cNvPr id="122" name="组合 121"/>
            <p:cNvGrpSpPr/>
            <p:nvPr/>
          </p:nvGrpSpPr>
          <p:grpSpPr>
            <a:xfrm rot="0">
              <a:off x="3310" y="8310"/>
              <a:ext cx="11823" cy="1397"/>
              <a:chOff x="2556" y="6766"/>
              <a:chExt cx="11370" cy="1397"/>
            </a:xfrm>
          </p:grpSpPr>
          <p:sp>
            <p:nvSpPr>
              <p:cNvPr id="123" name="圆角矩形 122"/>
              <p:cNvSpPr/>
              <p:nvPr/>
            </p:nvSpPr>
            <p:spPr>
              <a:xfrm>
                <a:off x="2556" y="6766"/>
                <a:ext cx="11370" cy="1397"/>
              </a:xfrm>
              <a:prstGeom prst="roundRect">
                <a:avLst/>
              </a:prstGeom>
              <a:solidFill>
                <a:srgbClr val="7030A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圆角矩形 123"/>
              <p:cNvSpPr/>
              <p:nvPr/>
            </p:nvSpPr>
            <p:spPr>
              <a:xfrm>
                <a:off x="2759" y="6982"/>
                <a:ext cx="10959"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5" name="圆角矩形 124"/>
              <p:cNvSpPr/>
              <p:nvPr/>
            </p:nvSpPr>
            <p:spPr>
              <a:xfrm>
                <a:off x="2708" y="6903"/>
                <a:ext cx="11068"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9" name="文本框 118"/>
            <p:cNvSpPr txBox="1"/>
            <p:nvPr/>
          </p:nvSpPr>
          <p:spPr>
            <a:xfrm>
              <a:off x="3828" y="8655"/>
              <a:ext cx="11129" cy="725"/>
            </a:xfrm>
            <a:prstGeom prst="rect">
              <a:avLst/>
            </a:prstGeom>
            <a:noFill/>
          </p:spPr>
          <p:txBody>
            <a:bodyPr wrap="none" rtlCol="0" anchor="t">
              <a:spAutoFit/>
            </a:bodyPr>
            <a:p>
              <a:pPr algn="ct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分数除以整数（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除外），等于乘这个整数的倒数。</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26" name="图片 1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8" y="8034"/>
              <a:ext cx="838" cy="686"/>
            </a:xfrm>
            <a:prstGeom prst="rect">
              <a:avLst/>
            </a:prstGeom>
          </p:spPr>
        </p:pic>
      </p:grpSp>
      <p:grpSp>
        <p:nvGrpSpPr>
          <p:cNvPr id="45" name="组合 44"/>
          <p:cNvGrpSpPr/>
          <p:nvPr/>
        </p:nvGrpSpPr>
        <p:grpSpPr>
          <a:xfrm>
            <a:off x="7826375" y="819785"/>
            <a:ext cx="2570480" cy="2279650"/>
            <a:chOff x="10212" y="908"/>
            <a:chExt cx="4048" cy="3590"/>
          </a:xfrm>
        </p:grpSpPr>
        <p:pic>
          <p:nvPicPr>
            <p:cNvPr id="43" name="图片 42" descr="57485469-d41c-4367-bcc7-8fe93cd7bfcb"/>
            <p:cNvPicPr>
              <a:picLocks noChangeAspect="1"/>
            </p:cNvPicPr>
            <p:nvPr/>
          </p:nvPicPr>
          <p:blipFill>
            <a:blip r:embed="rId3"/>
            <a:stretch>
              <a:fillRect/>
            </a:stretch>
          </p:blipFill>
          <p:spPr>
            <a:xfrm>
              <a:off x="10212" y="908"/>
              <a:ext cx="4049" cy="3590"/>
            </a:xfrm>
            <a:prstGeom prst="rect">
              <a:avLst/>
            </a:prstGeom>
          </p:spPr>
        </p:pic>
        <p:sp>
          <p:nvSpPr>
            <p:cNvPr id="44" name="文本框 43"/>
            <p:cNvSpPr txBox="1"/>
            <p:nvPr/>
          </p:nvSpPr>
          <p:spPr>
            <a:xfrm>
              <a:off x="10753" y="1829"/>
              <a:ext cx="3168" cy="725"/>
            </a:xfrm>
            <a:prstGeom prst="rect">
              <a:avLst/>
            </a:prstGeom>
            <a:noFill/>
          </p:spPr>
          <p:txBody>
            <a:bodyPr wrap="none" rtlCol="0">
              <a:spAutoFit/>
            </a:bodyPr>
            <a:p>
              <a:r>
                <a:rPr lang="zh-CN" altLang="en-US" sz="2400"/>
                <a:t>你学会了吗？</a:t>
              </a:r>
              <a:endParaRPr lang="zh-CN" altLang="en-US" sz="2400"/>
            </a:p>
          </p:txBody>
        </p:sp>
      </p:grpSp>
      <p:pic>
        <p:nvPicPr>
          <p:cNvPr id="46" name="图片 45" descr="图片163"/>
          <p:cNvPicPr>
            <a:picLocks noChangeAspect="1"/>
          </p:cNvPicPr>
          <p:nvPr/>
        </p:nvPicPr>
        <p:blipFill>
          <a:blip r:embed="rId4"/>
          <a:stretch>
            <a:fillRect/>
          </a:stretch>
        </p:blipFill>
        <p:spPr>
          <a:xfrm>
            <a:off x="9718675" y="2611120"/>
            <a:ext cx="1725295" cy="2218690"/>
          </a:xfrm>
          <a:prstGeom prst="rect">
            <a:avLst/>
          </a:prstGeom>
        </p:spPr>
      </p:pic>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4" name="文本框 3"/>
          <p:cNvSpPr txBox="1"/>
          <p:nvPr/>
        </p:nvSpPr>
        <p:spPr>
          <a:xfrm>
            <a:off x="2491105" y="1468120"/>
            <a:ext cx="5974080" cy="460375"/>
          </a:xfrm>
          <a:prstGeom prst="rect">
            <a:avLst/>
          </a:prstGeom>
          <a:noFill/>
        </p:spPr>
        <p:txBody>
          <a:bodyPr wrap="none" rtlCol="0" anchor="t">
            <a:spAutoFit/>
          </a:bodyPr>
          <a:p>
            <a:pPr marL="0" lvl="0" indent="0" eaLnBrk="1" hangingPunct="1">
              <a:spcBef>
                <a:spcPct val="0"/>
              </a:spcBef>
              <a:buNone/>
            </a:pPr>
            <a:r>
              <a:rPr lang="zh-CN" altLang="en-US" sz="2400" dirty="0">
                <a:sym typeface="+mn-ea"/>
              </a:rPr>
              <a:t>根据下面的乘法算式各写出两道除法算式。</a:t>
            </a:r>
            <a:endParaRPr lang="zh-CN" altLang="en-US" sz="2400" dirty="0">
              <a:sym typeface="+mn-ea"/>
            </a:endParaRPr>
          </a:p>
        </p:txBody>
      </p:sp>
      <p:grpSp>
        <p:nvGrpSpPr>
          <p:cNvPr id="44" name="组合 43"/>
          <p:cNvGrpSpPr/>
          <p:nvPr/>
        </p:nvGrpSpPr>
        <p:grpSpPr>
          <a:xfrm>
            <a:off x="2098040" y="2644140"/>
            <a:ext cx="1851660" cy="791210"/>
            <a:chOff x="3923" y="4164"/>
            <a:chExt cx="2916" cy="1246"/>
          </a:xfrm>
        </p:grpSpPr>
        <p:sp>
          <p:nvSpPr>
            <p:cNvPr id="5" name="圆角矩形 4"/>
            <p:cNvSpPr/>
            <p:nvPr/>
          </p:nvSpPr>
          <p:spPr>
            <a:xfrm>
              <a:off x="3923" y="4164"/>
              <a:ext cx="2917" cy="1247"/>
            </a:xfrm>
            <a:prstGeom prst="roundRect">
              <a:avLst/>
            </a:prstGeom>
            <a:solidFill>
              <a:schemeClr val="accent4">
                <a:lumMod val="75000"/>
              </a:schemeClr>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303" y="4425"/>
              <a:ext cx="2124" cy="725"/>
            </a:xfrm>
            <a:prstGeom prst="rect">
              <a:avLst/>
            </a:prstGeom>
            <a:noFill/>
          </p:spPr>
          <p:txBody>
            <a:bodyPr wrap="none" rtlCol="0" anchor="t">
              <a:spAutoFit/>
            </a:bodyPr>
            <a:p>
              <a:pPr marL="0" lvl="0" indent="0" eaLnBrk="1" hangingPunct="1">
                <a:spcBef>
                  <a:spcPct val="0"/>
                </a:spcBef>
                <a:buNone/>
              </a:pPr>
              <a:r>
                <a:rPr lang="zh-CN" altLang="en-US" sz="2400" dirty="0">
                  <a:latin typeface="+mn-ea"/>
                  <a:cs typeface="+mn-ea"/>
                  <a:sym typeface="+mn-ea"/>
                </a:rPr>
                <a:t>4×5=20</a:t>
              </a:r>
              <a:endParaRPr lang="zh-CN" altLang="en-US" sz="2400">
                <a:latin typeface="+mn-ea"/>
                <a:cs typeface="+mn-ea"/>
              </a:endParaRPr>
            </a:p>
          </p:txBody>
        </p:sp>
      </p:grpSp>
      <p:grpSp>
        <p:nvGrpSpPr>
          <p:cNvPr id="10" name="组合 9"/>
          <p:cNvGrpSpPr/>
          <p:nvPr/>
        </p:nvGrpSpPr>
        <p:grpSpPr>
          <a:xfrm>
            <a:off x="1773555" y="4477385"/>
            <a:ext cx="2401570" cy="1123950"/>
            <a:chOff x="3195" y="7052"/>
            <a:chExt cx="3782" cy="1770"/>
          </a:xfrm>
        </p:grpSpPr>
        <p:sp>
          <p:nvSpPr>
            <p:cNvPr id="9" name="圆角矩形 8"/>
            <p:cNvSpPr/>
            <p:nvPr/>
          </p:nvSpPr>
          <p:spPr>
            <a:xfrm>
              <a:off x="3195" y="7052"/>
              <a:ext cx="3782" cy="1771"/>
            </a:xfrm>
            <a:prstGeom prst="roundRect">
              <a:avLst/>
            </a:prstGeom>
            <a:solidFill>
              <a:schemeClr val="accent2"/>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3621" y="7510"/>
              <a:ext cx="3020" cy="1130"/>
              <a:chOff x="3621" y="7510"/>
              <a:chExt cx="3020" cy="1130"/>
            </a:xfrm>
          </p:grpSpPr>
          <p:grpSp>
            <p:nvGrpSpPr>
              <p:cNvPr id="43" name="组合 42"/>
              <p:cNvGrpSpPr/>
              <p:nvPr/>
            </p:nvGrpSpPr>
            <p:grpSpPr>
              <a:xfrm rot="0">
                <a:off x="3621" y="7510"/>
                <a:ext cx="2278" cy="1130"/>
                <a:chOff x="7518" y="3500"/>
                <a:chExt cx="2278" cy="1130"/>
              </a:xfrm>
            </p:grpSpPr>
            <p:grpSp>
              <p:nvGrpSpPr>
                <p:cNvPr id="46" name="Group 6"/>
                <p:cNvGrpSpPr/>
                <p:nvPr/>
              </p:nvGrpSpPr>
              <p:grpSpPr>
                <a:xfrm>
                  <a:off x="7518" y="3500"/>
                  <a:ext cx="908" cy="1130"/>
                  <a:chOff x="4876" y="2840"/>
                  <a:chExt cx="363" cy="452"/>
                </a:xfrm>
              </p:grpSpPr>
              <p:sp>
                <p:nvSpPr>
                  <p:cNvPr id="4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0" name="文本框 49"/>
                <p:cNvSpPr txBox="1"/>
                <p:nvPr/>
              </p:nvSpPr>
              <p:spPr>
                <a:xfrm>
                  <a:off x="8086" y="3564"/>
                  <a:ext cx="1710"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51" name="Group 6"/>
                <p:cNvGrpSpPr/>
                <p:nvPr/>
              </p:nvGrpSpPr>
              <p:grpSpPr>
                <a:xfrm>
                  <a:off x="8649" y="3500"/>
                  <a:ext cx="928" cy="1130"/>
                  <a:chOff x="4820" y="2840"/>
                  <a:chExt cx="371" cy="452"/>
                </a:xfrm>
              </p:grpSpPr>
              <p:sp>
                <p:nvSpPr>
                  <p:cNvPr id="52"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4820" y="3030"/>
                    <a:ext cx="227" cy="0"/>
                  </a:xfrm>
                  <a:prstGeom prst="line">
                    <a:avLst/>
                  </a:prstGeom>
                  <a:ln w="22225" cap="flat" cmpd="sng">
                    <a:solidFill>
                      <a:schemeClr val="tx1"/>
                    </a:solidFill>
                    <a:prstDash val="solid"/>
                    <a:headEnd type="none" w="med" len="med"/>
                    <a:tailEnd type="none" w="med" len="med"/>
                  </a:ln>
                </p:spPr>
              </p:sp>
            </p:grpSp>
          </p:grpSp>
          <p:grpSp>
            <p:nvGrpSpPr>
              <p:cNvPr id="99" name="Group 6"/>
              <p:cNvGrpSpPr/>
              <p:nvPr/>
            </p:nvGrpSpPr>
            <p:grpSpPr>
              <a:xfrm>
                <a:off x="5733" y="7510"/>
                <a:ext cx="908" cy="1130"/>
                <a:chOff x="4812" y="2840"/>
                <a:chExt cx="363" cy="452"/>
              </a:xfrm>
            </p:grpSpPr>
            <p:sp>
              <p:nvSpPr>
                <p:cNvPr id="100"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0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45" name="组合 44"/>
          <p:cNvGrpSpPr/>
          <p:nvPr/>
        </p:nvGrpSpPr>
        <p:grpSpPr>
          <a:xfrm>
            <a:off x="5366385" y="2644140"/>
            <a:ext cx="1851660" cy="791210"/>
            <a:chOff x="8591" y="4164"/>
            <a:chExt cx="2916" cy="1246"/>
          </a:xfrm>
        </p:grpSpPr>
        <p:sp>
          <p:nvSpPr>
            <p:cNvPr id="7" name="圆角矩形 6"/>
            <p:cNvSpPr/>
            <p:nvPr/>
          </p:nvSpPr>
          <p:spPr>
            <a:xfrm>
              <a:off x="8591" y="4164"/>
              <a:ext cx="2917" cy="1247"/>
            </a:xfrm>
            <a:prstGeom prst="roundRect">
              <a:avLst/>
            </a:prstGeom>
            <a:solidFill>
              <a:schemeClr val="accent4">
                <a:lumMod val="75000"/>
              </a:schemeClr>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8987" y="4425"/>
              <a:ext cx="2124" cy="725"/>
            </a:xfrm>
            <a:prstGeom prst="rect">
              <a:avLst/>
            </a:prstGeom>
            <a:noFill/>
          </p:spPr>
          <p:txBody>
            <a:bodyPr wrap="none" rtlCol="0" anchor="t">
              <a:spAutoFit/>
            </a:bodyPr>
            <a:p>
              <a:pPr marL="0" lvl="0" indent="0" algn="l" eaLnBrk="1" hangingPunct="1">
                <a:spcBef>
                  <a:spcPct val="0"/>
                </a:spcBef>
                <a:buNone/>
              </a:pPr>
              <a:r>
                <a:rPr lang="zh-CN" altLang="en-US" sz="2400" dirty="0">
                  <a:latin typeface="+mn-ea"/>
                  <a:cs typeface="+mn-ea"/>
                  <a:sym typeface="+mn-ea"/>
                </a:rPr>
                <a:t>20</a:t>
              </a:r>
              <a:r>
                <a:rPr lang="zh-CN" altLang="en-US" sz="2400" dirty="0">
                  <a:latin typeface="Arial" panose="020B0604020202020204" pitchFamily="34" charset="0"/>
                  <a:cs typeface="+mn-ea"/>
                  <a:sym typeface="+mn-ea"/>
                </a:rPr>
                <a:t>÷</a:t>
              </a:r>
              <a:r>
                <a:rPr lang="zh-CN" altLang="en-US" sz="2400" dirty="0">
                  <a:latin typeface="+mn-ea"/>
                  <a:cs typeface="+mn-ea"/>
                  <a:sym typeface="+mn-ea"/>
                </a:rPr>
                <a:t>4=5</a:t>
              </a:r>
              <a:endParaRPr lang="zh-CN" altLang="en-US" sz="2400" dirty="0">
                <a:latin typeface="Arial" panose="020B0604020202020204" pitchFamily="34" charset="0"/>
                <a:cs typeface="+mn-ea"/>
                <a:sym typeface="+mn-ea"/>
              </a:endParaRPr>
            </a:p>
          </p:txBody>
        </p:sp>
      </p:grpSp>
      <p:grpSp>
        <p:nvGrpSpPr>
          <p:cNvPr id="47" name="组合 46"/>
          <p:cNvGrpSpPr/>
          <p:nvPr/>
        </p:nvGrpSpPr>
        <p:grpSpPr>
          <a:xfrm>
            <a:off x="8560435" y="2644140"/>
            <a:ext cx="1851660" cy="791210"/>
            <a:chOff x="13481" y="4164"/>
            <a:chExt cx="2916" cy="1246"/>
          </a:xfrm>
        </p:grpSpPr>
        <p:sp>
          <p:nvSpPr>
            <p:cNvPr id="11" name="圆角矩形 10"/>
            <p:cNvSpPr/>
            <p:nvPr/>
          </p:nvSpPr>
          <p:spPr>
            <a:xfrm>
              <a:off x="13481" y="4164"/>
              <a:ext cx="2917" cy="1247"/>
            </a:xfrm>
            <a:prstGeom prst="roundRect">
              <a:avLst/>
            </a:prstGeom>
            <a:solidFill>
              <a:schemeClr val="accent4">
                <a:lumMod val="75000"/>
              </a:schemeClr>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3878" y="4425"/>
              <a:ext cx="2110" cy="725"/>
            </a:xfrm>
            <a:prstGeom prst="rect">
              <a:avLst/>
            </a:prstGeom>
            <a:noFill/>
          </p:spPr>
          <p:txBody>
            <a:bodyPr wrap="none" rtlCol="0" anchor="t">
              <a:spAutoFit/>
            </a:bodyPr>
            <a:p>
              <a:pPr marL="0" lvl="0" indent="0" algn="l" eaLnBrk="1" hangingPunct="1">
                <a:spcBef>
                  <a:spcPct val="0"/>
                </a:spcBef>
                <a:buNone/>
              </a:pPr>
              <a:r>
                <a:rPr lang="zh-CN" altLang="en-US" sz="2400" dirty="0">
                  <a:latin typeface="+mn-ea"/>
                  <a:cs typeface="+mn-ea"/>
                  <a:sym typeface="+mn-ea"/>
                </a:rPr>
                <a:t>20</a:t>
              </a:r>
              <a:r>
                <a:rPr lang="zh-CN" altLang="en-US" sz="2400" dirty="0">
                  <a:latin typeface="Arial" panose="020B0604020202020204" pitchFamily="34" charset="0"/>
                  <a:cs typeface="+mn-ea"/>
                  <a:sym typeface="+mn-ea"/>
                </a:rPr>
                <a:t>÷</a:t>
              </a:r>
              <a:r>
                <a:rPr lang="en-US" altLang="zh-CN" sz="2400" dirty="0">
                  <a:latin typeface="Arial" panose="020B0604020202020204" pitchFamily="34" charset="0"/>
                  <a:cs typeface="+mn-ea"/>
                  <a:sym typeface="+mn-ea"/>
                </a:rPr>
                <a:t>5</a:t>
              </a:r>
              <a:r>
                <a:rPr lang="zh-CN" altLang="en-US" sz="2400" dirty="0">
                  <a:latin typeface="+mn-ea"/>
                  <a:cs typeface="+mn-ea"/>
                  <a:sym typeface="+mn-ea"/>
                </a:rPr>
                <a:t>=</a:t>
              </a:r>
              <a:r>
                <a:rPr lang="en-US" altLang="zh-CN" sz="2400" dirty="0">
                  <a:latin typeface="+mn-ea"/>
                  <a:cs typeface="+mn-ea"/>
                  <a:sym typeface="+mn-ea"/>
                </a:rPr>
                <a:t>4</a:t>
              </a:r>
              <a:endParaRPr lang="en-US" altLang="zh-CN" sz="2400" dirty="0">
                <a:latin typeface="+mn-ea"/>
                <a:cs typeface="+mn-ea"/>
                <a:sym typeface="+mn-ea"/>
              </a:endParaRPr>
            </a:p>
          </p:txBody>
        </p:sp>
      </p:grpSp>
      <p:grpSp>
        <p:nvGrpSpPr>
          <p:cNvPr id="54" name="组合 53"/>
          <p:cNvGrpSpPr/>
          <p:nvPr/>
        </p:nvGrpSpPr>
        <p:grpSpPr>
          <a:xfrm>
            <a:off x="5131435" y="4464685"/>
            <a:ext cx="2401570" cy="1123950"/>
            <a:chOff x="8591" y="7051"/>
            <a:chExt cx="3782" cy="1770"/>
          </a:xfrm>
        </p:grpSpPr>
        <p:sp>
          <p:nvSpPr>
            <p:cNvPr id="12" name="圆角矩形 11"/>
            <p:cNvSpPr/>
            <p:nvPr/>
          </p:nvSpPr>
          <p:spPr>
            <a:xfrm>
              <a:off x="8591" y="7051"/>
              <a:ext cx="3782" cy="1771"/>
            </a:xfrm>
            <a:prstGeom prst="roundRect">
              <a:avLst/>
            </a:prstGeom>
            <a:solidFill>
              <a:schemeClr val="accent2"/>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rot="0">
              <a:off x="8864" y="7401"/>
              <a:ext cx="3469" cy="1150"/>
              <a:chOff x="5733" y="7510"/>
              <a:chExt cx="3469" cy="1150"/>
            </a:xfrm>
          </p:grpSpPr>
          <p:grpSp>
            <p:nvGrpSpPr>
              <p:cNvPr id="20" name="组合 19"/>
              <p:cNvGrpSpPr/>
              <p:nvPr/>
            </p:nvGrpSpPr>
            <p:grpSpPr>
              <a:xfrm rot="0">
                <a:off x="6584" y="7530"/>
                <a:ext cx="2618" cy="1130"/>
                <a:chOff x="10481" y="3520"/>
                <a:chExt cx="2618" cy="1130"/>
              </a:xfrm>
            </p:grpSpPr>
            <p:grpSp>
              <p:nvGrpSpPr>
                <p:cNvPr id="21" name="Group 6"/>
                <p:cNvGrpSpPr/>
                <p:nvPr/>
              </p:nvGrpSpPr>
              <p:grpSpPr>
                <a:xfrm>
                  <a:off x="11060" y="3520"/>
                  <a:ext cx="928" cy="1130"/>
                  <a:chOff x="6292" y="2848"/>
                  <a:chExt cx="371" cy="452"/>
                </a:xfrm>
              </p:grpSpPr>
              <p:sp>
                <p:nvSpPr>
                  <p:cNvPr id="22" name="Text Box 7"/>
                  <p:cNvSpPr txBox="1"/>
                  <p:nvPr/>
                </p:nvSpPr>
                <p:spPr>
                  <a:xfrm>
                    <a:off x="6300" y="284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Line 8"/>
                  <p:cNvSpPr/>
                  <p:nvPr/>
                </p:nvSpPr>
                <p:spPr>
                  <a:xfrm>
                    <a:off x="6292" y="3038"/>
                    <a:ext cx="227"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10481" y="3612"/>
                  <a:ext cx="1587" cy="725"/>
                </a:xfrm>
                <a:prstGeom prst="rect">
                  <a:avLst/>
                </a:prstGeom>
                <a:noFill/>
              </p:spPr>
              <p:txBody>
                <a:bodyPr wrap="none" rtlCol="0" anchor="t">
                  <a:spAutoFit/>
                </a:bodyPr>
                <a:p>
                  <a:pPr algn="l"/>
                  <a:r>
                    <a:rPr lang="zh-CN" altLang="en-US" sz="2400" dirty="0">
                      <a:latin typeface="Arial" panose="020B0604020202020204" pitchFamily="34" charset="0"/>
                      <a:cs typeface="+mn-ea"/>
                      <a:sym typeface="+mn-ea"/>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25" name="Group 6"/>
                <p:cNvGrpSpPr/>
                <p:nvPr/>
              </p:nvGrpSpPr>
              <p:grpSpPr>
                <a:xfrm>
                  <a:off x="12171" y="3520"/>
                  <a:ext cx="928" cy="1130"/>
                  <a:chOff x="6228" y="2848"/>
                  <a:chExt cx="371" cy="452"/>
                </a:xfrm>
              </p:grpSpPr>
              <p:sp>
                <p:nvSpPr>
                  <p:cNvPr id="26" name="Text Box 7"/>
                  <p:cNvSpPr txBox="1"/>
                  <p:nvPr/>
                </p:nvSpPr>
                <p:spPr>
                  <a:xfrm>
                    <a:off x="6236" y="284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6228" y="3038"/>
                    <a:ext cx="227" cy="0"/>
                  </a:xfrm>
                  <a:prstGeom prst="line">
                    <a:avLst/>
                  </a:prstGeom>
                  <a:ln w="22225" cap="flat" cmpd="sng">
                    <a:solidFill>
                      <a:schemeClr val="tx1"/>
                    </a:solidFill>
                    <a:prstDash val="solid"/>
                    <a:headEnd type="none" w="med" len="med"/>
                    <a:tailEnd type="none" w="med" len="med"/>
                  </a:ln>
                </p:spPr>
              </p:sp>
            </p:grpSp>
          </p:grpSp>
          <p:grpSp>
            <p:nvGrpSpPr>
              <p:cNvPr id="28" name="Group 6"/>
              <p:cNvGrpSpPr/>
              <p:nvPr/>
            </p:nvGrpSpPr>
            <p:grpSpPr>
              <a:xfrm>
                <a:off x="5733" y="7510"/>
                <a:ext cx="908" cy="1130"/>
                <a:chOff x="4812" y="2840"/>
                <a:chExt cx="363" cy="452"/>
              </a:xfrm>
            </p:grpSpPr>
            <p:sp>
              <p:nvSpPr>
                <p:cNvPr id="29"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3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55" name="组合 54"/>
          <p:cNvGrpSpPr/>
          <p:nvPr/>
        </p:nvGrpSpPr>
        <p:grpSpPr>
          <a:xfrm>
            <a:off x="8336280" y="4464685"/>
            <a:ext cx="2401570" cy="1123950"/>
            <a:chOff x="13048" y="7051"/>
            <a:chExt cx="3782" cy="1770"/>
          </a:xfrm>
        </p:grpSpPr>
        <p:sp>
          <p:nvSpPr>
            <p:cNvPr id="13" name="圆角矩形 12"/>
            <p:cNvSpPr/>
            <p:nvPr/>
          </p:nvSpPr>
          <p:spPr>
            <a:xfrm>
              <a:off x="13048" y="7051"/>
              <a:ext cx="3782" cy="1771"/>
            </a:xfrm>
            <a:prstGeom prst="roundRect">
              <a:avLst/>
            </a:prstGeom>
            <a:solidFill>
              <a:schemeClr val="accent2"/>
            </a:solidFill>
            <a:ln>
              <a:noFill/>
            </a:ln>
            <a:effectLst>
              <a:outerShdw blurRad="165100" dist="177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rot="0">
              <a:off x="13248" y="7421"/>
              <a:ext cx="3469" cy="1150"/>
              <a:chOff x="5733" y="7510"/>
              <a:chExt cx="3469" cy="1150"/>
            </a:xfrm>
          </p:grpSpPr>
          <p:grpSp>
            <p:nvGrpSpPr>
              <p:cNvPr id="32" name="组合 31"/>
              <p:cNvGrpSpPr/>
              <p:nvPr/>
            </p:nvGrpSpPr>
            <p:grpSpPr>
              <a:xfrm rot="0">
                <a:off x="6584" y="7530"/>
                <a:ext cx="2618" cy="1130"/>
                <a:chOff x="10481" y="3520"/>
                <a:chExt cx="2618" cy="1130"/>
              </a:xfrm>
            </p:grpSpPr>
            <p:sp>
              <p:nvSpPr>
                <p:cNvPr id="36" name="文本框 35"/>
                <p:cNvSpPr txBox="1"/>
                <p:nvPr/>
              </p:nvSpPr>
              <p:spPr>
                <a:xfrm>
                  <a:off x="10481" y="3612"/>
                  <a:ext cx="1587" cy="725"/>
                </a:xfrm>
                <a:prstGeom prst="rect">
                  <a:avLst/>
                </a:prstGeom>
                <a:noFill/>
              </p:spPr>
              <p:txBody>
                <a:bodyPr wrap="none" rtlCol="0" anchor="t">
                  <a:spAutoFit/>
                </a:bodyPr>
                <a:p>
                  <a:pPr algn="l"/>
                  <a:r>
                    <a:rPr lang="zh-CN" altLang="en-US" sz="2400" dirty="0">
                      <a:latin typeface="Arial" panose="020B0604020202020204" pitchFamily="34" charset="0"/>
                      <a:cs typeface="+mn-ea"/>
                      <a:sym typeface="+mn-ea"/>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33" name="Group 6"/>
                <p:cNvGrpSpPr/>
                <p:nvPr/>
              </p:nvGrpSpPr>
              <p:grpSpPr>
                <a:xfrm>
                  <a:off x="11060" y="3520"/>
                  <a:ext cx="928" cy="1130"/>
                  <a:chOff x="6292" y="2848"/>
                  <a:chExt cx="371" cy="452"/>
                </a:xfrm>
              </p:grpSpPr>
              <p:sp>
                <p:nvSpPr>
                  <p:cNvPr id="34" name="Text Box 7"/>
                  <p:cNvSpPr txBox="1"/>
                  <p:nvPr/>
                </p:nvSpPr>
                <p:spPr>
                  <a:xfrm>
                    <a:off x="6300" y="284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5" name="Line 8"/>
                  <p:cNvSpPr/>
                  <p:nvPr/>
                </p:nvSpPr>
                <p:spPr>
                  <a:xfrm>
                    <a:off x="6292" y="3038"/>
                    <a:ext cx="227" cy="0"/>
                  </a:xfrm>
                  <a:prstGeom prst="line">
                    <a:avLst/>
                  </a:prstGeom>
                  <a:ln w="22225" cap="flat" cmpd="sng">
                    <a:solidFill>
                      <a:schemeClr val="tx1"/>
                    </a:solidFill>
                    <a:prstDash val="solid"/>
                    <a:headEnd type="none" w="med" len="med"/>
                    <a:tailEnd type="none" w="med" len="med"/>
                  </a:ln>
                </p:spPr>
              </p:sp>
            </p:grpSp>
            <p:grpSp>
              <p:nvGrpSpPr>
                <p:cNvPr id="37" name="Group 6"/>
                <p:cNvGrpSpPr/>
                <p:nvPr/>
              </p:nvGrpSpPr>
              <p:grpSpPr>
                <a:xfrm>
                  <a:off x="12171" y="3520"/>
                  <a:ext cx="928" cy="1130"/>
                  <a:chOff x="6228" y="2848"/>
                  <a:chExt cx="371" cy="452"/>
                </a:xfrm>
              </p:grpSpPr>
              <p:sp>
                <p:nvSpPr>
                  <p:cNvPr id="38" name="Text Box 7"/>
                  <p:cNvSpPr txBox="1"/>
                  <p:nvPr/>
                </p:nvSpPr>
                <p:spPr>
                  <a:xfrm>
                    <a:off x="6236" y="284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9" name="Line 8"/>
                  <p:cNvSpPr/>
                  <p:nvPr/>
                </p:nvSpPr>
                <p:spPr>
                  <a:xfrm>
                    <a:off x="6228" y="3038"/>
                    <a:ext cx="227" cy="0"/>
                  </a:xfrm>
                  <a:prstGeom prst="line">
                    <a:avLst/>
                  </a:prstGeom>
                  <a:ln w="22225" cap="flat" cmpd="sng">
                    <a:solidFill>
                      <a:schemeClr val="tx1"/>
                    </a:solidFill>
                    <a:prstDash val="solid"/>
                    <a:headEnd type="none" w="med" len="med"/>
                    <a:tailEnd type="none" w="med" len="med"/>
                  </a:ln>
                </p:spPr>
              </p:sp>
            </p:grpSp>
          </p:grpSp>
          <p:grpSp>
            <p:nvGrpSpPr>
              <p:cNvPr id="40" name="Group 6"/>
              <p:cNvGrpSpPr/>
              <p:nvPr/>
            </p:nvGrpSpPr>
            <p:grpSpPr>
              <a:xfrm>
                <a:off x="5733" y="7510"/>
                <a:ext cx="908" cy="1130"/>
                <a:chOff x="4812" y="2840"/>
                <a:chExt cx="363" cy="452"/>
              </a:xfrm>
            </p:grpSpPr>
            <p:sp>
              <p:nvSpPr>
                <p:cNvPr id="41"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par>
                                <p:cTn id="15" presetID="25"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0" dur="1000" fill="hold"/>
                                        <p:tgtEl>
                                          <p:spTgt spid="4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000" fill="hold">
                                          <p:stCondLst>
                                            <p:cond delay="0"/>
                                          </p:stCondLst>
                                        </p:cTn>
                                        <p:tgtEl>
                                          <p:spTgt spid="54"/>
                                        </p:tgtEl>
                                        <p:attrNameLst>
                                          <p:attrName>style.visibility</p:attrName>
                                        </p:attrNameLst>
                                      </p:cBhvr>
                                      <p:to>
                                        <p:strVal val="visible"/>
                                      </p:to>
                                    </p:set>
                                    <p:animEffect transition="in" filter="wheel(1)">
                                      <p:cBhvr>
                                        <p:cTn id="29" dur="1000"/>
                                        <p:tgtEl>
                                          <p:spTgt spid="54"/>
                                        </p:tgtEl>
                                      </p:cBhvr>
                                    </p:animEffect>
                                  </p:childTnLst>
                                </p:cTn>
                              </p:par>
                              <p:par>
                                <p:cTn id="30" presetID="21" presetClass="entr" presetSubtype="1" fill="hold" nodeType="withEffect">
                                  <p:stCondLst>
                                    <p:cond delay="0"/>
                                  </p:stCondLst>
                                  <p:childTnLst>
                                    <p:set>
                                      <p:cBhvr>
                                        <p:cTn id="31" dur="1000" fill="hold">
                                          <p:stCondLst>
                                            <p:cond delay="0"/>
                                          </p:stCondLst>
                                        </p:cTn>
                                        <p:tgtEl>
                                          <p:spTgt spid="55"/>
                                        </p:tgtEl>
                                        <p:attrNameLst>
                                          <p:attrName>style.visibility</p:attrName>
                                        </p:attrNameLst>
                                      </p:cBhvr>
                                      <p:to>
                                        <p:strVal val="visible"/>
                                      </p:to>
                                    </p:set>
                                    <p:animEffect transition="in" filter="wheel(1)">
                                      <p:cBhvr>
                                        <p:cTn id="32"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1770380" y="1109980"/>
            <a:ext cx="7912100" cy="717550"/>
            <a:chOff x="3147" y="2241"/>
            <a:chExt cx="12460" cy="1130"/>
          </a:xfrm>
        </p:grpSpPr>
        <p:sp>
          <p:nvSpPr>
            <p:cNvPr id="3" name="文本框 2"/>
            <p:cNvSpPr txBox="1"/>
            <p:nvPr/>
          </p:nvSpPr>
          <p:spPr>
            <a:xfrm>
              <a:off x="3147" y="2241"/>
              <a:ext cx="12461" cy="899"/>
            </a:xfrm>
            <a:prstGeom prst="rect">
              <a:avLst/>
            </a:prstGeom>
            <a:noFill/>
          </p:spPr>
          <p:txBody>
            <a:bodyPr wrap="none" rtlCol="0" anchor="t">
              <a:spAutoFit/>
            </a:bodyPr>
            <a:p>
              <a:pPr>
                <a:lnSpc>
                  <a:spcPct val="130000"/>
                </a:lnSpc>
              </a:pPr>
              <a:r>
                <a:rPr lang="zh-CN" altLang="en-US" sz="2400" dirty="0">
                  <a:latin typeface="+mn-ea"/>
                  <a:cs typeface="+mn-ea"/>
                  <a:sym typeface="+mn-ea"/>
                </a:rPr>
                <a:t>把一张纸的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solidFill>
                    <a:schemeClr val="tx1"/>
                  </a:solidFill>
                  <a:latin typeface="+mn-ea"/>
                  <a:cs typeface="+mn-ea"/>
                  <a:sym typeface="+mn-ea"/>
                </a:rPr>
                <a:t>2</a:t>
              </a:r>
              <a:r>
                <a:rPr lang="zh-CN" altLang="en-US" sz="2400" dirty="0">
                  <a:latin typeface="+mn-ea"/>
                  <a:cs typeface="+mn-ea"/>
                  <a:sym typeface="+mn-ea"/>
                </a:rPr>
                <a:t>份，每份是这张纸的几分之几？ </a:t>
              </a:r>
              <a:endParaRPr lang="zh-CN" altLang="en-US" sz="2400">
                <a:latin typeface="+mn-ea"/>
                <a:cs typeface="+mn-ea"/>
              </a:endParaRPr>
            </a:p>
          </p:txBody>
        </p:sp>
        <p:grpSp>
          <p:nvGrpSpPr>
            <p:cNvPr id="5" name="Group 6"/>
            <p:cNvGrpSpPr/>
            <p:nvPr/>
          </p:nvGrpSpPr>
          <p:grpSpPr>
            <a:xfrm>
              <a:off x="5761" y="224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 name="矩形 3"/>
          <p:cNvSpPr/>
          <p:nvPr/>
        </p:nvSpPr>
        <p:spPr>
          <a:xfrm>
            <a:off x="2038350" y="2604135"/>
            <a:ext cx="3600000" cy="216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6689090" y="2703830"/>
            <a:ext cx="3221355" cy="1343660"/>
            <a:chOff x="10534" y="4258"/>
            <a:chExt cx="5073" cy="2116"/>
          </a:xfrm>
        </p:grpSpPr>
        <p:sp>
          <p:nvSpPr>
            <p:cNvPr id="6" name="圆角矩形标注 5"/>
            <p:cNvSpPr/>
            <p:nvPr/>
          </p:nvSpPr>
          <p:spPr>
            <a:xfrm>
              <a:off x="10534" y="4258"/>
              <a:ext cx="4357" cy="2116"/>
            </a:xfrm>
            <a:prstGeom prst="wedgeRoundRectCallout">
              <a:avLst>
                <a:gd name="adj1" fmla="val 67879"/>
                <a:gd name="adj2" fmla="val 38090"/>
                <a:gd name="adj3" fmla="val 16667"/>
              </a:avLst>
            </a:prstGeom>
            <a:solidFill>
              <a:srgbClr val="FFC000"/>
            </a:solidFill>
            <a:ln>
              <a:noFill/>
            </a:ln>
            <a:effectLst>
              <a:outerShdw blurRad="215900" dist="228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矩形 62"/>
            <p:cNvSpPr/>
            <p:nvPr/>
          </p:nvSpPr>
          <p:spPr>
            <a:xfrm>
              <a:off x="10873" y="4603"/>
              <a:ext cx="4735" cy="1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p>
              <a:pPr eaLnBrk="0" fontAlgn="base" hangingPunct="0">
                <a:lnSpc>
                  <a:spcPts val="288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宋体" panose="02010600030101010101" pitchFamily="2" charset="-122"/>
                </a:rPr>
                <a:t>自己试着折一折，</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endParaRPr>
            </a:p>
            <a:p>
              <a:pPr eaLnBrk="0" fontAlgn="base" hangingPunct="0">
                <a:lnSpc>
                  <a:spcPct val="150000"/>
                </a:lnSpc>
                <a:spcBef>
                  <a:spcPct val="0"/>
                </a:spcBef>
                <a:spcAft>
                  <a:spcPct val="0"/>
                </a:spcAft>
              </a:pPr>
              <a:r>
                <a:rPr lang="zh-CN" altLang="en-US" sz="2400" dirty="0">
                  <a:latin typeface="微软雅黑" panose="020B0503020204020204" pitchFamily="34" charset="-122"/>
                  <a:ea typeface="微软雅黑" panose="020B0503020204020204" pitchFamily="34" charset="-122"/>
                  <a:cs typeface="宋体" panose="02010600030101010101" pitchFamily="2" charset="-122"/>
                </a:rPr>
                <a:t>算一算。</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endParaRPr>
            </a:p>
          </p:txBody>
        </p:sp>
      </p:grpSp>
      <p:pic>
        <p:nvPicPr>
          <p:cNvPr id="8" name="图片 7" descr="图片61"/>
          <p:cNvPicPr>
            <a:picLocks noChangeAspect="1"/>
          </p:cNvPicPr>
          <p:nvPr>
            <p:custDataLst>
              <p:tags r:id="rId2"/>
            </p:custDataLst>
          </p:nvPr>
        </p:nvPicPr>
        <p:blipFill>
          <a:blip r:embed="rId3"/>
          <a:stretch>
            <a:fillRect/>
          </a:stretch>
        </p:blipFill>
        <p:spPr>
          <a:xfrm>
            <a:off x="9632950" y="3481070"/>
            <a:ext cx="1835150" cy="1865630"/>
          </a:xfrm>
          <a:prstGeom prst="rect">
            <a:avLst/>
          </a:prstGeom>
        </p:spPr>
      </p:pic>
      <p:sp>
        <p:nvSpPr>
          <p:cNvPr id="10" name="文本框 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ppt_y</p:attrName>
                                        </p:attrNameLst>
                                      </p:cBhvr>
                                      <p:tavLst>
                                        <p:tav tm="0">
                                          <p:val>
                                            <p:strVal val="#ppt_y+#ppt_h*1.125000"/>
                                          </p:val>
                                        </p:tav>
                                        <p:tav tm="100000">
                                          <p:val>
                                            <p:strVal val="#ppt_y"/>
                                          </p:val>
                                        </p:tav>
                                      </p:tavLst>
                                    </p:anim>
                                    <p:animEffect transition="in" filter="wipe(up)">
                                      <p:cBhvr>
                                        <p:cTn id="15" dur="500"/>
                                        <p:tgtEl>
                                          <p:spTgt spid="8"/>
                                        </p:tgtEl>
                                      </p:cBhvr>
                                    </p:animEffect>
                                  </p:childTnLst>
                                </p:cTn>
                              </p:par>
                              <p:par>
                                <p:cTn id="16" presetID="1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204533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3478530"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418655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74637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70380" y="1109980"/>
            <a:ext cx="7912100" cy="717550"/>
            <a:chOff x="3147" y="2241"/>
            <a:chExt cx="12460" cy="1130"/>
          </a:xfrm>
        </p:grpSpPr>
        <p:sp>
          <p:nvSpPr>
            <p:cNvPr id="3" name="文本框 2"/>
            <p:cNvSpPr txBox="1"/>
            <p:nvPr/>
          </p:nvSpPr>
          <p:spPr>
            <a:xfrm>
              <a:off x="3147" y="2241"/>
              <a:ext cx="12461" cy="899"/>
            </a:xfrm>
            <a:prstGeom prst="rect">
              <a:avLst/>
            </a:prstGeom>
            <a:noFill/>
          </p:spPr>
          <p:txBody>
            <a:bodyPr wrap="none" rtlCol="0" anchor="t">
              <a:spAutoFit/>
            </a:bodyPr>
            <a:p>
              <a:pPr>
                <a:lnSpc>
                  <a:spcPct val="130000"/>
                </a:lnSpc>
              </a:pPr>
              <a:r>
                <a:rPr lang="zh-CN" altLang="en-US" sz="2400" dirty="0">
                  <a:latin typeface="+mn-ea"/>
                  <a:cs typeface="+mn-ea"/>
                  <a:sym typeface="+mn-ea"/>
                </a:rPr>
                <a:t>把一张纸的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solidFill>
                    <a:schemeClr val="tx1"/>
                  </a:solidFill>
                  <a:latin typeface="+mn-ea"/>
                  <a:cs typeface="+mn-ea"/>
                  <a:sym typeface="+mn-ea"/>
                </a:rPr>
                <a:t>2</a:t>
              </a:r>
              <a:r>
                <a:rPr lang="zh-CN" altLang="en-US" sz="2400" dirty="0">
                  <a:latin typeface="+mn-ea"/>
                  <a:cs typeface="+mn-ea"/>
                  <a:sym typeface="+mn-ea"/>
                </a:rPr>
                <a:t>份，每份是这张纸的几分之几？ </a:t>
              </a:r>
              <a:endParaRPr lang="zh-CN" altLang="en-US" sz="2400">
                <a:latin typeface="+mn-ea"/>
                <a:cs typeface="+mn-ea"/>
              </a:endParaRPr>
            </a:p>
          </p:txBody>
        </p:sp>
        <p:grpSp>
          <p:nvGrpSpPr>
            <p:cNvPr id="5" name="Group 6"/>
            <p:cNvGrpSpPr/>
            <p:nvPr/>
          </p:nvGrpSpPr>
          <p:grpSpPr>
            <a:xfrm>
              <a:off x="5761" y="224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cxnSp>
        <p:nvCxnSpPr>
          <p:cNvPr id="12" name="直接连接符 11"/>
          <p:cNvCxnSpPr/>
          <p:nvPr/>
        </p:nvCxnSpPr>
        <p:spPr>
          <a:xfrm>
            <a:off x="3475990" y="259778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906645" y="259143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8153400" y="1978025"/>
            <a:ext cx="576580" cy="717550"/>
            <a:chOff x="12987" y="3843"/>
            <a:chExt cx="908" cy="1130"/>
          </a:xfrm>
        </p:grpSpPr>
        <p:sp>
          <p:nvSpPr>
            <p:cNvPr id="24"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47117" name="左大括号 47116"/>
          <p:cNvSpPr/>
          <p:nvPr/>
        </p:nvSpPr>
        <p:spPr>
          <a:xfrm rot="5400000">
            <a:off x="8189278" y="1220153"/>
            <a:ext cx="288925" cy="3240087"/>
          </a:xfrm>
          <a:prstGeom prst="leftBrace">
            <a:avLst>
              <a:gd name="adj1" fmla="val 93348"/>
              <a:gd name="adj2" fmla="val 50000"/>
            </a:avLst>
          </a:prstGeom>
          <a:noFill/>
          <a:ln w="34925"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40" name="组合 39"/>
          <p:cNvGrpSpPr/>
          <p:nvPr/>
        </p:nvGrpSpPr>
        <p:grpSpPr>
          <a:xfrm>
            <a:off x="6576695" y="3183890"/>
            <a:ext cx="576580" cy="717550"/>
            <a:chOff x="10357" y="5014"/>
            <a:chExt cx="908" cy="1130"/>
          </a:xfrm>
        </p:grpSpPr>
        <p:sp>
          <p:nvSpPr>
            <p:cNvPr id="28" name="Text Box 7"/>
            <p:cNvSpPr txBox="1"/>
            <p:nvPr/>
          </p:nvSpPr>
          <p:spPr>
            <a:xfrm>
              <a:off x="10357" y="501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9" name="Line 8"/>
            <p:cNvSpPr/>
            <p:nvPr/>
          </p:nvSpPr>
          <p:spPr>
            <a:xfrm>
              <a:off x="10357" y="5489"/>
              <a:ext cx="568" cy="0"/>
            </a:xfrm>
            <a:prstGeom prst="line">
              <a:avLst/>
            </a:prstGeom>
            <a:ln w="22225" cap="flat" cmpd="sng">
              <a:solidFill>
                <a:schemeClr val="tx1"/>
              </a:solidFill>
              <a:prstDash val="solid"/>
              <a:headEnd type="none" w="med" len="med"/>
              <a:tailEnd type="none" w="med" len="med"/>
            </a:ln>
          </p:spPr>
        </p:sp>
      </p:grpSp>
      <p:grpSp>
        <p:nvGrpSpPr>
          <p:cNvPr id="30" name="组合 29"/>
          <p:cNvGrpSpPr/>
          <p:nvPr/>
        </p:nvGrpSpPr>
        <p:grpSpPr>
          <a:xfrm>
            <a:off x="7627620" y="3171825"/>
            <a:ext cx="576580" cy="718185"/>
            <a:chOff x="12987" y="3843"/>
            <a:chExt cx="908" cy="1131"/>
          </a:xfrm>
        </p:grpSpPr>
        <p:sp>
          <p:nvSpPr>
            <p:cNvPr id="31"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2"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33" name="组合 32"/>
          <p:cNvGrpSpPr/>
          <p:nvPr/>
        </p:nvGrpSpPr>
        <p:grpSpPr>
          <a:xfrm>
            <a:off x="8742045" y="3183890"/>
            <a:ext cx="576580" cy="718185"/>
            <a:chOff x="12987" y="3843"/>
            <a:chExt cx="908" cy="1131"/>
          </a:xfrm>
        </p:grpSpPr>
        <p:sp>
          <p:nvSpPr>
            <p:cNvPr id="34"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5"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36" name="组合 35"/>
          <p:cNvGrpSpPr/>
          <p:nvPr/>
        </p:nvGrpSpPr>
        <p:grpSpPr>
          <a:xfrm>
            <a:off x="9781540" y="3171825"/>
            <a:ext cx="576580" cy="718185"/>
            <a:chOff x="12987" y="3843"/>
            <a:chExt cx="908" cy="1131"/>
          </a:xfrm>
        </p:grpSpPr>
        <p:sp>
          <p:nvSpPr>
            <p:cNvPr id="37"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39" name="圆角矩形 38"/>
          <p:cNvSpPr/>
          <p:nvPr/>
        </p:nvSpPr>
        <p:spPr>
          <a:xfrm>
            <a:off x="3791585" y="1123950"/>
            <a:ext cx="1850390" cy="609600"/>
          </a:xfrm>
          <a:prstGeom prst="roundRect">
            <a:avLst/>
          </a:prstGeom>
          <a:noFill/>
          <a:ln w="412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6449695" y="3108960"/>
            <a:ext cx="1762760" cy="777240"/>
          </a:xfrm>
          <a:prstGeom prst="roundRect">
            <a:avLst/>
          </a:prstGeom>
          <a:noFill/>
          <a:ln w="412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8576945" y="3079750"/>
            <a:ext cx="1762760" cy="777240"/>
          </a:xfrm>
          <a:prstGeom prst="roundRect">
            <a:avLst/>
          </a:prstGeom>
          <a:noFill/>
          <a:ln w="412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矩形 43"/>
          <p:cNvSpPr/>
          <p:nvPr/>
        </p:nvSpPr>
        <p:spPr>
          <a:xfrm>
            <a:off x="2037080" y="2625725"/>
            <a:ext cx="1440000" cy="21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3453765" y="2604135"/>
            <a:ext cx="1440000" cy="2160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p:nvPr/>
        </p:nvCxnSpPr>
        <p:spPr>
          <a:xfrm>
            <a:off x="418655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477260" y="2616200"/>
            <a:ext cx="0" cy="2172970"/>
          </a:xfrm>
          <a:prstGeom prst="line">
            <a:avLst/>
          </a:prstGeom>
          <a:ln w="825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6542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038350" y="2604135"/>
            <a:ext cx="3600000" cy="216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燕尾形箭头 45"/>
          <p:cNvSpPr/>
          <p:nvPr/>
        </p:nvSpPr>
        <p:spPr>
          <a:xfrm rot="5400000">
            <a:off x="7057583" y="4014277"/>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燕尾形箭头 46"/>
          <p:cNvSpPr/>
          <p:nvPr/>
        </p:nvSpPr>
        <p:spPr>
          <a:xfrm rot="5400000">
            <a:off x="9267700" y="4050155"/>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8" name="组合 47"/>
          <p:cNvGrpSpPr/>
          <p:nvPr/>
        </p:nvGrpSpPr>
        <p:grpSpPr>
          <a:xfrm>
            <a:off x="7153275" y="4639310"/>
            <a:ext cx="576580" cy="718185"/>
            <a:chOff x="12987" y="3843"/>
            <a:chExt cx="908" cy="1131"/>
          </a:xfrm>
        </p:grpSpPr>
        <p:sp>
          <p:nvSpPr>
            <p:cNvPr id="49"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0"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51" name="组合 50"/>
          <p:cNvGrpSpPr/>
          <p:nvPr/>
        </p:nvGrpSpPr>
        <p:grpSpPr>
          <a:xfrm>
            <a:off x="9377045" y="4637405"/>
            <a:ext cx="576580" cy="718185"/>
            <a:chOff x="12987" y="3843"/>
            <a:chExt cx="908" cy="1131"/>
          </a:xfrm>
        </p:grpSpPr>
        <p:sp>
          <p:nvSpPr>
            <p:cNvPr id="52"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nvGrpSpPr>
          <p:cNvPr id="58" name="组合 57"/>
          <p:cNvGrpSpPr/>
          <p:nvPr/>
        </p:nvGrpSpPr>
        <p:grpSpPr>
          <a:xfrm>
            <a:off x="2273935" y="5386070"/>
            <a:ext cx="1071880" cy="717550"/>
            <a:chOff x="3208" y="8726"/>
            <a:chExt cx="1688" cy="1130"/>
          </a:xfrm>
        </p:grpSpPr>
        <p:grpSp>
          <p:nvGrpSpPr>
            <p:cNvPr id="54" name="组合 53"/>
            <p:cNvGrpSpPr/>
            <p:nvPr/>
          </p:nvGrpSpPr>
          <p:grpSpPr>
            <a:xfrm>
              <a:off x="3208" y="8726"/>
              <a:ext cx="908" cy="1130"/>
              <a:chOff x="12987" y="3843"/>
              <a:chExt cx="908" cy="1130"/>
            </a:xfrm>
          </p:grpSpPr>
          <p:sp>
            <p:nvSpPr>
              <p:cNvPr id="55"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a:t>
              </a:r>
              <a:endParaRPr lang="en-US" altLang="zh-CN" sz="2400">
                <a:latin typeface="Arial" panose="020B0604020202020204" pitchFamily="34" charset="0"/>
              </a:endParaRPr>
            </a:p>
          </p:txBody>
        </p:sp>
      </p:grpSp>
      <p:grpSp>
        <p:nvGrpSpPr>
          <p:cNvPr id="59" name="组合 58"/>
          <p:cNvGrpSpPr/>
          <p:nvPr/>
        </p:nvGrpSpPr>
        <p:grpSpPr>
          <a:xfrm>
            <a:off x="3270885" y="5374640"/>
            <a:ext cx="1455420" cy="718185"/>
            <a:chOff x="2628" y="8726"/>
            <a:chExt cx="2268" cy="1131"/>
          </a:xfrm>
        </p:grpSpPr>
        <p:grpSp>
          <p:nvGrpSpPr>
            <p:cNvPr id="60" name="组合 59"/>
            <p:cNvGrpSpPr/>
            <p:nvPr/>
          </p:nvGrpSpPr>
          <p:grpSpPr>
            <a:xfrm>
              <a:off x="3208" y="8726"/>
              <a:ext cx="1688" cy="1131"/>
              <a:chOff x="12987" y="3843"/>
              <a:chExt cx="1688" cy="1131"/>
            </a:xfrm>
          </p:grpSpPr>
          <p:sp>
            <p:nvSpPr>
              <p:cNvPr id="61" name="Text Box 7"/>
              <p:cNvSpPr txBox="1"/>
              <p:nvPr/>
            </p:nvSpPr>
            <p:spPr>
              <a:xfrm>
                <a:off x="12987" y="3843"/>
                <a:ext cx="1688"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4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62" name="Line 8"/>
              <p:cNvSpPr/>
              <p:nvPr/>
            </p:nvSpPr>
            <p:spPr>
              <a:xfrm>
                <a:off x="12987" y="4318"/>
                <a:ext cx="1361" cy="0"/>
              </a:xfrm>
              <a:prstGeom prst="line">
                <a:avLst/>
              </a:prstGeom>
              <a:ln w="22225" cap="flat" cmpd="sng">
                <a:solidFill>
                  <a:schemeClr val="tx1"/>
                </a:solidFill>
                <a:prstDash val="solid"/>
                <a:headEnd type="none" w="med" len="med"/>
                <a:tailEnd type="none" w="med" len="med"/>
              </a:ln>
            </p:spPr>
          </p:sp>
        </p:grpSp>
        <p:sp>
          <p:nvSpPr>
            <p:cNvPr id="64" name="文本框 63"/>
            <p:cNvSpPr txBox="1"/>
            <p:nvPr/>
          </p:nvSpPr>
          <p:spPr>
            <a:xfrm>
              <a:off x="2628" y="8832"/>
              <a:ext cx="568"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grpSp>
        <p:nvGrpSpPr>
          <p:cNvPr id="69" name="组合 68"/>
          <p:cNvGrpSpPr/>
          <p:nvPr/>
        </p:nvGrpSpPr>
        <p:grpSpPr>
          <a:xfrm>
            <a:off x="4589145" y="5386070"/>
            <a:ext cx="941070" cy="717550"/>
            <a:chOff x="7227" y="8482"/>
            <a:chExt cx="1482" cy="1130"/>
          </a:xfrm>
        </p:grpSpPr>
        <p:sp>
          <p:nvSpPr>
            <p:cNvPr id="65" name="文本框 64"/>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66" name="组合 65"/>
            <p:cNvGrpSpPr/>
            <p:nvPr/>
          </p:nvGrpSpPr>
          <p:grpSpPr>
            <a:xfrm>
              <a:off x="7801" y="8482"/>
              <a:ext cx="908" cy="1131"/>
              <a:chOff x="12987" y="3843"/>
              <a:chExt cx="908" cy="1131"/>
            </a:xfrm>
          </p:grpSpPr>
          <p:sp>
            <p:nvSpPr>
              <p:cNvPr id="67"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par>
                                <p:cTn id="14" presetID="22"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p:tgtEl>
                                          <p:spTgt spid="26"/>
                                        </p:tgtEl>
                                        <p:attrNameLst>
                                          <p:attrName>ppt_y</p:attrName>
                                        </p:attrNameLst>
                                      </p:cBhvr>
                                      <p:tavLst>
                                        <p:tav tm="0">
                                          <p:val>
                                            <p:strVal val="#ppt_y+#ppt_h*1.125000"/>
                                          </p:val>
                                        </p:tav>
                                        <p:tav tm="100000">
                                          <p:val>
                                            <p:strVal val="#ppt_y"/>
                                          </p:val>
                                        </p:tav>
                                      </p:tavLst>
                                    </p:anim>
                                    <p:animEffect transition="in" filter="wipe(up)">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7117"/>
                                        </p:tgtEl>
                                        <p:attrNameLst>
                                          <p:attrName>style.visibility</p:attrName>
                                        </p:attrNameLst>
                                      </p:cBhvr>
                                      <p:to>
                                        <p:strVal val="visible"/>
                                      </p:to>
                                    </p:set>
                                    <p:animEffect transition="in" filter="wipe(up)">
                                      <p:cBhvr>
                                        <p:cTn id="47" dur="500"/>
                                        <p:tgtEl>
                                          <p:spTgt spid="47117"/>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1"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p:tgtEl>
                                          <p:spTgt spid="30"/>
                                        </p:tgtEl>
                                        <p:attrNameLst>
                                          <p:attrName>ppt_y</p:attrName>
                                        </p:attrNameLst>
                                      </p:cBhvr>
                                      <p:tavLst>
                                        <p:tav tm="0">
                                          <p:val>
                                            <p:strVal val="#ppt_y-#ppt_h*1.125000"/>
                                          </p:val>
                                        </p:tav>
                                        <p:tav tm="100000">
                                          <p:val>
                                            <p:strVal val="#ppt_y"/>
                                          </p:val>
                                        </p:tav>
                                      </p:tavLst>
                                    </p:anim>
                                    <p:animEffect transition="in" filter="wipe(down)">
                                      <p:cBhvr>
                                        <p:cTn id="53" dur="500"/>
                                        <p:tgtEl>
                                          <p:spTgt spid="30"/>
                                        </p:tgtEl>
                                      </p:cBhvr>
                                    </p:animEffect>
                                  </p:childTnLst>
                                </p:cTn>
                              </p:par>
                              <p:par>
                                <p:cTn id="54" presetID="12" presetClass="entr" presetSubtype="1"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down)">
                                      <p:cBhvr>
                                        <p:cTn id="57" dur="500"/>
                                        <p:tgtEl>
                                          <p:spTgt spid="33"/>
                                        </p:tgtEl>
                                      </p:cBhvr>
                                    </p:animEffect>
                                  </p:childTnLst>
                                </p:cTn>
                              </p:par>
                              <p:par>
                                <p:cTn id="58" presetID="12" presetClass="entr" presetSubtype="1"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p:tgtEl>
                                          <p:spTgt spid="36"/>
                                        </p:tgtEl>
                                        <p:attrNameLst>
                                          <p:attrName>ppt_y</p:attrName>
                                        </p:attrNameLst>
                                      </p:cBhvr>
                                      <p:tavLst>
                                        <p:tav tm="0">
                                          <p:val>
                                            <p:strVal val="#ppt_y-#ppt_h*1.125000"/>
                                          </p:val>
                                        </p:tav>
                                        <p:tav tm="100000">
                                          <p:val>
                                            <p:strVal val="#ppt_y"/>
                                          </p:val>
                                        </p:tav>
                                      </p:tavLst>
                                    </p:anim>
                                    <p:animEffect transition="in" filter="wipe(down)">
                                      <p:cBhvr>
                                        <p:cTn id="61" dur="500"/>
                                        <p:tgtEl>
                                          <p:spTgt spid="36"/>
                                        </p:tgtEl>
                                      </p:cBhvr>
                                    </p:animEffect>
                                  </p:childTnLst>
                                </p:cTn>
                              </p:par>
                              <p:par>
                                <p:cTn id="62" presetID="12" presetClass="entr" presetSubtype="1"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p:tgtEl>
                                          <p:spTgt spid="40"/>
                                        </p:tgtEl>
                                        <p:attrNameLst>
                                          <p:attrName>ppt_y</p:attrName>
                                        </p:attrNameLst>
                                      </p:cBhvr>
                                      <p:tavLst>
                                        <p:tav tm="0">
                                          <p:val>
                                            <p:strVal val="#ppt_y-#ppt_h*1.125000"/>
                                          </p:val>
                                        </p:tav>
                                        <p:tav tm="100000">
                                          <p:val>
                                            <p:strVal val="#ppt_y"/>
                                          </p:val>
                                        </p:tav>
                                      </p:tavLst>
                                    </p:anim>
                                    <p:animEffect transition="in" filter="wipe(down)">
                                      <p:cBhvr>
                                        <p:cTn id="65" dur="500"/>
                                        <p:tgtEl>
                                          <p:spTgt spid="40"/>
                                        </p:tgtEl>
                                      </p:cBhvr>
                                    </p:animEffect>
                                  </p:child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grpId="0" nodeType="click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p:cTn id="82" dur="500" fill="hold"/>
                                        <p:tgtEl>
                                          <p:spTgt spid="42"/>
                                        </p:tgtEl>
                                        <p:attrNameLst>
                                          <p:attrName>ppt_w</p:attrName>
                                        </p:attrNameLst>
                                      </p:cBhvr>
                                      <p:tavLst>
                                        <p:tav tm="0">
                                          <p:val>
                                            <p:fltVal val="0"/>
                                          </p:val>
                                        </p:tav>
                                        <p:tav tm="100000">
                                          <p:val>
                                            <p:strVal val="#ppt_w"/>
                                          </p:val>
                                        </p:tav>
                                      </p:tavLst>
                                    </p:anim>
                                    <p:anim calcmode="lin" valueType="num">
                                      <p:cBhvr>
                                        <p:cTn id="83"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up)">
                                      <p:cBhvr>
                                        <p:cTn id="88" dur="500"/>
                                        <p:tgtEl>
                                          <p:spTgt spid="4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up)">
                                      <p:cBhvr>
                                        <p:cTn id="91" dur="500"/>
                                        <p:tgtEl>
                                          <p:spTgt spid="47"/>
                                        </p:tgtEl>
                                      </p:cBhvr>
                                    </p:animEffect>
                                  </p:childTnLst>
                                </p:cTn>
                              </p:par>
                            </p:childTnLst>
                          </p:cTn>
                        </p:par>
                      </p:childTnLst>
                    </p:cTn>
                  </p:par>
                  <p:par>
                    <p:cTn id="92" fill="hold">
                      <p:stCondLst>
                        <p:cond delay="indefinite"/>
                      </p:stCondLst>
                      <p:childTnLst>
                        <p:par>
                          <p:cTn id="93" fill="hold">
                            <p:stCondLst>
                              <p:cond delay="0"/>
                            </p:stCondLst>
                            <p:childTnLst>
                              <p:par>
                                <p:cTn id="94" presetID="12" presetClass="entr" presetSubtype="1" fill="hold" nodeType="clickEffect">
                                  <p:stCondLst>
                                    <p:cond delay="0"/>
                                  </p:stCondLst>
                                  <p:childTnLst>
                                    <p:set>
                                      <p:cBhvr>
                                        <p:cTn id="95" dur="1" fill="hold">
                                          <p:stCondLst>
                                            <p:cond delay="0"/>
                                          </p:stCondLst>
                                        </p:cTn>
                                        <p:tgtEl>
                                          <p:spTgt spid="48"/>
                                        </p:tgtEl>
                                        <p:attrNameLst>
                                          <p:attrName>style.visibility</p:attrName>
                                        </p:attrNameLst>
                                      </p:cBhvr>
                                      <p:to>
                                        <p:strVal val="visible"/>
                                      </p:to>
                                    </p:set>
                                    <p:anim calcmode="lin" valueType="num">
                                      <p:cBhvr additive="base">
                                        <p:cTn id="96" dur="500"/>
                                        <p:tgtEl>
                                          <p:spTgt spid="48"/>
                                        </p:tgtEl>
                                        <p:attrNameLst>
                                          <p:attrName>ppt_y</p:attrName>
                                        </p:attrNameLst>
                                      </p:cBhvr>
                                      <p:tavLst>
                                        <p:tav tm="0">
                                          <p:val>
                                            <p:strVal val="#ppt_y-#ppt_h*1.125000"/>
                                          </p:val>
                                        </p:tav>
                                        <p:tav tm="100000">
                                          <p:val>
                                            <p:strVal val="#ppt_y"/>
                                          </p:val>
                                        </p:tav>
                                      </p:tavLst>
                                    </p:anim>
                                    <p:animEffect transition="in" filter="wipe(down)">
                                      <p:cBhvr>
                                        <p:cTn id="97" dur="500"/>
                                        <p:tgtEl>
                                          <p:spTgt spid="48"/>
                                        </p:tgtEl>
                                      </p:cBhvr>
                                    </p:animEffect>
                                  </p:childTnLst>
                                </p:cTn>
                              </p:par>
                              <p:par>
                                <p:cTn id="98" presetID="12" presetClass="entr" presetSubtype="1" fill="hold" nodeType="withEffect">
                                  <p:stCondLst>
                                    <p:cond delay="0"/>
                                  </p:stCondLst>
                                  <p:childTnLst>
                                    <p:set>
                                      <p:cBhvr>
                                        <p:cTn id="99" dur="1" fill="hold">
                                          <p:stCondLst>
                                            <p:cond delay="0"/>
                                          </p:stCondLst>
                                        </p:cTn>
                                        <p:tgtEl>
                                          <p:spTgt spid="51"/>
                                        </p:tgtEl>
                                        <p:attrNameLst>
                                          <p:attrName>style.visibility</p:attrName>
                                        </p:attrNameLst>
                                      </p:cBhvr>
                                      <p:to>
                                        <p:strVal val="visible"/>
                                      </p:to>
                                    </p:set>
                                    <p:anim calcmode="lin" valueType="num">
                                      <p:cBhvr additive="base">
                                        <p:cTn id="100" dur="500"/>
                                        <p:tgtEl>
                                          <p:spTgt spid="51"/>
                                        </p:tgtEl>
                                        <p:attrNameLst>
                                          <p:attrName>ppt_y</p:attrName>
                                        </p:attrNameLst>
                                      </p:cBhvr>
                                      <p:tavLst>
                                        <p:tav tm="0">
                                          <p:val>
                                            <p:strVal val="#ppt_y-#ppt_h*1.125000"/>
                                          </p:val>
                                        </p:tav>
                                        <p:tav tm="100000">
                                          <p:val>
                                            <p:strVal val="#ppt_y"/>
                                          </p:val>
                                        </p:tav>
                                      </p:tavLst>
                                    </p:anim>
                                    <p:animEffect transition="in" filter="wipe(down)">
                                      <p:cBhvr>
                                        <p:cTn id="101" dur="500"/>
                                        <p:tgtEl>
                                          <p:spTgt spid="5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up)">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grpId="0" nodeType="click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wipe(right)">
                                      <p:cBhvr>
                                        <p:cTn id="111" dur="500"/>
                                        <p:tgtEl>
                                          <p:spTgt spid="4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45"/>
                                        </p:tgtEl>
                                        <p:attrNameLst>
                                          <p:attrName>style.visibility</p:attrName>
                                        </p:attrNameLst>
                                      </p:cBhvr>
                                      <p:to>
                                        <p:strVal val="visible"/>
                                      </p:to>
                                    </p:set>
                                    <p:animEffect transition="in" filter="wipe(left)">
                                      <p:cBhvr>
                                        <p:cTn id="114" dur="500"/>
                                        <p:tgtEl>
                                          <p:spTgt spid="45"/>
                                        </p:tgtEl>
                                      </p:cBhvr>
                                    </p:animEffect>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nodeType="clickEffect">
                                  <p:stCondLst>
                                    <p:cond delay="0"/>
                                  </p:stCondLst>
                                  <p:childTnLst>
                                    <p:set>
                                      <p:cBhvr>
                                        <p:cTn id="118" dur="1" fill="hold">
                                          <p:stCondLst>
                                            <p:cond delay="0"/>
                                          </p:stCondLst>
                                        </p:cTn>
                                        <p:tgtEl>
                                          <p:spTgt spid="59"/>
                                        </p:tgtEl>
                                        <p:attrNameLst>
                                          <p:attrName>style.visibility</p:attrName>
                                        </p:attrNameLst>
                                      </p:cBhvr>
                                      <p:to>
                                        <p:strVal val="visible"/>
                                      </p:to>
                                    </p:set>
                                    <p:anim calcmode="lin" valueType="num">
                                      <p:cBhvr additive="base">
                                        <p:cTn id="119" dur="500"/>
                                        <p:tgtEl>
                                          <p:spTgt spid="59"/>
                                        </p:tgtEl>
                                        <p:attrNameLst>
                                          <p:attrName>ppt_y</p:attrName>
                                        </p:attrNameLst>
                                      </p:cBhvr>
                                      <p:tavLst>
                                        <p:tav tm="0">
                                          <p:val>
                                            <p:strVal val="#ppt_y+#ppt_h*1.125000"/>
                                          </p:val>
                                        </p:tav>
                                        <p:tav tm="100000">
                                          <p:val>
                                            <p:strVal val="#ppt_y"/>
                                          </p:val>
                                        </p:tav>
                                      </p:tavLst>
                                    </p:anim>
                                    <p:animEffect transition="in" filter="wipe(up)">
                                      <p:cBhvr>
                                        <p:cTn id="120" dur="500"/>
                                        <p:tgtEl>
                                          <p:spTgt spid="59"/>
                                        </p:tgtEl>
                                      </p:cBhvr>
                                    </p:animEffect>
                                  </p:childTnLst>
                                </p:cTn>
                              </p:par>
                            </p:childTnLst>
                          </p:cTn>
                        </p:par>
                      </p:childTnLst>
                    </p:cTn>
                  </p:par>
                  <p:par>
                    <p:cTn id="121" fill="hold">
                      <p:stCondLst>
                        <p:cond delay="indefinite"/>
                      </p:stCondLst>
                      <p:childTnLst>
                        <p:par>
                          <p:cTn id="122" fill="hold">
                            <p:stCondLst>
                              <p:cond delay="0"/>
                            </p:stCondLst>
                            <p:childTnLst>
                              <p:par>
                                <p:cTn id="123" presetID="12" presetClass="entr" presetSubtype="4" fill="hold" nodeType="clickEffect">
                                  <p:stCondLst>
                                    <p:cond delay="0"/>
                                  </p:stCondLst>
                                  <p:childTnLst>
                                    <p:set>
                                      <p:cBhvr>
                                        <p:cTn id="124" dur="1" fill="hold">
                                          <p:stCondLst>
                                            <p:cond delay="0"/>
                                          </p:stCondLst>
                                        </p:cTn>
                                        <p:tgtEl>
                                          <p:spTgt spid="69"/>
                                        </p:tgtEl>
                                        <p:attrNameLst>
                                          <p:attrName>style.visibility</p:attrName>
                                        </p:attrNameLst>
                                      </p:cBhvr>
                                      <p:to>
                                        <p:strVal val="visible"/>
                                      </p:to>
                                    </p:set>
                                    <p:anim calcmode="lin" valueType="num">
                                      <p:cBhvr additive="base">
                                        <p:cTn id="125" dur="500"/>
                                        <p:tgtEl>
                                          <p:spTgt spid="69"/>
                                        </p:tgtEl>
                                        <p:attrNameLst>
                                          <p:attrName>ppt_y</p:attrName>
                                        </p:attrNameLst>
                                      </p:cBhvr>
                                      <p:tavLst>
                                        <p:tav tm="0">
                                          <p:val>
                                            <p:strVal val="#ppt_y+#ppt_h*1.125000"/>
                                          </p:val>
                                        </p:tav>
                                        <p:tav tm="100000">
                                          <p:val>
                                            <p:strVal val="#ppt_y"/>
                                          </p:val>
                                        </p:tav>
                                      </p:tavLst>
                                    </p:anim>
                                    <p:animEffect transition="in" filter="wipe(up)">
                                      <p:cBhvr>
                                        <p:cTn id="12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7" grpId="0" animBg="1"/>
      <p:bldP spid="18" grpId="0" animBg="1"/>
      <p:bldP spid="47117" grpId="0" bldLvl="0" animBg="1"/>
      <p:bldP spid="39" grpId="0" animBg="1"/>
      <p:bldP spid="41" grpId="0" bldLvl="0" animBg="1"/>
      <p:bldP spid="42" grpId="0" bldLvl="0" animBg="1"/>
      <p:bldP spid="44" grpId="0" bldLvl="0" animBg="1"/>
      <p:bldP spid="45" grpId="0" bldLvl="0" animBg="1"/>
      <p:bldP spid="46"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204533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3478530"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418655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74637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70380" y="1109980"/>
            <a:ext cx="7912100" cy="717550"/>
            <a:chOff x="3147" y="2241"/>
            <a:chExt cx="12460" cy="1130"/>
          </a:xfrm>
        </p:grpSpPr>
        <p:sp>
          <p:nvSpPr>
            <p:cNvPr id="3" name="文本框 2"/>
            <p:cNvSpPr txBox="1"/>
            <p:nvPr/>
          </p:nvSpPr>
          <p:spPr>
            <a:xfrm>
              <a:off x="3147" y="2241"/>
              <a:ext cx="12461" cy="899"/>
            </a:xfrm>
            <a:prstGeom prst="rect">
              <a:avLst/>
            </a:prstGeom>
            <a:noFill/>
          </p:spPr>
          <p:txBody>
            <a:bodyPr wrap="none" rtlCol="0" anchor="t">
              <a:spAutoFit/>
            </a:bodyPr>
            <a:p>
              <a:pPr>
                <a:lnSpc>
                  <a:spcPct val="130000"/>
                </a:lnSpc>
              </a:pPr>
              <a:r>
                <a:rPr lang="zh-CN" altLang="en-US" sz="2400" dirty="0">
                  <a:latin typeface="+mn-ea"/>
                  <a:cs typeface="+mn-ea"/>
                  <a:sym typeface="+mn-ea"/>
                </a:rPr>
                <a:t>把一张纸的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solidFill>
                    <a:schemeClr val="tx1"/>
                  </a:solidFill>
                  <a:latin typeface="+mn-ea"/>
                  <a:cs typeface="+mn-ea"/>
                  <a:sym typeface="+mn-ea"/>
                </a:rPr>
                <a:t>2</a:t>
              </a:r>
              <a:r>
                <a:rPr lang="zh-CN" altLang="en-US" sz="2400" dirty="0">
                  <a:latin typeface="+mn-ea"/>
                  <a:cs typeface="+mn-ea"/>
                  <a:sym typeface="+mn-ea"/>
                </a:rPr>
                <a:t>份，每份是这张纸的几分之几？ </a:t>
              </a:r>
              <a:endParaRPr lang="zh-CN" altLang="en-US" sz="2400">
                <a:latin typeface="+mn-ea"/>
                <a:cs typeface="+mn-ea"/>
              </a:endParaRPr>
            </a:p>
          </p:txBody>
        </p:sp>
        <p:grpSp>
          <p:nvGrpSpPr>
            <p:cNvPr id="5" name="Group 6"/>
            <p:cNvGrpSpPr/>
            <p:nvPr/>
          </p:nvGrpSpPr>
          <p:grpSpPr>
            <a:xfrm>
              <a:off x="5761" y="224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a:off x="2273935" y="5386070"/>
            <a:ext cx="1071880" cy="717550"/>
            <a:chOff x="3208" y="8726"/>
            <a:chExt cx="1688" cy="1130"/>
          </a:xfrm>
        </p:grpSpPr>
        <p:grpSp>
          <p:nvGrpSpPr>
            <p:cNvPr id="54" name="组合 53"/>
            <p:cNvGrpSpPr/>
            <p:nvPr/>
          </p:nvGrpSpPr>
          <p:grpSpPr>
            <a:xfrm>
              <a:off x="3208" y="8726"/>
              <a:ext cx="908" cy="1130"/>
              <a:chOff x="12987" y="3843"/>
              <a:chExt cx="908" cy="1130"/>
            </a:xfrm>
          </p:grpSpPr>
          <p:sp>
            <p:nvSpPr>
              <p:cNvPr id="55"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a:t>
              </a:r>
              <a:endParaRPr lang="en-US" altLang="zh-CN" sz="2400">
                <a:latin typeface="Arial" panose="020B0604020202020204" pitchFamily="34" charset="0"/>
              </a:endParaRPr>
            </a:p>
          </p:txBody>
        </p:sp>
      </p:grpSp>
      <p:grpSp>
        <p:nvGrpSpPr>
          <p:cNvPr id="69" name="组合 68"/>
          <p:cNvGrpSpPr/>
          <p:nvPr/>
        </p:nvGrpSpPr>
        <p:grpSpPr>
          <a:xfrm>
            <a:off x="4924425" y="5386070"/>
            <a:ext cx="941070" cy="717550"/>
            <a:chOff x="7227" y="8482"/>
            <a:chExt cx="1482" cy="1130"/>
          </a:xfrm>
        </p:grpSpPr>
        <p:sp>
          <p:nvSpPr>
            <p:cNvPr id="65" name="文本框 64"/>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66" name="组合 65"/>
            <p:cNvGrpSpPr/>
            <p:nvPr/>
          </p:nvGrpSpPr>
          <p:grpSpPr>
            <a:xfrm>
              <a:off x="7801" y="8482"/>
              <a:ext cx="908" cy="1131"/>
              <a:chOff x="12987" y="3843"/>
              <a:chExt cx="908" cy="1131"/>
            </a:xfrm>
          </p:grpSpPr>
          <p:sp>
            <p:nvSpPr>
              <p:cNvPr id="67"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75" name="组合 74"/>
          <p:cNvGrpSpPr/>
          <p:nvPr/>
        </p:nvGrpSpPr>
        <p:grpSpPr>
          <a:xfrm>
            <a:off x="6503035" y="2471420"/>
            <a:ext cx="3841750" cy="2193290"/>
            <a:chOff x="10267" y="3944"/>
            <a:chExt cx="6050" cy="3454"/>
          </a:xfrm>
        </p:grpSpPr>
        <p:sp>
          <p:nvSpPr>
            <p:cNvPr id="74" name="任意多边形 73"/>
            <p:cNvSpPr/>
            <p:nvPr/>
          </p:nvSpPr>
          <p:spPr>
            <a:xfrm rot="10980000">
              <a:off x="10267" y="3944"/>
              <a:ext cx="6051" cy="3455"/>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66675">
              <a:solidFill>
                <a:schemeClr val="accent2"/>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nvGrpSpPr>
            <p:cNvPr id="72" name="组合 71"/>
            <p:cNvGrpSpPr/>
            <p:nvPr/>
          </p:nvGrpSpPr>
          <p:grpSpPr>
            <a:xfrm>
              <a:off x="11099" y="4406"/>
              <a:ext cx="4730" cy="2644"/>
              <a:chOff x="8489" y="5490"/>
              <a:chExt cx="4730" cy="2644"/>
            </a:xfrm>
          </p:grpSpPr>
          <p:grpSp>
            <p:nvGrpSpPr>
              <p:cNvPr id="6" name="组合 5"/>
              <p:cNvGrpSpPr/>
              <p:nvPr/>
            </p:nvGrpSpPr>
            <p:grpSpPr>
              <a:xfrm>
                <a:off x="8489" y="5490"/>
                <a:ext cx="4730" cy="2470"/>
                <a:chOff x="5043" y="1929"/>
                <a:chExt cx="4730" cy="2470"/>
              </a:xfrm>
            </p:grpSpPr>
            <p:sp>
              <p:nvSpPr>
                <p:cNvPr id="7" name="文本框 6"/>
                <p:cNvSpPr txBox="1"/>
                <p:nvPr/>
              </p:nvSpPr>
              <p:spPr>
                <a:xfrm>
                  <a:off x="5043" y="1929"/>
                  <a:ext cx="4730" cy="2470"/>
                </a:xfrm>
                <a:prstGeom prst="rect">
                  <a:avLst/>
                </a:prstGeom>
                <a:noFill/>
              </p:spPr>
              <p:txBody>
                <a:bodyPr wrap="none" rtlCol="0" anchor="t">
                  <a:spAutoFit/>
                </a:bodyPr>
                <a:p>
                  <a:pPr>
                    <a:lnSpc>
                      <a:spcPct val="200000"/>
                    </a:lnSpc>
                  </a:pPr>
                  <a:r>
                    <a:rPr lang="zh-CN" altLang="en-US" sz="2400" dirty="0">
                      <a:latin typeface="+mn-ea"/>
                      <a:cs typeface="+mn-ea"/>
                      <a:sym typeface="+mn-ea"/>
                    </a:rPr>
                    <a:t>把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solidFill>
                        <a:schemeClr val="tx1"/>
                      </a:solidFill>
                      <a:latin typeface="+mn-ea"/>
                      <a:cs typeface="+mn-ea"/>
                      <a:sym typeface="+mn-ea"/>
                    </a:rPr>
                    <a:t>2</a:t>
                  </a:r>
                  <a:r>
                    <a:rPr lang="zh-CN" altLang="en-US" sz="2400" dirty="0">
                      <a:latin typeface="+mn-ea"/>
                      <a:cs typeface="+mn-ea"/>
                      <a:sym typeface="+mn-ea"/>
                    </a:rPr>
                    <a:t>份，</a:t>
                  </a:r>
                  <a:endParaRPr lang="zh-CN" altLang="en-US" sz="2400" dirty="0">
                    <a:latin typeface="+mn-ea"/>
                    <a:cs typeface="+mn-ea"/>
                    <a:sym typeface="+mn-ea"/>
                  </a:endParaRPr>
                </a:p>
                <a:p>
                  <a:pPr>
                    <a:lnSpc>
                      <a:spcPct val="200000"/>
                    </a:lnSpc>
                  </a:pPr>
                  <a:r>
                    <a:rPr lang="zh-CN" altLang="en-US" sz="2400" dirty="0">
                      <a:latin typeface="+mn-ea"/>
                      <a:cs typeface="+mn-ea"/>
                      <a:sym typeface="+mn-ea"/>
                    </a:rPr>
                    <a:t>每份就是</a:t>
                  </a:r>
                  <a:r>
                    <a:rPr lang="en-US" altLang="zh-CN" sz="2400" dirty="0">
                      <a:latin typeface="+mn-ea"/>
                      <a:cs typeface="+mn-ea"/>
                      <a:sym typeface="+mn-ea"/>
                    </a:rPr>
                    <a:t>     </a:t>
                  </a:r>
                  <a:r>
                    <a:rPr lang="zh-CN" altLang="en-US" sz="2400" dirty="0">
                      <a:latin typeface="+mn-ea"/>
                      <a:cs typeface="+mn-ea"/>
                      <a:sym typeface="+mn-ea"/>
                    </a:rPr>
                    <a:t>的</a:t>
                  </a:r>
                  <a:r>
                    <a:rPr lang="en-US" altLang="zh-CN" sz="2400" dirty="0">
                      <a:latin typeface="+mn-ea"/>
                      <a:cs typeface="+mn-ea"/>
                      <a:sym typeface="+mn-ea"/>
                    </a:rPr>
                    <a:t>      </a:t>
                  </a:r>
                  <a:r>
                    <a:rPr lang="zh-CN" altLang="en-US" sz="2400" dirty="0">
                      <a:latin typeface="+mn-ea"/>
                      <a:cs typeface="+mn-ea"/>
                      <a:sym typeface="+mn-ea"/>
                    </a:rPr>
                    <a:t>。</a:t>
                  </a:r>
                  <a:endParaRPr lang="zh-CN" altLang="en-US" sz="2400">
                    <a:latin typeface="+mn-ea"/>
                    <a:cs typeface="+mn-ea"/>
                  </a:endParaRPr>
                </a:p>
              </p:txBody>
            </p:sp>
            <p:grpSp>
              <p:nvGrpSpPr>
                <p:cNvPr id="8" name="Group 6"/>
                <p:cNvGrpSpPr/>
                <p:nvPr/>
              </p:nvGrpSpPr>
              <p:grpSpPr>
                <a:xfrm>
                  <a:off x="5761" y="2241"/>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7" name="组合 26"/>
              <p:cNvGrpSpPr/>
              <p:nvPr/>
            </p:nvGrpSpPr>
            <p:grpSpPr>
              <a:xfrm>
                <a:off x="10616" y="7004"/>
                <a:ext cx="908" cy="1130"/>
                <a:chOff x="5602" y="1948"/>
                <a:chExt cx="908" cy="1130"/>
              </a:xfrm>
            </p:grpSpPr>
            <p:sp>
              <p:nvSpPr>
                <p:cNvPr id="22"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3"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63" name="组合 62"/>
              <p:cNvGrpSpPr/>
              <p:nvPr/>
            </p:nvGrpSpPr>
            <p:grpSpPr>
              <a:xfrm>
                <a:off x="11875" y="6986"/>
                <a:ext cx="908" cy="1131"/>
                <a:chOff x="5602" y="1948"/>
                <a:chExt cx="908" cy="1131"/>
              </a:xfrm>
            </p:grpSpPr>
            <p:sp>
              <p:nvSpPr>
                <p:cNvPr id="70"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71"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sp>
        <p:nvSpPr>
          <p:cNvPr id="76" name="矩形 75"/>
          <p:cNvSpPr/>
          <p:nvPr/>
        </p:nvSpPr>
        <p:spPr>
          <a:xfrm>
            <a:off x="2028190" y="2619375"/>
            <a:ext cx="2880000" cy="108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p:nvPr/>
        </p:nvCxnSpPr>
        <p:spPr>
          <a:xfrm>
            <a:off x="418655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75990" y="259778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6542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038350" y="2604135"/>
            <a:ext cx="3600000" cy="216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3" name="直接连接符 42"/>
          <p:cNvCxnSpPr>
            <a:stCxn id="4" idx="1"/>
            <a:endCxn id="4" idx="3"/>
          </p:cNvCxnSpPr>
          <p:nvPr/>
        </p:nvCxnSpPr>
        <p:spPr>
          <a:xfrm>
            <a:off x="2038350" y="3684270"/>
            <a:ext cx="3599815" cy="0"/>
          </a:xfrm>
          <a:prstGeom prst="line">
            <a:avLst/>
          </a:prstGeom>
          <a:ln w="825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906645" y="259143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图片 76" descr="2b37d29de16c0fae28724e2a2d681d41"/>
          <p:cNvPicPr>
            <a:picLocks noChangeAspect="1"/>
          </p:cNvPicPr>
          <p:nvPr/>
        </p:nvPicPr>
        <p:blipFill>
          <a:blip r:embed="rId2">
            <a:clrChange>
              <a:clrFrom>
                <a:srgbClr val="F6F6F6">
                  <a:alpha val="100000"/>
                </a:srgbClr>
              </a:clrFrom>
              <a:clrTo>
                <a:srgbClr val="F6F6F6">
                  <a:alpha val="100000"/>
                  <a:alpha val="0"/>
                </a:srgbClr>
              </a:clrTo>
            </a:clrChange>
          </a:blip>
          <a:srcRect l="37396" t="49607" r="-994" b="-15492"/>
          <a:stretch>
            <a:fillRect/>
          </a:stretch>
        </p:blipFill>
        <p:spPr>
          <a:xfrm rot="20760000">
            <a:off x="3140075" y="2187575"/>
            <a:ext cx="953135" cy="989330"/>
          </a:xfrm>
          <a:prstGeom prst="ellipse">
            <a:avLst/>
          </a:prstGeom>
        </p:spPr>
      </p:pic>
      <p:grpSp>
        <p:nvGrpSpPr>
          <p:cNvPr id="98" name="组合 97"/>
          <p:cNvGrpSpPr/>
          <p:nvPr/>
        </p:nvGrpSpPr>
        <p:grpSpPr>
          <a:xfrm>
            <a:off x="3867150" y="1680845"/>
            <a:ext cx="1447165" cy="859155"/>
            <a:chOff x="6090" y="2647"/>
            <a:chExt cx="2279" cy="1353"/>
          </a:xfrm>
        </p:grpSpPr>
        <p:sp>
          <p:nvSpPr>
            <p:cNvPr id="96" name="圆角矩形 95"/>
            <p:cNvSpPr/>
            <p:nvPr/>
          </p:nvSpPr>
          <p:spPr>
            <a:xfrm>
              <a:off x="6090" y="2647"/>
              <a:ext cx="2131" cy="1336"/>
            </a:xfrm>
            <a:prstGeom prst="roundRect">
              <a:avLst/>
            </a:prstGeom>
            <a:solidFill>
              <a:srgbClr val="FFC000"/>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3" name="组合 92"/>
            <p:cNvGrpSpPr/>
            <p:nvPr/>
          </p:nvGrpSpPr>
          <p:grpSpPr>
            <a:xfrm>
              <a:off x="6203" y="2852"/>
              <a:ext cx="2166" cy="1148"/>
              <a:chOff x="14058" y="2605"/>
              <a:chExt cx="2166" cy="1148"/>
            </a:xfrm>
          </p:grpSpPr>
          <p:grpSp>
            <p:nvGrpSpPr>
              <p:cNvPr id="80" name="组合 79"/>
              <p:cNvGrpSpPr/>
              <p:nvPr/>
            </p:nvGrpSpPr>
            <p:grpSpPr>
              <a:xfrm rot="0">
                <a:off x="14058" y="2605"/>
                <a:ext cx="2167" cy="1148"/>
                <a:chOff x="10616" y="6986"/>
                <a:chExt cx="2167" cy="1148"/>
              </a:xfrm>
            </p:grpSpPr>
            <p:grpSp>
              <p:nvGrpSpPr>
                <p:cNvPr id="86" name="组合 85"/>
                <p:cNvGrpSpPr/>
                <p:nvPr/>
              </p:nvGrpSpPr>
              <p:grpSpPr>
                <a:xfrm>
                  <a:off x="10616" y="7004"/>
                  <a:ext cx="908" cy="1130"/>
                  <a:chOff x="5602" y="1948"/>
                  <a:chExt cx="908" cy="1130"/>
                </a:xfrm>
              </p:grpSpPr>
              <p:sp>
                <p:nvSpPr>
                  <p:cNvPr id="87"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89" name="组合 88"/>
                <p:cNvGrpSpPr/>
                <p:nvPr/>
              </p:nvGrpSpPr>
              <p:grpSpPr>
                <a:xfrm>
                  <a:off x="11875" y="6986"/>
                  <a:ext cx="908" cy="1131"/>
                  <a:chOff x="5602" y="1948"/>
                  <a:chExt cx="908" cy="1131"/>
                </a:xfrm>
              </p:grpSpPr>
              <p:sp>
                <p:nvSpPr>
                  <p:cNvPr id="90"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1"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92" name="文本框 91"/>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nvGrpSpPr>
          <p:cNvPr id="110" name="组合 109"/>
          <p:cNvGrpSpPr/>
          <p:nvPr/>
        </p:nvGrpSpPr>
        <p:grpSpPr>
          <a:xfrm>
            <a:off x="3263265" y="5377815"/>
            <a:ext cx="1772285" cy="728980"/>
            <a:chOff x="11169" y="8689"/>
            <a:chExt cx="2791" cy="1148"/>
          </a:xfrm>
        </p:grpSpPr>
        <p:sp>
          <p:nvSpPr>
            <p:cNvPr id="64" name="文本框 63"/>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01" name="组合 100"/>
            <p:cNvGrpSpPr/>
            <p:nvPr/>
          </p:nvGrpSpPr>
          <p:grpSpPr>
            <a:xfrm rot="0">
              <a:off x="11794" y="8689"/>
              <a:ext cx="2166" cy="1148"/>
              <a:chOff x="14058" y="2605"/>
              <a:chExt cx="2166" cy="1148"/>
            </a:xfrm>
          </p:grpSpPr>
          <p:grpSp>
            <p:nvGrpSpPr>
              <p:cNvPr id="102" name="组合 101"/>
              <p:cNvGrpSpPr/>
              <p:nvPr/>
            </p:nvGrpSpPr>
            <p:grpSpPr>
              <a:xfrm rot="0">
                <a:off x="14058" y="2605"/>
                <a:ext cx="2167" cy="1148"/>
                <a:chOff x="10616" y="6986"/>
                <a:chExt cx="2167" cy="1148"/>
              </a:xfrm>
            </p:grpSpPr>
            <p:grpSp>
              <p:nvGrpSpPr>
                <p:cNvPr id="103" name="组合 102"/>
                <p:cNvGrpSpPr/>
                <p:nvPr/>
              </p:nvGrpSpPr>
              <p:grpSpPr>
                <a:xfrm>
                  <a:off x="10616" y="7004"/>
                  <a:ext cx="908" cy="1130"/>
                  <a:chOff x="5602" y="1948"/>
                  <a:chExt cx="908" cy="1130"/>
                </a:xfrm>
              </p:grpSpPr>
              <p:sp>
                <p:nvSpPr>
                  <p:cNvPr id="104"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06" name="组合 105"/>
                <p:cNvGrpSpPr/>
                <p:nvPr/>
              </p:nvGrpSpPr>
              <p:grpSpPr>
                <a:xfrm>
                  <a:off x="11875" y="6986"/>
                  <a:ext cx="908" cy="1131"/>
                  <a:chOff x="5602" y="1948"/>
                  <a:chExt cx="908" cy="1131"/>
                </a:xfrm>
              </p:grpSpPr>
              <p:sp>
                <p:nvSpPr>
                  <p:cNvPr id="107"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0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109" name="文本框 108"/>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sp>
        <p:nvSpPr>
          <p:cNvPr id="24" name="文本框 2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down)">
                                      <p:cBhvr>
                                        <p:cTn id="18" dur="500"/>
                                        <p:tgtEl>
                                          <p:spTgt spid="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down)">
                                      <p:cBhvr>
                                        <p:cTn id="23" dur="500"/>
                                        <p:tgtEl>
                                          <p:spTgt spid="77"/>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98"/>
                                        </p:tgtEl>
                                        <p:attrNameLst>
                                          <p:attrName>style.visibility</p:attrName>
                                        </p:attrNameLst>
                                      </p:cBhvr>
                                      <p:to>
                                        <p:strVal val="visible"/>
                                      </p:to>
                                    </p:set>
                                    <p:anim calcmode="lin" valueType="num">
                                      <p:cBhvr additive="base">
                                        <p:cTn id="28" dur="500"/>
                                        <p:tgtEl>
                                          <p:spTgt spid="98"/>
                                        </p:tgtEl>
                                        <p:attrNameLst>
                                          <p:attrName>ppt_x</p:attrName>
                                        </p:attrNameLst>
                                      </p:cBhvr>
                                      <p:tavLst>
                                        <p:tav tm="0">
                                          <p:val>
                                            <p:strVal val="#ppt_x-#ppt_w*1.125000"/>
                                          </p:val>
                                        </p:tav>
                                        <p:tav tm="100000">
                                          <p:val>
                                            <p:strVal val="#ppt_x"/>
                                          </p:val>
                                        </p:tav>
                                      </p:tavLst>
                                    </p:anim>
                                    <p:animEffect transition="in" filter="wipe(right)">
                                      <p:cBhvr>
                                        <p:cTn id="29" dur="500"/>
                                        <p:tgtEl>
                                          <p:spTgt spid="98"/>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10"/>
                                        </p:tgtEl>
                                        <p:attrNameLst>
                                          <p:attrName>style.visibility</p:attrName>
                                        </p:attrNameLst>
                                      </p:cBhvr>
                                      <p:to>
                                        <p:strVal val="visible"/>
                                      </p:to>
                                    </p:set>
                                    <p:anim calcmode="lin" valueType="num">
                                      <p:cBhvr additive="base">
                                        <p:cTn id="34" dur="500"/>
                                        <p:tgtEl>
                                          <p:spTgt spid="110"/>
                                        </p:tgtEl>
                                        <p:attrNameLst>
                                          <p:attrName>ppt_y</p:attrName>
                                        </p:attrNameLst>
                                      </p:cBhvr>
                                      <p:tavLst>
                                        <p:tav tm="0">
                                          <p:val>
                                            <p:strVal val="#ppt_y+#ppt_h*1.125000"/>
                                          </p:val>
                                        </p:tav>
                                        <p:tav tm="100000">
                                          <p:val>
                                            <p:strVal val="#ppt_y"/>
                                          </p:val>
                                        </p:tav>
                                      </p:tavLst>
                                    </p:anim>
                                    <p:animEffect transition="in" filter="wipe(up)">
                                      <p:cBhvr>
                                        <p:cTn id="35" dur="500"/>
                                        <p:tgtEl>
                                          <p:spTgt spid="110"/>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p:tgtEl>
                                          <p:spTgt spid="69"/>
                                        </p:tgtEl>
                                        <p:attrNameLst>
                                          <p:attrName>ppt_y</p:attrName>
                                        </p:attrNameLst>
                                      </p:cBhvr>
                                      <p:tavLst>
                                        <p:tav tm="0">
                                          <p:val>
                                            <p:strVal val="#ppt_y+#ppt_h*1.125000"/>
                                          </p:val>
                                        </p:tav>
                                        <p:tav tm="100000">
                                          <p:val>
                                            <p:strVal val="#ppt_y"/>
                                          </p:val>
                                        </p:tav>
                                      </p:tavLst>
                                    </p:anim>
                                    <p:animEffect transition="in" filter="wipe(up)">
                                      <p:cBhvr>
                                        <p:cTn id="4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204533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3478530"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418655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746375" y="2622550"/>
            <a:ext cx="720000" cy="2160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770380" y="1109980"/>
            <a:ext cx="7912735" cy="717550"/>
            <a:chOff x="3147" y="2241"/>
            <a:chExt cx="12461" cy="1130"/>
          </a:xfrm>
        </p:grpSpPr>
        <p:sp>
          <p:nvSpPr>
            <p:cNvPr id="3" name="文本框 2"/>
            <p:cNvSpPr txBox="1"/>
            <p:nvPr/>
          </p:nvSpPr>
          <p:spPr>
            <a:xfrm>
              <a:off x="3147" y="2241"/>
              <a:ext cx="12461" cy="899"/>
            </a:xfrm>
            <a:prstGeom prst="rect">
              <a:avLst/>
            </a:prstGeom>
            <a:noFill/>
          </p:spPr>
          <p:txBody>
            <a:bodyPr wrap="none" rtlCol="0" anchor="t">
              <a:spAutoFit/>
            </a:bodyPr>
            <a:p>
              <a:pPr>
                <a:lnSpc>
                  <a:spcPct val="130000"/>
                </a:lnSpc>
              </a:pPr>
              <a:r>
                <a:rPr lang="zh-CN" altLang="en-US" sz="2400" dirty="0">
                  <a:latin typeface="+mn-ea"/>
                  <a:cs typeface="+mn-ea"/>
                  <a:sym typeface="+mn-ea"/>
                </a:rPr>
                <a:t>把一张纸的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latin typeface="+mn-ea"/>
                  <a:cs typeface="+mn-ea"/>
                  <a:sym typeface="+mn-ea"/>
                </a:rPr>
                <a:t>3</a:t>
              </a:r>
              <a:r>
                <a:rPr lang="zh-CN" altLang="en-US" sz="2400" dirty="0">
                  <a:latin typeface="+mn-ea"/>
                  <a:cs typeface="+mn-ea"/>
                  <a:sym typeface="+mn-ea"/>
                </a:rPr>
                <a:t>份，每份是这张纸的几分之几？ </a:t>
              </a:r>
              <a:endParaRPr lang="zh-CN" altLang="en-US" sz="2400">
                <a:latin typeface="+mn-ea"/>
                <a:cs typeface="+mn-ea"/>
              </a:endParaRPr>
            </a:p>
          </p:txBody>
        </p:sp>
        <p:grpSp>
          <p:nvGrpSpPr>
            <p:cNvPr id="5" name="Group 6"/>
            <p:cNvGrpSpPr/>
            <p:nvPr/>
          </p:nvGrpSpPr>
          <p:grpSpPr>
            <a:xfrm>
              <a:off x="5761" y="224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a:off x="2273935" y="5386070"/>
            <a:ext cx="1071880" cy="717550"/>
            <a:chOff x="3208" y="8726"/>
            <a:chExt cx="1688" cy="1130"/>
          </a:xfrm>
        </p:grpSpPr>
        <p:grpSp>
          <p:nvGrpSpPr>
            <p:cNvPr id="54" name="组合 53"/>
            <p:cNvGrpSpPr/>
            <p:nvPr/>
          </p:nvGrpSpPr>
          <p:grpSpPr>
            <a:xfrm>
              <a:off x="3208" y="8726"/>
              <a:ext cx="908" cy="1130"/>
              <a:chOff x="12987" y="3843"/>
              <a:chExt cx="908" cy="1130"/>
            </a:xfrm>
          </p:grpSpPr>
          <p:sp>
            <p:nvSpPr>
              <p:cNvPr id="55"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3</a:t>
              </a:r>
              <a:endParaRPr lang="en-US" altLang="zh-CN" sz="2400">
                <a:latin typeface="Arial" panose="020B0604020202020204" pitchFamily="34" charset="0"/>
              </a:endParaRPr>
            </a:p>
          </p:txBody>
        </p:sp>
      </p:grpSp>
      <p:grpSp>
        <p:nvGrpSpPr>
          <p:cNvPr id="69" name="组合 68"/>
          <p:cNvGrpSpPr/>
          <p:nvPr/>
        </p:nvGrpSpPr>
        <p:grpSpPr>
          <a:xfrm>
            <a:off x="4924425" y="5386070"/>
            <a:ext cx="849630" cy="718185"/>
            <a:chOff x="7227" y="8482"/>
            <a:chExt cx="1338" cy="1131"/>
          </a:xfrm>
        </p:grpSpPr>
        <p:sp>
          <p:nvSpPr>
            <p:cNvPr id="65" name="文本框 64"/>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66" name="组合 65"/>
            <p:cNvGrpSpPr/>
            <p:nvPr/>
          </p:nvGrpSpPr>
          <p:grpSpPr>
            <a:xfrm>
              <a:off x="7657" y="8482"/>
              <a:ext cx="908" cy="1131"/>
              <a:chOff x="12843" y="3843"/>
              <a:chExt cx="908" cy="1131"/>
            </a:xfrm>
          </p:grpSpPr>
          <p:sp>
            <p:nvSpPr>
              <p:cNvPr id="67" name="Text Box 7"/>
              <p:cNvSpPr txBox="1"/>
              <p:nvPr/>
            </p:nvSpPr>
            <p:spPr>
              <a:xfrm>
                <a:off x="12843"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6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75" name="组合 74"/>
          <p:cNvGrpSpPr/>
          <p:nvPr/>
        </p:nvGrpSpPr>
        <p:grpSpPr>
          <a:xfrm>
            <a:off x="6503035" y="2471420"/>
            <a:ext cx="3841750" cy="2193290"/>
            <a:chOff x="10267" y="3944"/>
            <a:chExt cx="6050" cy="3454"/>
          </a:xfrm>
        </p:grpSpPr>
        <p:sp>
          <p:nvSpPr>
            <p:cNvPr id="74" name="任意多边形 73"/>
            <p:cNvSpPr/>
            <p:nvPr/>
          </p:nvSpPr>
          <p:spPr>
            <a:xfrm rot="10980000">
              <a:off x="10267" y="3944"/>
              <a:ext cx="6051" cy="3455"/>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66675">
              <a:solidFill>
                <a:schemeClr val="accent2"/>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nvGrpSpPr>
            <p:cNvPr id="72" name="组合 71"/>
            <p:cNvGrpSpPr/>
            <p:nvPr/>
          </p:nvGrpSpPr>
          <p:grpSpPr>
            <a:xfrm>
              <a:off x="11099" y="4406"/>
              <a:ext cx="4730" cy="2644"/>
              <a:chOff x="8489" y="5490"/>
              <a:chExt cx="4730" cy="2644"/>
            </a:xfrm>
          </p:grpSpPr>
          <p:grpSp>
            <p:nvGrpSpPr>
              <p:cNvPr id="6" name="组合 5"/>
              <p:cNvGrpSpPr/>
              <p:nvPr/>
            </p:nvGrpSpPr>
            <p:grpSpPr>
              <a:xfrm>
                <a:off x="8489" y="5490"/>
                <a:ext cx="4730" cy="2470"/>
                <a:chOff x="5043" y="1929"/>
                <a:chExt cx="4730" cy="2470"/>
              </a:xfrm>
            </p:grpSpPr>
            <p:sp>
              <p:nvSpPr>
                <p:cNvPr id="7" name="文本框 6"/>
                <p:cNvSpPr txBox="1"/>
                <p:nvPr/>
              </p:nvSpPr>
              <p:spPr>
                <a:xfrm>
                  <a:off x="5043" y="1929"/>
                  <a:ext cx="4730" cy="2470"/>
                </a:xfrm>
                <a:prstGeom prst="rect">
                  <a:avLst/>
                </a:prstGeom>
                <a:noFill/>
              </p:spPr>
              <p:txBody>
                <a:bodyPr wrap="none" rtlCol="0" anchor="t">
                  <a:spAutoFit/>
                </a:bodyPr>
                <a:p>
                  <a:pPr>
                    <a:lnSpc>
                      <a:spcPct val="200000"/>
                    </a:lnSpc>
                  </a:pPr>
                  <a:r>
                    <a:rPr lang="zh-CN" altLang="en-US" sz="2400" dirty="0">
                      <a:latin typeface="+mn-ea"/>
                      <a:cs typeface="+mn-ea"/>
                      <a:sym typeface="+mn-ea"/>
                    </a:rPr>
                    <a:t>把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latin typeface="+mn-ea"/>
                      <a:cs typeface="+mn-ea"/>
                      <a:sym typeface="+mn-ea"/>
                    </a:rPr>
                    <a:t>3</a:t>
                  </a:r>
                  <a:r>
                    <a:rPr lang="zh-CN" altLang="en-US" sz="2400" dirty="0">
                      <a:latin typeface="+mn-ea"/>
                      <a:cs typeface="+mn-ea"/>
                      <a:sym typeface="+mn-ea"/>
                    </a:rPr>
                    <a:t>份，</a:t>
                  </a:r>
                  <a:endParaRPr lang="zh-CN" altLang="en-US" sz="2400" dirty="0">
                    <a:latin typeface="+mn-ea"/>
                    <a:cs typeface="+mn-ea"/>
                    <a:sym typeface="+mn-ea"/>
                  </a:endParaRPr>
                </a:p>
                <a:p>
                  <a:pPr>
                    <a:lnSpc>
                      <a:spcPct val="200000"/>
                    </a:lnSpc>
                  </a:pPr>
                  <a:r>
                    <a:rPr lang="zh-CN" altLang="en-US" sz="2400" dirty="0">
                      <a:latin typeface="+mn-ea"/>
                      <a:cs typeface="+mn-ea"/>
                      <a:sym typeface="+mn-ea"/>
                    </a:rPr>
                    <a:t>每份就是</a:t>
                  </a:r>
                  <a:r>
                    <a:rPr lang="en-US" altLang="zh-CN" sz="2400" dirty="0">
                      <a:latin typeface="+mn-ea"/>
                      <a:cs typeface="+mn-ea"/>
                      <a:sym typeface="+mn-ea"/>
                    </a:rPr>
                    <a:t>     </a:t>
                  </a:r>
                  <a:r>
                    <a:rPr lang="zh-CN" altLang="en-US" sz="2400" dirty="0">
                      <a:latin typeface="+mn-ea"/>
                      <a:cs typeface="+mn-ea"/>
                      <a:sym typeface="+mn-ea"/>
                    </a:rPr>
                    <a:t>的</a:t>
                  </a:r>
                  <a:r>
                    <a:rPr lang="en-US" altLang="zh-CN" sz="2400" dirty="0">
                      <a:latin typeface="+mn-ea"/>
                      <a:cs typeface="+mn-ea"/>
                      <a:sym typeface="+mn-ea"/>
                    </a:rPr>
                    <a:t>      </a:t>
                  </a:r>
                  <a:r>
                    <a:rPr lang="zh-CN" altLang="en-US" sz="2400" dirty="0">
                      <a:latin typeface="+mn-ea"/>
                      <a:cs typeface="+mn-ea"/>
                      <a:sym typeface="+mn-ea"/>
                    </a:rPr>
                    <a:t>。</a:t>
                  </a:r>
                  <a:endParaRPr lang="zh-CN" altLang="en-US" sz="2400">
                    <a:latin typeface="+mn-ea"/>
                    <a:cs typeface="+mn-ea"/>
                  </a:endParaRPr>
                </a:p>
              </p:txBody>
            </p:sp>
            <p:grpSp>
              <p:nvGrpSpPr>
                <p:cNvPr id="8" name="Group 6"/>
                <p:cNvGrpSpPr/>
                <p:nvPr/>
              </p:nvGrpSpPr>
              <p:grpSpPr>
                <a:xfrm>
                  <a:off x="5761" y="2241"/>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7" name="组合 26"/>
              <p:cNvGrpSpPr/>
              <p:nvPr/>
            </p:nvGrpSpPr>
            <p:grpSpPr>
              <a:xfrm>
                <a:off x="10616" y="7004"/>
                <a:ext cx="908" cy="1130"/>
                <a:chOff x="5602" y="1948"/>
                <a:chExt cx="908" cy="1130"/>
              </a:xfrm>
            </p:grpSpPr>
            <p:sp>
              <p:nvSpPr>
                <p:cNvPr id="22"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3"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63" name="组合 62"/>
              <p:cNvGrpSpPr/>
              <p:nvPr/>
            </p:nvGrpSpPr>
            <p:grpSpPr>
              <a:xfrm>
                <a:off x="11875" y="6986"/>
                <a:ext cx="908" cy="1131"/>
                <a:chOff x="5602" y="1948"/>
                <a:chExt cx="908" cy="1131"/>
              </a:xfrm>
            </p:grpSpPr>
            <p:sp>
              <p:nvSpPr>
                <p:cNvPr id="70"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1"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sp>
        <p:nvSpPr>
          <p:cNvPr id="76" name="矩形 75"/>
          <p:cNvSpPr/>
          <p:nvPr/>
        </p:nvSpPr>
        <p:spPr>
          <a:xfrm>
            <a:off x="2028190" y="2619375"/>
            <a:ext cx="2880000" cy="72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p:nvPr/>
        </p:nvCxnSpPr>
        <p:spPr>
          <a:xfrm>
            <a:off x="418655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75990" y="259778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65425" y="2625090"/>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038350" y="2604135"/>
            <a:ext cx="3600000" cy="216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3" name="直接连接符 42"/>
          <p:cNvCxnSpPr/>
          <p:nvPr/>
        </p:nvCxnSpPr>
        <p:spPr>
          <a:xfrm>
            <a:off x="2034540" y="3321685"/>
            <a:ext cx="3599815" cy="0"/>
          </a:xfrm>
          <a:prstGeom prst="line">
            <a:avLst/>
          </a:prstGeom>
          <a:ln w="825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906645" y="2591435"/>
            <a:ext cx="0" cy="21729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图片 76" descr="2b37d29de16c0fae28724e2a2d681d41"/>
          <p:cNvPicPr>
            <a:picLocks noChangeAspect="1"/>
          </p:cNvPicPr>
          <p:nvPr/>
        </p:nvPicPr>
        <p:blipFill>
          <a:blip r:embed="rId2">
            <a:clrChange>
              <a:clrFrom>
                <a:srgbClr val="F6F6F6">
                  <a:alpha val="100000"/>
                </a:srgbClr>
              </a:clrFrom>
              <a:clrTo>
                <a:srgbClr val="F6F6F6">
                  <a:alpha val="100000"/>
                  <a:alpha val="0"/>
                </a:srgbClr>
              </a:clrTo>
            </a:clrChange>
          </a:blip>
          <a:srcRect l="37396" t="49607" r="-994" b="-15492"/>
          <a:stretch>
            <a:fillRect/>
          </a:stretch>
        </p:blipFill>
        <p:spPr>
          <a:xfrm rot="20760000">
            <a:off x="3140075" y="2187575"/>
            <a:ext cx="953135" cy="989330"/>
          </a:xfrm>
          <a:prstGeom prst="ellipse">
            <a:avLst/>
          </a:prstGeom>
        </p:spPr>
      </p:pic>
      <p:grpSp>
        <p:nvGrpSpPr>
          <p:cNvPr id="98" name="组合 97"/>
          <p:cNvGrpSpPr/>
          <p:nvPr/>
        </p:nvGrpSpPr>
        <p:grpSpPr>
          <a:xfrm>
            <a:off x="3867150" y="1680845"/>
            <a:ext cx="1447165" cy="859155"/>
            <a:chOff x="6090" y="2647"/>
            <a:chExt cx="2279" cy="1353"/>
          </a:xfrm>
        </p:grpSpPr>
        <p:sp>
          <p:nvSpPr>
            <p:cNvPr id="96" name="圆角矩形 95"/>
            <p:cNvSpPr/>
            <p:nvPr/>
          </p:nvSpPr>
          <p:spPr>
            <a:xfrm>
              <a:off x="6090" y="2647"/>
              <a:ext cx="2131" cy="1336"/>
            </a:xfrm>
            <a:prstGeom prst="roundRect">
              <a:avLst/>
            </a:prstGeom>
            <a:solidFill>
              <a:srgbClr val="FFC000"/>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3" name="组合 92"/>
            <p:cNvGrpSpPr/>
            <p:nvPr/>
          </p:nvGrpSpPr>
          <p:grpSpPr>
            <a:xfrm>
              <a:off x="6203" y="2852"/>
              <a:ext cx="2166" cy="1148"/>
              <a:chOff x="14058" y="2605"/>
              <a:chExt cx="2166" cy="1148"/>
            </a:xfrm>
          </p:grpSpPr>
          <p:grpSp>
            <p:nvGrpSpPr>
              <p:cNvPr id="80" name="组合 79"/>
              <p:cNvGrpSpPr/>
              <p:nvPr/>
            </p:nvGrpSpPr>
            <p:grpSpPr>
              <a:xfrm rot="0">
                <a:off x="14058" y="2605"/>
                <a:ext cx="2167" cy="1148"/>
                <a:chOff x="10616" y="6986"/>
                <a:chExt cx="2167" cy="1148"/>
              </a:xfrm>
            </p:grpSpPr>
            <p:grpSp>
              <p:nvGrpSpPr>
                <p:cNvPr id="86" name="组合 85"/>
                <p:cNvGrpSpPr/>
                <p:nvPr/>
              </p:nvGrpSpPr>
              <p:grpSpPr>
                <a:xfrm>
                  <a:off x="10616" y="7004"/>
                  <a:ext cx="908" cy="1130"/>
                  <a:chOff x="5602" y="1948"/>
                  <a:chExt cx="908" cy="1130"/>
                </a:xfrm>
              </p:grpSpPr>
              <p:sp>
                <p:nvSpPr>
                  <p:cNvPr id="87"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89" name="组合 88"/>
                <p:cNvGrpSpPr/>
                <p:nvPr/>
              </p:nvGrpSpPr>
              <p:grpSpPr>
                <a:xfrm>
                  <a:off x="11875" y="6986"/>
                  <a:ext cx="908" cy="1131"/>
                  <a:chOff x="5602" y="1948"/>
                  <a:chExt cx="908" cy="1131"/>
                </a:xfrm>
              </p:grpSpPr>
              <p:sp>
                <p:nvSpPr>
                  <p:cNvPr id="90"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91"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92" name="文本框 91"/>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nvGrpSpPr>
          <p:cNvPr id="110" name="组合 109"/>
          <p:cNvGrpSpPr/>
          <p:nvPr/>
        </p:nvGrpSpPr>
        <p:grpSpPr>
          <a:xfrm>
            <a:off x="3263265" y="5377815"/>
            <a:ext cx="1772285" cy="728980"/>
            <a:chOff x="11169" y="8689"/>
            <a:chExt cx="2791" cy="1148"/>
          </a:xfrm>
        </p:grpSpPr>
        <p:sp>
          <p:nvSpPr>
            <p:cNvPr id="64" name="文本框 63"/>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01" name="组合 100"/>
            <p:cNvGrpSpPr/>
            <p:nvPr/>
          </p:nvGrpSpPr>
          <p:grpSpPr>
            <a:xfrm rot="0">
              <a:off x="11794" y="8689"/>
              <a:ext cx="2166" cy="1148"/>
              <a:chOff x="14058" y="2605"/>
              <a:chExt cx="2166" cy="1148"/>
            </a:xfrm>
          </p:grpSpPr>
          <p:grpSp>
            <p:nvGrpSpPr>
              <p:cNvPr id="102" name="组合 101"/>
              <p:cNvGrpSpPr/>
              <p:nvPr/>
            </p:nvGrpSpPr>
            <p:grpSpPr>
              <a:xfrm rot="0">
                <a:off x="14058" y="2605"/>
                <a:ext cx="2167" cy="1148"/>
                <a:chOff x="10616" y="6986"/>
                <a:chExt cx="2167" cy="1148"/>
              </a:xfrm>
            </p:grpSpPr>
            <p:grpSp>
              <p:nvGrpSpPr>
                <p:cNvPr id="103" name="组合 102"/>
                <p:cNvGrpSpPr/>
                <p:nvPr/>
              </p:nvGrpSpPr>
              <p:grpSpPr>
                <a:xfrm>
                  <a:off x="10616" y="7004"/>
                  <a:ext cx="908" cy="1130"/>
                  <a:chOff x="5602" y="1948"/>
                  <a:chExt cx="908" cy="1130"/>
                </a:xfrm>
              </p:grpSpPr>
              <p:sp>
                <p:nvSpPr>
                  <p:cNvPr id="104"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06" name="组合 105"/>
                <p:cNvGrpSpPr/>
                <p:nvPr/>
              </p:nvGrpSpPr>
              <p:grpSpPr>
                <a:xfrm>
                  <a:off x="11875" y="6986"/>
                  <a:ext cx="908" cy="1131"/>
                  <a:chOff x="5602" y="1948"/>
                  <a:chExt cx="908" cy="1131"/>
                </a:xfrm>
              </p:grpSpPr>
              <p:sp>
                <p:nvSpPr>
                  <p:cNvPr id="107"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109" name="文本框 108"/>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cxnSp>
        <p:nvCxnSpPr>
          <p:cNvPr id="24" name="直接连接符 23"/>
          <p:cNvCxnSpPr/>
          <p:nvPr/>
        </p:nvCxnSpPr>
        <p:spPr>
          <a:xfrm>
            <a:off x="2025015" y="4062095"/>
            <a:ext cx="3599815" cy="0"/>
          </a:xfrm>
          <a:prstGeom prst="line">
            <a:avLst/>
          </a:prstGeom>
          <a:ln w="8255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par>
                                <p:cTn id="20" presetID="22" presetClass="entr" presetSubtype="8"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wipe(down)">
                                      <p:cBhvr>
                                        <p:cTn id="27" dur="500"/>
                                        <p:tgtEl>
                                          <p:spTgt spid="7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wipe(down)">
                                      <p:cBhvr>
                                        <p:cTn id="32" dur="500"/>
                                        <p:tgtEl>
                                          <p:spTgt spid="7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500"/>
                                        <p:tgtEl>
                                          <p:spTgt spid="98"/>
                                        </p:tgtEl>
                                        <p:attrNameLst>
                                          <p:attrName>ppt_x</p:attrName>
                                        </p:attrNameLst>
                                      </p:cBhvr>
                                      <p:tavLst>
                                        <p:tav tm="0">
                                          <p:val>
                                            <p:strVal val="#ppt_x-#ppt_w*1.125000"/>
                                          </p:val>
                                        </p:tav>
                                        <p:tav tm="100000">
                                          <p:val>
                                            <p:strVal val="#ppt_x"/>
                                          </p:val>
                                        </p:tav>
                                      </p:tavLst>
                                    </p:anim>
                                    <p:animEffect transition="in" filter="wipe(right)">
                                      <p:cBhvr>
                                        <p:cTn id="38" dur="500"/>
                                        <p:tgtEl>
                                          <p:spTgt spid="9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p:tgtEl>
                                          <p:spTgt spid="110"/>
                                        </p:tgtEl>
                                        <p:attrNameLst>
                                          <p:attrName>ppt_y</p:attrName>
                                        </p:attrNameLst>
                                      </p:cBhvr>
                                      <p:tavLst>
                                        <p:tav tm="0">
                                          <p:val>
                                            <p:strVal val="#ppt_y+#ppt_h*1.125000"/>
                                          </p:val>
                                        </p:tav>
                                        <p:tav tm="100000">
                                          <p:val>
                                            <p:strVal val="#ppt_y"/>
                                          </p:val>
                                        </p:tav>
                                      </p:tavLst>
                                    </p:anim>
                                    <p:animEffect transition="in" filter="wipe(up)">
                                      <p:cBhvr>
                                        <p:cTn id="44" dur="500"/>
                                        <p:tgtEl>
                                          <p:spTgt spid="110"/>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500"/>
                                        <p:tgtEl>
                                          <p:spTgt spid="69"/>
                                        </p:tgtEl>
                                        <p:attrNameLst>
                                          <p:attrName>ppt_y</p:attrName>
                                        </p:attrNameLst>
                                      </p:cBhvr>
                                      <p:tavLst>
                                        <p:tav tm="0">
                                          <p:val>
                                            <p:strVal val="#ppt_y+#ppt_h*1.125000"/>
                                          </p:val>
                                        </p:tav>
                                        <p:tav tm="100000">
                                          <p:val>
                                            <p:strVal val="#ppt_y"/>
                                          </p:val>
                                        </p:tav>
                                      </p:tavLst>
                                    </p:anim>
                                    <p:animEffect transition="in" filter="wipe(up)">
                                      <p:cBhvr>
                                        <p:cTn id="5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1141095" y="1595120"/>
            <a:ext cx="3591560" cy="728980"/>
            <a:chOff x="2277" y="2512"/>
            <a:chExt cx="5656" cy="1148"/>
          </a:xfrm>
        </p:grpSpPr>
        <p:grpSp>
          <p:nvGrpSpPr>
            <p:cNvPr id="58" name="组合 57"/>
            <p:cNvGrpSpPr/>
            <p:nvPr/>
          </p:nvGrpSpPr>
          <p:grpSpPr>
            <a:xfrm>
              <a:off x="2277" y="2525"/>
              <a:ext cx="1688" cy="1130"/>
              <a:chOff x="3208" y="8726"/>
              <a:chExt cx="1688" cy="1130"/>
            </a:xfrm>
          </p:grpSpPr>
          <p:grpSp>
            <p:nvGrpSpPr>
              <p:cNvPr id="54" name="组合 53"/>
              <p:cNvGrpSpPr/>
              <p:nvPr/>
            </p:nvGrpSpPr>
            <p:grpSpPr>
              <a:xfrm>
                <a:off x="3208" y="8726"/>
                <a:ext cx="908" cy="1130"/>
                <a:chOff x="12987" y="3843"/>
                <a:chExt cx="908" cy="1130"/>
              </a:xfrm>
            </p:grpSpPr>
            <p:sp>
              <p:nvSpPr>
                <p:cNvPr id="55"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a:t>
                </a:r>
                <a:endParaRPr lang="en-US" altLang="zh-CN" sz="2400">
                  <a:latin typeface="Arial" panose="020B0604020202020204" pitchFamily="34" charset="0"/>
                </a:endParaRPr>
              </a:p>
            </p:txBody>
          </p:sp>
        </p:grpSp>
        <p:grpSp>
          <p:nvGrpSpPr>
            <p:cNvPr id="69" name="组合 68"/>
            <p:cNvGrpSpPr/>
            <p:nvPr/>
          </p:nvGrpSpPr>
          <p:grpSpPr>
            <a:xfrm>
              <a:off x="6451" y="2525"/>
              <a:ext cx="1482" cy="1130"/>
              <a:chOff x="7227" y="8482"/>
              <a:chExt cx="1482" cy="1130"/>
            </a:xfrm>
          </p:grpSpPr>
          <p:sp>
            <p:nvSpPr>
              <p:cNvPr id="65" name="文本框 64"/>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66" name="组合 65"/>
              <p:cNvGrpSpPr/>
              <p:nvPr/>
            </p:nvGrpSpPr>
            <p:grpSpPr>
              <a:xfrm>
                <a:off x="7801" y="8482"/>
                <a:ext cx="908" cy="1131"/>
                <a:chOff x="12987" y="3843"/>
                <a:chExt cx="908" cy="1131"/>
              </a:xfrm>
            </p:grpSpPr>
            <p:sp>
              <p:nvSpPr>
                <p:cNvPr id="67"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10" name="组合 109"/>
            <p:cNvGrpSpPr/>
            <p:nvPr/>
          </p:nvGrpSpPr>
          <p:grpSpPr>
            <a:xfrm>
              <a:off x="3835" y="2512"/>
              <a:ext cx="2791" cy="1148"/>
              <a:chOff x="11169" y="8689"/>
              <a:chExt cx="2791" cy="1148"/>
            </a:xfrm>
          </p:grpSpPr>
          <p:sp>
            <p:nvSpPr>
              <p:cNvPr id="64" name="文本框 63"/>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01" name="组合 100"/>
              <p:cNvGrpSpPr/>
              <p:nvPr/>
            </p:nvGrpSpPr>
            <p:grpSpPr>
              <a:xfrm rot="0">
                <a:off x="11794" y="8689"/>
                <a:ext cx="2166" cy="1148"/>
                <a:chOff x="14058" y="2605"/>
                <a:chExt cx="2166" cy="1148"/>
              </a:xfrm>
            </p:grpSpPr>
            <p:grpSp>
              <p:nvGrpSpPr>
                <p:cNvPr id="102" name="组合 101"/>
                <p:cNvGrpSpPr/>
                <p:nvPr/>
              </p:nvGrpSpPr>
              <p:grpSpPr>
                <a:xfrm rot="0">
                  <a:off x="14058" y="2605"/>
                  <a:ext cx="2167" cy="1148"/>
                  <a:chOff x="10616" y="6986"/>
                  <a:chExt cx="2167" cy="1148"/>
                </a:xfrm>
              </p:grpSpPr>
              <p:grpSp>
                <p:nvGrpSpPr>
                  <p:cNvPr id="103" name="组合 102"/>
                  <p:cNvGrpSpPr/>
                  <p:nvPr/>
                </p:nvGrpSpPr>
                <p:grpSpPr>
                  <a:xfrm>
                    <a:off x="10616" y="7004"/>
                    <a:ext cx="908" cy="1130"/>
                    <a:chOff x="5602" y="1948"/>
                    <a:chExt cx="908" cy="1130"/>
                  </a:xfrm>
                </p:grpSpPr>
                <p:sp>
                  <p:nvSpPr>
                    <p:cNvPr id="104"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06" name="组合 105"/>
                  <p:cNvGrpSpPr/>
                  <p:nvPr/>
                </p:nvGrpSpPr>
                <p:grpSpPr>
                  <a:xfrm>
                    <a:off x="11875" y="6986"/>
                    <a:ext cx="908" cy="1131"/>
                    <a:chOff x="5602" y="1948"/>
                    <a:chExt cx="908" cy="1131"/>
                  </a:xfrm>
                </p:grpSpPr>
                <p:sp>
                  <p:nvSpPr>
                    <p:cNvPr id="107"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0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109" name="文本框 108"/>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grpSp>
        <p:nvGrpSpPr>
          <p:cNvPr id="25" name="组合 24"/>
          <p:cNvGrpSpPr/>
          <p:nvPr/>
        </p:nvGrpSpPr>
        <p:grpSpPr>
          <a:xfrm>
            <a:off x="1108710" y="3058795"/>
            <a:ext cx="3500120" cy="728980"/>
            <a:chOff x="2278" y="5417"/>
            <a:chExt cx="5512" cy="1148"/>
          </a:xfrm>
        </p:grpSpPr>
        <p:grpSp>
          <p:nvGrpSpPr>
            <p:cNvPr id="4" name="组合 3"/>
            <p:cNvGrpSpPr/>
            <p:nvPr/>
          </p:nvGrpSpPr>
          <p:grpSpPr>
            <a:xfrm>
              <a:off x="2278" y="5430"/>
              <a:ext cx="1688" cy="1130"/>
              <a:chOff x="3208" y="8726"/>
              <a:chExt cx="1688" cy="1130"/>
            </a:xfrm>
          </p:grpSpPr>
          <p:grpSp>
            <p:nvGrpSpPr>
              <p:cNvPr id="5" name="组合 4"/>
              <p:cNvGrpSpPr/>
              <p:nvPr/>
            </p:nvGrpSpPr>
            <p:grpSpPr>
              <a:xfrm>
                <a:off x="3208" y="8726"/>
                <a:ext cx="908" cy="1130"/>
                <a:chOff x="12987" y="3843"/>
                <a:chExt cx="908" cy="1130"/>
              </a:xfrm>
            </p:grpSpPr>
            <p:sp>
              <p:nvSpPr>
                <p:cNvPr id="6"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8" name="文本框 7"/>
              <p:cNvSpPr txBox="1"/>
              <p:nvPr/>
            </p:nvSpPr>
            <p:spPr>
              <a:xfrm>
                <a:off x="3852" y="8784"/>
                <a:ext cx="1044"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3</a:t>
                </a:r>
                <a:endParaRPr lang="en-US" altLang="zh-CN" sz="2400">
                  <a:latin typeface="Arial" panose="020B0604020202020204" pitchFamily="34" charset="0"/>
                </a:endParaRPr>
              </a:p>
            </p:txBody>
          </p:sp>
        </p:grpSp>
        <p:grpSp>
          <p:nvGrpSpPr>
            <p:cNvPr id="9" name="组合 8"/>
            <p:cNvGrpSpPr/>
            <p:nvPr/>
          </p:nvGrpSpPr>
          <p:grpSpPr>
            <a:xfrm>
              <a:off x="6452" y="5430"/>
              <a:ext cx="1338" cy="1131"/>
              <a:chOff x="7227" y="8482"/>
              <a:chExt cx="1338" cy="1131"/>
            </a:xfrm>
          </p:grpSpPr>
          <p:sp>
            <p:nvSpPr>
              <p:cNvPr id="10" name="文本框 9"/>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1" name="组合 10"/>
              <p:cNvGrpSpPr/>
              <p:nvPr/>
            </p:nvGrpSpPr>
            <p:grpSpPr>
              <a:xfrm>
                <a:off x="7657" y="8482"/>
                <a:ext cx="908" cy="1131"/>
                <a:chOff x="12843" y="3843"/>
                <a:chExt cx="908" cy="1131"/>
              </a:xfrm>
            </p:grpSpPr>
            <p:sp>
              <p:nvSpPr>
                <p:cNvPr id="12" name="Text Box 7"/>
                <p:cNvSpPr txBox="1"/>
                <p:nvPr/>
              </p:nvSpPr>
              <p:spPr>
                <a:xfrm>
                  <a:off x="12843"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1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4" name="组合 13"/>
            <p:cNvGrpSpPr/>
            <p:nvPr/>
          </p:nvGrpSpPr>
          <p:grpSpPr>
            <a:xfrm>
              <a:off x="3836" y="5417"/>
              <a:ext cx="2791" cy="1148"/>
              <a:chOff x="11169" y="8689"/>
              <a:chExt cx="2791" cy="1148"/>
            </a:xfrm>
          </p:grpSpPr>
          <p:sp>
            <p:nvSpPr>
              <p:cNvPr id="15" name="文本框 14"/>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6" name="组合 15"/>
              <p:cNvGrpSpPr/>
              <p:nvPr/>
            </p:nvGrpSpPr>
            <p:grpSpPr>
              <a:xfrm rot="0">
                <a:off x="11794" y="8689"/>
                <a:ext cx="2166" cy="1148"/>
                <a:chOff x="14058" y="2605"/>
                <a:chExt cx="2166" cy="1148"/>
              </a:xfrm>
            </p:grpSpPr>
            <p:grpSp>
              <p:nvGrpSpPr>
                <p:cNvPr id="17" name="组合 16"/>
                <p:cNvGrpSpPr/>
                <p:nvPr/>
              </p:nvGrpSpPr>
              <p:grpSpPr>
                <a:xfrm rot="0">
                  <a:off x="14058" y="2605"/>
                  <a:ext cx="2167" cy="1148"/>
                  <a:chOff x="10616" y="6986"/>
                  <a:chExt cx="2167" cy="1148"/>
                </a:xfrm>
              </p:grpSpPr>
              <p:grpSp>
                <p:nvGrpSpPr>
                  <p:cNvPr id="18" name="组合 17"/>
                  <p:cNvGrpSpPr/>
                  <p:nvPr/>
                </p:nvGrpSpPr>
                <p:grpSpPr>
                  <a:xfrm>
                    <a:off x="10616" y="7004"/>
                    <a:ext cx="908" cy="1130"/>
                    <a:chOff x="5602" y="1948"/>
                    <a:chExt cx="908" cy="1130"/>
                  </a:xfrm>
                </p:grpSpPr>
                <p:sp>
                  <p:nvSpPr>
                    <p:cNvPr id="19"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0"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21" name="组合 20"/>
                  <p:cNvGrpSpPr/>
                  <p:nvPr/>
                </p:nvGrpSpPr>
                <p:grpSpPr>
                  <a:xfrm>
                    <a:off x="11875" y="6986"/>
                    <a:ext cx="908" cy="1131"/>
                    <a:chOff x="5602" y="1948"/>
                    <a:chExt cx="908" cy="1131"/>
                  </a:xfrm>
                </p:grpSpPr>
                <p:sp>
                  <p:nvSpPr>
                    <p:cNvPr id="22"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3"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grpSp>
        <p:nvGrpSpPr>
          <p:cNvPr id="35" name="组合 34"/>
          <p:cNvGrpSpPr/>
          <p:nvPr/>
        </p:nvGrpSpPr>
        <p:grpSpPr>
          <a:xfrm>
            <a:off x="5231765" y="1363980"/>
            <a:ext cx="6412230" cy="953135"/>
            <a:chOff x="11098" y="4229"/>
            <a:chExt cx="10098" cy="1501"/>
          </a:xfrm>
        </p:grpSpPr>
        <p:grpSp>
          <p:nvGrpSpPr>
            <p:cNvPr id="27" name="组合 26"/>
            <p:cNvGrpSpPr/>
            <p:nvPr/>
          </p:nvGrpSpPr>
          <p:grpSpPr>
            <a:xfrm rot="0">
              <a:off x="11098" y="4229"/>
              <a:ext cx="10099" cy="1442"/>
              <a:chOff x="5043" y="1929"/>
              <a:chExt cx="10099" cy="1442"/>
            </a:xfrm>
          </p:grpSpPr>
          <p:sp>
            <p:nvSpPr>
              <p:cNvPr id="28" name="文本框 27"/>
              <p:cNvSpPr txBox="1"/>
              <p:nvPr/>
            </p:nvSpPr>
            <p:spPr>
              <a:xfrm>
                <a:off x="5043" y="1929"/>
                <a:ext cx="10099" cy="1307"/>
              </a:xfrm>
              <a:prstGeom prst="rect">
                <a:avLst/>
              </a:prstGeom>
              <a:noFill/>
            </p:spPr>
            <p:txBody>
              <a:bodyPr wrap="square" rtlCol="0" anchor="t">
                <a:spAutoFit/>
              </a:bodyPr>
              <a:p>
                <a:pPr>
                  <a:lnSpc>
                    <a:spcPct val="200000"/>
                  </a:lnSpc>
                </a:pPr>
                <a:r>
                  <a:rPr lang="zh-CN" altLang="en-US" sz="2400" dirty="0">
                    <a:latin typeface="+mn-ea"/>
                    <a:cs typeface="+mn-ea"/>
                    <a:sym typeface="+mn-ea"/>
                  </a:rPr>
                  <a:t>把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solidFill>
                      <a:schemeClr val="tx1"/>
                    </a:solidFill>
                    <a:latin typeface="+mn-ea"/>
                    <a:cs typeface="+mn-ea"/>
                    <a:sym typeface="+mn-ea"/>
                  </a:rPr>
                  <a:t>2</a:t>
                </a:r>
                <a:r>
                  <a:rPr lang="zh-CN" altLang="en-US" sz="2400" dirty="0">
                    <a:latin typeface="+mn-ea"/>
                    <a:cs typeface="+mn-ea"/>
                    <a:sym typeface="+mn-ea"/>
                  </a:rPr>
                  <a:t>份，就是求</a:t>
                </a:r>
                <a:r>
                  <a:rPr lang="en-US" altLang="zh-CN" sz="2400" dirty="0">
                    <a:latin typeface="+mn-ea"/>
                    <a:cs typeface="+mn-ea"/>
                    <a:sym typeface="+mn-ea"/>
                  </a:rPr>
                  <a:t>     </a:t>
                </a:r>
                <a:r>
                  <a:rPr lang="zh-CN" altLang="en-US" sz="2400" dirty="0">
                    <a:latin typeface="+mn-ea"/>
                    <a:cs typeface="+mn-ea"/>
                    <a:sym typeface="+mn-ea"/>
                  </a:rPr>
                  <a:t>的</a:t>
                </a:r>
                <a:r>
                  <a:rPr lang="en-US" altLang="zh-CN" sz="2400" dirty="0">
                    <a:latin typeface="+mn-ea"/>
                    <a:cs typeface="+mn-ea"/>
                    <a:sym typeface="+mn-ea"/>
                  </a:rPr>
                  <a:t>     </a:t>
                </a:r>
                <a:r>
                  <a:rPr lang="zh-CN" altLang="en-US" sz="2400" dirty="0">
                    <a:latin typeface="+mn-ea"/>
                    <a:cs typeface="+mn-ea"/>
                    <a:sym typeface="+mn-ea"/>
                  </a:rPr>
                  <a:t>是多少。</a:t>
                </a:r>
                <a:endParaRPr lang="zh-CN" altLang="en-US" sz="2400">
                  <a:latin typeface="+mn-ea"/>
                  <a:cs typeface="+mn-ea"/>
                </a:endParaRPr>
              </a:p>
            </p:txBody>
          </p:sp>
          <p:grpSp>
            <p:nvGrpSpPr>
              <p:cNvPr id="29" name="Group 6"/>
              <p:cNvGrpSpPr/>
              <p:nvPr/>
            </p:nvGrpSpPr>
            <p:grpSpPr>
              <a:xfrm>
                <a:off x="5761" y="2241"/>
                <a:ext cx="908" cy="1130"/>
                <a:chOff x="4876" y="2840"/>
                <a:chExt cx="363" cy="452"/>
              </a:xfrm>
            </p:grpSpPr>
            <p:sp>
              <p:nvSpPr>
                <p:cNvPr id="3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2" name="组合 31"/>
            <p:cNvGrpSpPr/>
            <p:nvPr/>
          </p:nvGrpSpPr>
          <p:grpSpPr>
            <a:xfrm rot="0">
              <a:off x="17086" y="4600"/>
              <a:ext cx="908" cy="1130"/>
              <a:chOff x="5602" y="1948"/>
              <a:chExt cx="908" cy="1130"/>
            </a:xfrm>
          </p:grpSpPr>
          <p:sp>
            <p:nvSpPr>
              <p:cNvPr id="33"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4"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63" name="组合 62"/>
            <p:cNvGrpSpPr/>
            <p:nvPr/>
          </p:nvGrpSpPr>
          <p:grpSpPr>
            <a:xfrm rot="0">
              <a:off x="18292" y="4599"/>
              <a:ext cx="908" cy="1131"/>
              <a:chOff x="5602" y="1948"/>
              <a:chExt cx="908" cy="1131"/>
            </a:xfrm>
          </p:grpSpPr>
          <p:sp>
            <p:nvSpPr>
              <p:cNvPr id="70"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71"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36" name="组合 35"/>
          <p:cNvGrpSpPr/>
          <p:nvPr/>
        </p:nvGrpSpPr>
        <p:grpSpPr>
          <a:xfrm>
            <a:off x="5202555" y="2823845"/>
            <a:ext cx="6412230" cy="953135"/>
            <a:chOff x="11098" y="4229"/>
            <a:chExt cx="10098" cy="1501"/>
          </a:xfrm>
        </p:grpSpPr>
        <p:grpSp>
          <p:nvGrpSpPr>
            <p:cNvPr id="37" name="组合 36"/>
            <p:cNvGrpSpPr/>
            <p:nvPr/>
          </p:nvGrpSpPr>
          <p:grpSpPr>
            <a:xfrm rot="0">
              <a:off x="11098" y="4229"/>
              <a:ext cx="10099" cy="1442"/>
              <a:chOff x="5043" y="1929"/>
              <a:chExt cx="10099" cy="1442"/>
            </a:xfrm>
          </p:grpSpPr>
          <p:sp>
            <p:nvSpPr>
              <p:cNvPr id="38" name="文本框 37"/>
              <p:cNvSpPr txBox="1"/>
              <p:nvPr/>
            </p:nvSpPr>
            <p:spPr>
              <a:xfrm>
                <a:off x="5043" y="1929"/>
                <a:ext cx="10099" cy="1307"/>
              </a:xfrm>
              <a:prstGeom prst="rect">
                <a:avLst/>
              </a:prstGeom>
              <a:noFill/>
            </p:spPr>
            <p:txBody>
              <a:bodyPr wrap="square" rtlCol="0" anchor="t">
                <a:spAutoFit/>
              </a:bodyPr>
              <a:p>
                <a:pPr>
                  <a:lnSpc>
                    <a:spcPct val="200000"/>
                  </a:lnSpc>
                </a:pPr>
                <a:r>
                  <a:rPr lang="zh-CN" altLang="en-US" sz="2400" dirty="0">
                    <a:latin typeface="+mn-ea"/>
                    <a:cs typeface="+mn-ea"/>
                    <a:sym typeface="+mn-ea"/>
                  </a:rPr>
                  <a:t>把  </a:t>
                </a:r>
                <a:r>
                  <a:rPr lang="en-US" altLang="zh-CN" sz="2400" dirty="0">
                    <a:latin typeface="+mn-ea"/>
                    <a:cs typeface="+mn-ea"/>
                    <a:sym typeface="+mn-ea"/>
                  </a:rPr>
                  <a:t>   </a:t>
                </a:r>
                <a:r>
                  <a:rPr lang="zh-CN" altLang="en-US" sz="2400" dirty="0">
                    <a:latin typeface="+mn-ea"/>
                    <a:cs typeface="+mn-ea"/>
                    <a:sym typeface="+mn-ea"/>
                  </a:rPr>
                  <a:t>平均分成</a:t>
                </a:r>
                <a:r>
                  <a:rPr lang="en-US" altLang="zh-CN" sz="2400" dirty="0">
                    <a:latin typeface="+mn-ea"/>
                    <a:cs typeface="+mn-ea"/>
                    <a:sym typeface="+mn-ea"/>
                  </a:rPr>
                  <a:t>3</a:t>
                </a:r>
                <a:r>
                  <a:rPr lang="zh-CN" altLang="en-US" sz="2400" dirty="0">
                    <a:latin typeface="+mn-ea"/>
                    <a:cs typeface="+mn-ea"/>
                    <a:sym typeface="+mn-ea"/>
                  </a:rPr>
                  <a:t>份，就是求</a:t>
                </a:r>
                <a:r>
                  <a:rPr lang="en-US" altLang="zh-CN" sz="2400" dirty="0">
                    <a:latin typeface="+mn-ea"/>
                    <a:cs typeface="+mn-ea"/>
                    <a:sym typeface="+mn-ea"/>
                  </a:rPr>
                  <a:t>     </a:t>
                </a:r>
                <a:r>
                  <a:rPr lang="zh-CN" altLang="en-US" sz="2400" dirty="0">
                    <a:latin typeface="+mn-ea"/>
                    <a:cs typeface="+mn-ea"/>
                    <a:sym typeface="+mn-ea"/>
                  </a:rPr>
                  <a:t>的</a:t>
                </a:r>
                <a:r>
                  <a:rPr lang="en-US" altLang="zh-CN" sz="2400" dirty="0">
                    <a:latin typeface="+mn-ea"/>
                    <a:cs typeface="+mn-ea"/>
                    <a:sym typeface="+mn-ea"/>
                  </a:rPr>
                  <a:t>     </a:t>
                </a:r>
                <a:r>
                  <a:rPr lang="zh-CN" altLang="en-US" sz="2400" dirty="0">
                    <a:latin typeface="+mn-ea"/>
                    <a:cs typeface="+mn-ea"/>
                    <a:sym typeface="+mn-ea"/>
                  </a:rPr>
                  <a:t>是多少。</a:t>
                </a:r>
                <a:endParaRPr lang="zh-CN" altLang="en-US" sz="2400">
                  <a:latin typeface="+mn-ea"/>
                  <a:cs typeface="+mn-ea"/>
                </a:endParaRPr>
              </a:p>
            </p:txBody>
          </p:sp>
          <p:grpSp>
            <p:nvGrpSpPr>
              <p:cNvPr id="39" name="Group 6"/>
              <p:cNvGrpSpPr/>
              <p:nvPr/>
            </p:nvGrpSpPr>
            <p:grpSpPr>
              <a:xfrm>
                <a:off x="5761" y="2241"/>
                <a:ext cx="908" cy="1130"/>
                <a:chOff x="4876" y="2840"/>
                <a:chExt cx="363" cy="452"/>
              </a:xfrm>
            </p:grpSpPr>
            <p:sp>
              <p:nvSpPr>
                <p:cNvPr id="4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rot="0">
              <a:off x="17086" y="4600"/>
              <a:ext cx="908" cy="1130"/>
              <a:chOff x="5602" y="1948"/>
              <a:chExt cx="908" cy="1130"/>
            </a:xfrm>
          </p:grpSpPr>
          <p:sp>
            <p:nvSpPr>
              <p:cNvPr id="43"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4"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45" name="组合 44"/>
            <p:cNvGrpSpPr/>
            <p:nvPr/>
          </p:nvGrpSpPr>
          <p:grpSpPr>
            <a:xfrm rot="0">
              <a:off x="18292" y="4599"/>
              <a:ext cx="908" cy="1131"/>
              <a:chOff x="5602" y="1948"/>
              <a:chExt cx="908" cy="1131"/>
            </a:xfrm>
          </p:grpSpPr>
          <p:sp>
            <p:nvSpPr>
              <p:cNvPr id="46"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47"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grpSp>
        <p:nvGrpSpPr>
          <p:cNvPr id="60" name="组合 59"/>
          <p:cNvGrpSpPr/>
          <p:nvPr/>
        </p:nvGrpSpPr>
        <p:grpSpPr>
          <a:xfrm>
            <a:off x="1221105" y="3777615"/>
            <a:ext cx="8910320" cy="2124710"/>
            <a:chOff x="1923" y="5949"/>
            <a:chExt cx="14032" cy="3346"/>
          </a:xfrm>
        </p:grpSpPr>
        <p:grpSp>
          <p:nvGrpSpPr>
            <p:cNvPr id="51" name="组合 50"/>
            <p:cNvGrpSpPr/>
            <p:nvPr/>
          </p:nvGrpSpPr>
          <p:grpSpPr>
            <a:xfrm rot="0">
              <a:off x="1923" y="5949"/>
              <a:ext cx="14032" cy="3347"/>
              <a:chOff x="618643" y="-3167692"/>
              <a:chExt cx="7383559"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52" name="圆角矩形 20"/>
                <p:cNvSpPr/>
                <p:nvPr/>
              </p:nvSpPr>
              <p:spPr>
                <a:xfrm flipV="1">
                  <a:off x="1335203" y="-4512917"/>
                  <a:ext cx="10128192" cy="3464930"/>
                </a:xfrm>
                <a:prstGeom prst="roundRect">
                  <a:avLst>
                    <a:gd name="adj" fmla="val 839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53" name="圆角矩形 21"/>
                <p:cNvSpPr/>
                <p:nvPr/>
              </p:nvSpPr>
              <p:spPr>
                <a:xfrm flipV="1">
                  <a:off x="1500792" y="-4325151"/>
                  <a:ext cx="9826152" cy="3048183"/>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43" y="-3167692"/>
                <a:ext cx="1184990" cy="1646291"/>
              </a:xfrm>
              <a:prstGeom prst="rect">
                <a:avLst/>
              </a:prstGeom>
            </p:spPr>
          </p:pic>
        </p:grpSp>
        <p:sp>
          <p:nvSpPr>
            <p:cNvPr id="166" name="文本框 165"/>
            <p:cNvSpPr txBox="1"/>
            <p:nvPr/>
          </p:nvSpPr>
          <p:spPr>
            <a:xfrm>
              <a:off x="3046" y="7776"/>
              <a:ext cx="12638"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把一个数平均分成几份，就是求这个数的几分之一是多少。</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49" name="燕尾形箭头 48"/>
          <p:cNvSpPr/>
          <p:nvPr/>
        </p:nvSpPr>
        <p:spPr>
          <a:xfrm>
            <a:off x="4713798" y="1670492"/>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燕尾形箭头 49"/>
          <p:cNvSpPr/>
          <p:nvPr/>
        </p:nvSpPr>
        <p:spPr>
          <a:xfrm>
            <a:off x="4732848" y="3161472"/>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80">
                                          <p:stCondLst>
                                            <p:cond delay="0"/>
                                          </p:stCondLst>
                                        </p:cTn>
                                        <p:tgtEl>
                                          <p:spTgt spid="25"/>
                                        </p:tgtEl>
                                      </p:cBhvr>
                                    </p:animEffect>
                                    <p:anim calcmode="lin" valueType="num">
                                      <p:cBhvr>
                                        <p:cTn id="2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29" dur="26">
                                          <p:stCondLst>
                                            <p:cond delay="650"/>
                                          </p:stCondLst>
                                        </p:cTn>
                                        <p:tgtEl>
                                          <p:spTgt spid="25"/>
                                        </p:tgtEl>
                                      </p:cBhvr>
                                      <p:to x="100000" y="60000"/>
                                    </p:animScale>
                                    <p:animScale>
                                      <p:cBhvr>
                                        <p:cTn id="30" dur="166" decel="50000">
                                          <p:stCondLst>
                                            <p:cond delay="676"/>
                                          </p:stCondLst>
                                        </p:cTn>
                                        <p:tgtEl>
                                          <p:spTgt spid="25"/>
                                        </p:tgtEl>
                                      </p:cBhvr>
                                      <p:to x="100000" y="100000"/>
                                    </p:animScale>
                                    <p:animScale>
                                      <p:cBhvr>
                                        <p:cTn id="31" dur="26">
                                          <p:stCondLst>
                                            <p:cond delay="1312"/>
                                          </p:stCondLst>
                                        </p:cTn>
                                        <p:tgtEl>
                                          <p:spTgt spid="25"/>
                                        </p:tgtEl>
                                      </p:cBhvr>
                                      <p:to x="100000" y="80000"/>
                                    </p:animScale>
                                    <p:animScale>
                                      <p:cBhvr>
                                        <p:cTn id="32" dur="166" decel="50000">
                                          <p:stCondLst>
                                            <p:cond delay="1338"/>
                                          </p:stCondLst>
                                        </p:cTn>
                                        <p:tgtEl>
                                          <p:spTgt spid="25"/>
                                        </p:tgtEl>
                                      </p:cBhvr>
                                      <p:to x="100000" y="100000"/>
                                    </p:animScale>
                                    <p:animScale>
                                      <p:cBhvr>
                                        <p:cTn id="33" dur="26">
                                          <p:stCondLst>
                                            <p:cond delay="1642"/>
                                          </p:stCondLst>
                                        </p:cTn>
                                        <p:tgtEl>
                                          <p:spTgt spid="25"/>
                                        </p:tgtEl>
                                      </p:cBhvr>
                                      <p:to x="100000" y="90000"/>
                                    </p:animScale>
                                    <p:animScale>
                                      <p:cBhvr>
                                        <p:cTn id="34" dur="166" decel="50000">
                                          <p:stCondLst>
                                            <p:cond delay="1668"/>
                                          </p:stCondLst>
                                        </p:cTn>
                                        <p:tgtEl>
                                          <p:spTgt spid="25"/>
                                        </p:tgtEl>
                                      </p:cBhvr>
                                      <p:to x="100000" y="100000"/>
                                    </p:animScale>
                                    <p:animScale>
                                      <p:cBhvr>
                                        <p:cTn id="35" dur="26">
                                          <p:stCondLst>
                                            <p:cond delay="1808"/>
                                          </p:stCondLst>
                                        </p:cTn>
                                        <p:tgtEl>
                                          <p:spTgt spid="25"/>
                                        </p:tgtEl>
                                      </p:cBhvr>
                                      <p:to x="100000" y="95000"/>
                                    </p:animScale>
                                    <p:animScale>
                                      <p:cBhvr>
                                        <p:cTn id="36" dur="166" decel="50000">
                                          <p:stCondLst>
                                            <p:cond delay="1834"/>
                                          </p:stCondLst>
                                        </p:cTn>
                                        <p:tgtEl>
                                          <p:spTgt spid="2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up)">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down)">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1000"/>
                                        <p:tgtEl>
                                          <p:spTgt spid="60"/>
                                        </p:tgtEl>
                                      </p:cBhvr>
                                    </p:animEffect>
                                    <p:anim calcmode="lin" valueType="num">
                                      <p:cBhvr>
                                        <p:cTn id="62" dur="1000" fill="hold"/>
                                        <p:tgtEl>
                                          <p:spTgt spid="60"/>
                                        </p:tgtEl>
                                        <p:attrNameLst>
                                          <p:attrName>ppt_x</p:attrName>
                                        </p:attrNameLst>
                                      </p:cBhvr>
                                      <p:tavLst>
                                        <p:tav tm="0">
                                          <p:val>
                                            <p:strVal val="#ppt_x"/>
                                          </p:val>
                                        </p:tav>
                                        <p:tav tm="100000">
                                          <p:val>
                                            <p:strVal val="#ppt_x"/>
                                          </p:val>
                                        </p:tav>
                                      </p:tavLst>
                                    </p:anim>
                                    <p:anim calcmode="lin" valueType="num">
                                      <p:cBhvr>
                                        <p:cTn id="6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1482725" y="2411095"/>
            <a:ext cx="3591560" cy="728980"/>
            <a:chOff x="2277" y="2512"/>
            <a:chExt cx="5656" cy="1148"/>
          </a:xfrm>
        </p:grpSpPr>
        <p:grpSp>
          <p:nvGrpSpPr>
            <p:cNvPr id="58" name="组合 57"/>
            <p:cNvGrpSpPr/>
            <p:nvPr/>
          </p:nvGrpSpPr>
          <p:grpSpPr>
            <a:xfrm>
              <a:off x="2277" y="2525"/>
              <a:ext cx="1821" cy="1130"/>
              <a:chOff x="3208" y="8726"/>
              <a:chExt cx="1821" cy="1130"/>
            </a:xfrm>
          </p:grpSpPr>
          <p:grpSp>
            <p:nvGrpSpPr>
              <p:cNvPr id="54" name="组合 53"/>
              <p:cNvGrpSpPr/>
              <p:nvPr/>
            </p:nvGrpSpPr>
            <p:grpSpPr>
              <a:xfrm>
                <a:off x="3208" y="8726"/>
                <a:ext cx="908" cy="1130"/>
                <a:chOff x="12987" y="3843"/>
                <a:chExt cx="908" cy="1130"/>
              </a:xfrm>
            </p:grpSpPr>
            <p:sp>
              <p:nvSpPr>
                <p:cNvPr id="55"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6"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3852" y="8784"/>
                <a:ext cx="1177"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a:t>
                </a:r>
                <a:endParaRPr lang="en-US" altLang="zh-CN" sz="2400">
                  <a:latin typeface="Arial" panose="020B0604020202020204" pitchFamily="34" charset="0"/>
                </a:endParaRPr>
              </a:p>
            </p:txBody>
          </p:sp>
        </p:grpSp>
        <p:grpSp>
          <p:nvGrpSpPr>
            <p:cNvPr id="69" name="组合 68"/>
            <p:cNvGrpSpPr/>
            <p:nvPr/>
          </p:nvGrpSpPr>
          <p:grpSpPr>
            <a:xfrm>
              <a:off x="6451" y="2525"/>
              <a:ext cx="1482" cy="1130"/>
              <a:chOff x="7227" y="8482"/>
              <a:chExt cx="1482" cy="1130"/>
            </a:xfrm>
          </p:grpSpPr>
          <p:sp>
            <p:nvSpPr>
              <p:cNvPr id="65" name="文本框 64"/>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66" name="组合 65"/>
              <p:cNvGrpSpPr/>
              <p:nvPr/>
            </p:nvGrpSpPr>
            <p:grpSpPr>
              <a:xfrm>
                <a:off x="7801" y="8482"/>
                <a:ext cx="908" cy="1131"/>
                <a:chOff x="12987" y="3843"/>
                <a:chExt cx="908" cy="1131"/>
              </a:xfrm>
            </p:grpSpPr>
            <p:sp>
              <p:nvSpPr>
                <p:cNvPr id="67" name="Text Box 7"/>
                <p:cNvSpPr txBox="1"/>
                <p:nvPr/>
              </p:nvSpPr>
              <p:spPr>
                <a:xfrm>
                  <a:off x="12987"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8"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10" name="组合 109"/>
            <p:cNvGrpSpPr/>
            <p:nvPr/>
          </p:nvGrpSpPr>
          <p:grpSpPr>
            <a:xfrm>
              <a:off x="3835" y="2512"/>
              <a:ext cx="2791" cy="1148"/>
              <a:chOff x="11169" y="8689"/>
              <a:chExt cx="2791" cy="1148"/>
            </a:xfrm>
          </p:grpSpPr>
          <p:sp>
            <p:nvSpPr>
              <p:cNvPr id="64" name="文本框 63"/>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01" name="组合 100"/>
              <p:cNvGrpSpPr/>
              <p:nvPr/>
            </p:nvGrpSpPr>
            <p:grpSpPr>
              <a:xfrm rot="0">
                <a:off x="11794" y="8689"/>
                <a:ext cx="2166" cy="1148"/>
                <a:chOff x="14058" y="2605"/>
                <a:chExt cx="2166" cy="1148"/>
              </a:xfrm>
            </p:grpSpPr>
            <p:grpSp>
              <p:nvGrpSpPr>
                <p:cNvPr id="102" name="组合 101"/>
                <p:cNvGrpSpPr/>
                <p:nvPr/>
              </p:nvGrpSpPr>
              <p:grpSpPr>
                <a:xfrm rot="0">
                  <a:off x="14058" y="2605"/>
                  <a:ext cx="2167" cy="1148"/>
                  <a:chOff x="10616" y="6986"/>
                  <a:chExt cx="2167" cy="1148"/>
                </a:xfrm>
              </p:grpSpPr>
              <p:grpSp>
                <p:nvGrpSpPr>
                  <p:cNvPr id="103" name="组合 102"/>
                  <p:cNvGrpSpPr/>
                  <p:nvPr/>
                </p:nvGrpSpPr>
                <p:grpSpPr>
                  <a:xfrm>
                    <a:off x="10616" y="7004"/>
                    <a:ext cx="908" cy="1130"/>
                    <a:chOff x="5602" y="1948"/>
                    <a:chExt cx="908" cy="1130"/>
                  </a:xfrm>
                </p:grpSpPr>
                <p:sp>
                  <p:nvSpPr>
                    <p:cNvPr id="104"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06" name="组合 105"/>
                  <p:cNvGrpSpPr/>
                  <p:nvPr/>
                </p:nvGrpSpPr>
                <p:grpSpPr>
                  <a:xfrm>
                    <a:off x="11875" y="6986"/>
                    <a:ext cx="908" cy="1131"/>
                    <a:chOff x="5602" y="1948"/>
                    <a:chExt cx="908" cy="1131"/>
                  </a:xfrm>
                </p:grpSpPr>
                <p:sp>
                  <p:nvSpPr>
                    <p:cNvPr id="107"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0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109" name="文本框 108"/>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grpSp>
        <p:nvGrpSpPr>
          <p:cNvPr id="25" name="组合 24"/>
          <p:cNvGrpSpPr/>
          <p:nvPr/>
        </p:nvGrpSpPr>
        <p:grpSpPr>
          <a:xfrm>
            <a:off x="6595110" y="2430145"/>
            <a:ext cx="3500120" cy="728980"/>
            <a:chOff x="2278" y="5417"/>
            <a:chExt cx="5512" cy="1148"/>
          </a:xfrm>
        </p:grpSpPr>
        <p:grpSp>
          <p:nvGrpSpPr>
            <p:cNvPr id="4" name="组合 3"/>
            <p:cNvGrpSpPr/>
            <p:nvPr/>
          </p:nvGrpSpPr>
          <p:grpSpPr>
            <a:xfrm>
              <a:off x="2278" y="5430"/>
              <a:ext cx="1821" cy="1130"/>
              <a:chOff x="3208" y="8726"/>
              <a:chExt cx="1821" cy="1130"/>
            </a:xfrm>
          </p:grpSpPr>
          <p:grpSp>
            <p:nvGrpSpPr>
              <p:cNvPr id="5" name="组合 4"/>
              <p:cNvGrpSpPr/>
              <p:nvPr/>
            </p:nvGrpSpPr>
            <p:grpSpPr>
              <a:xfrm>
                <a:off x="3208" y="8726"/>
                <a:ext cx="908" cy="1130"/>
                <a:chOff x="12987" y="3843"/>
                <a:chExt cx="908" cy="1130"/>
              </a:xfrm>
            </p:grpSpPr>
            <p:sp>
              <p:nvSpPr>
                <p:cNvPr id="6" name="Text Box 7"/>
                <p:cNvSpPr txBox="1"/>
                <p:nvPr/>
              </p:nvSpPr>
              <p:spPr>
                <a:xfrm>
                  <a:off x="12987" y="384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sp>
            <p:nvSpPr>
              <p:cNvPr id="8" name="文本框 7"/>
              <p:cNvSpPr txBox="1"/>
              <p:nvPr/>
            </p:nvSpPr>
            <p:spPr>
              <a:xfrm>
                <a:off x="3852" y="8784"/>
                <a:ext cx="1177"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3</a:t>
                </a:r>
                <a:endParaRPr lang="en-US" altLang="zh-CN" sz="2400">
                  <a:latin typeface="Arial" panose="020B0604020202020204" pitchFamily="34" charset="0"/>
                </a:endParaRPr>
              </a:p>
            </p:txBody>
          </p:sp>
        </p:grpSp>
        <p:grpSp>
          <p:nvGrpSpPr>
            <p:cNvPr id="9" name="组合 8"/>
            <p:cNvGrpSpPr/>
            <p:nvPr/>
          </p:nvGrpSpPr>
          <p:grpSpPr>
            <a:xfrm>
              <a:off x="6452" y="5430"/>
              <a:ext cx="1338" cy="1131"/>
              <a:chOff x="7227" y="8482"/>
              <a:chExt cx="1338" cy="1131"/>
            </a:xfrm>
          </p:grpSpPr>
          <p:sp>
            <p:nvSpPr>
              <p:cNvPr id="10" name="文本框 9"/>
              <p:cNvSpPr txBox="1"/>
              <p:nvPr/>
            </p:nvSpPr>
            <p:spPr>
              <a:xfrm>
                <a:off x="7227" y="8588"/>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1" name="组合 10"/>
              <p:cNvGrpSpPr/>
              <p:nvPr/>
            </p:nvGrpSpPr>
            <p:grpSpPr>
              <a:xfrm>
                <a:off x="7657" y="8482"/>
                <a:ext cx="908" cy="1131"/>
                <a:chOff x="12843" y="3843"/>
                <a:chExt cx="908" cy="1131"/>
              </a:xfrm>
            </p:grpSpPr>
            <p:sp>
              <p:nvSpPr>
                <p:cNvPr id="12" name="Text Box 7"/>
                <p:cNvSpPr txBox="1"/>
                <p:nvPr/>
              </p:nvSpPr>
              <p:spPr>
                <a:xfrm>
                  <a:off x="12843" y="384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13" name="Line 8"/>
                <p:cNvSpPr/>
                <p:nvPr/>
              </p:nvSpPr>
              <p:spPr>
                <a:xfrm>
                  <a:off x="12987" y="4318"/>
                  <a:ext cx="568" cy="0"/>
                </a:xfrm>
                <a:prstGeom prst="line">
                  <a:avLst/>
                </a:prstGeom>
                <a:ln w="22225" cap="flat" cmpd="sng">
                  <a:solidFill>
                    <a:schemeClr val="tx1"/>
                  </a:solidFill>
                  <a:prstDash val="solid"/>
                  <a:headEnd type="none" w="med" len="med"/>
                  <a:tailEnd type="none" w="med" len="med"/>
                </a:ln>
              </p:spPr>
            </p:sp>
          </p:grpSp>
        </p:grpSp>
        <p:grpSp>
          <p:nvGrpSpPr>
            <p:cNvPr id="14" name="组合 13"/>
            <p:cNvGrpSpPr/>
            <p:nvPr/>
          </p:nvGrpSpPr>
          <p:grpSpPr>
            <a:xfrm>
              <a:off x="3836" y="5417"/>
              <a:ext cx="2791" cy="1148"/>
              <a:chOff x="11169" y="8689"/>
              <a:chExt cx="2791" cy="1148"/>
            </a:xfrm>
          </p:grpSpPr>
          <p:sp>
            <p:nvSpPr>
              <p:cNvPr id="15" name="文本框 14"/>
              <p:cNvSpPr txBox="1"/>
              <p:nvPr/>
            </p:nvSpPr>
            <p:spPr>
              <a:xfrm>
                <a:off x="11169" y="8796"/>
                <a:ext cx="574" cy="725"/>
              </a:xfrm>
              <a:prstGeom prst="rect">
                <a:avLst/>
              </a:prstGeom>
              <a:noFill/>
            </p:spPr>
            <p:txBody>
              <a:bodyPr wrap="square" rtlCol="0" anchor="t">
                <a:spAutoFit/>
              </a:bodyPr>
              <a:p>
                <a:r>
                  <a:rPr lang="en-US" altLang="zh-CN" sz="2400">
                    <a:latin typeface="Arial" panose="020B0604020202020204" pitchFamily="34" charset="0"/>
                  </a:rPr>
                  <a:t>=</a:t>
                </a:r>
                <a:endParaRPr lang="en-US" altLang="zh-CN" sz="2400">
                  <a:latin typeface="Arial" panose="020B0604020202020204" pitchFamily="34" charset="0"/>
                </a:endParaRPr>
              </a:p>
            </p:txBody>
          </p:sp>
          <p:grpSp>
            <p:nvGrpSpPr>
              <p:cNvPr id="16" name="组合 15"/>
              <p:cNvGrpSpPr/>
              <p:nvPr/>
            </p:nvGrpSpPr>
            <p:grpSpPr>
              <a:xfrm rot="0">
                <a:off x="11794" y="8689"/>
                <a:ext cx="2166" cy="1148"/>
                <a:chOff x="14058" y="2605"/>
                <a:chExt cx="2166" cy="1148"/>
              </a:xfrm>
            </p:grpSpPr>
            <p:grpSp>
              <p:nvGrpSpPr>
                <p:cNvPr id="17" name="组合 16"/>
                <p:cNvGrpSpPr/>
                <p:nvPr/>
              </p:nvGrpSpPr>
              <p:grpSpPr>
                <a:xfrm rot="0">
                  <a:off x="14058" y="2605"/>
                  <a:ext cx="2167" cy="1148"/>
                  <a:chOff x="10616" y="6986"/>
                  <a:chExt cx="2167" cy="1148"/>
                </a:xfrm>
              </p:grpSpPr>
              <p:grpSp>
                <p:nvGrpSpPr>
                  <p:cNvPr id="18" name="组合 17"/>
                  <p:cNvGrpSpPr/>
                  <p:nvPr/>
                </p:nvGrpSpPr>
                <p:grpSpPr>
                  <a:xfrm>
                    <a:off x="10616" y="7004"/>
                    <a:ext cx="908" cy="1130"/>
                    <a:chOff x="5602" y="1948"/>
                    <a:chExt cx="908" cy="1130"/>
                  </a:xfrm>
                </p:grpSpPr>
                <p:sp>
                  <p:nvSpPr>
                    <p:cNvPr id="19"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0"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21" name="组合 20"/>
                  <p:cNvGrpSpPr/>
                  <p:nvPr/>
                </p:nvGrpSpPr>
                <p:grpSpPr>
                  <a:xfrm>
                    <a:off x="11875" y="6986"/>
                    <a:ext cx="908" cy="1131"/>
                    <a:chOff x="5602" y="1948"/>
                    <a:chExt cx="908" cy="1131"/>
                  </a:xfrm>
                </p:grpSpPr>
                <p:sp>
                  <p:nvSpPr>
                    <p:cNvPr id="22"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3"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14650" y="2712"/>
                  <a:ext cx="644" cy="725"/>
                </a:xfrm>
                <a:prstGeom prst="rect">
                  <a:avLst/>
                </a:prstGeom>
                <a:noFill/>
              </p:spPr>
              <p:txBody>
                <a:bodyPr wrap="none" rtlCol="0" anchor="t">
                  <a:spAutoFit/>
                </a:bodyPr>
                <a:p>
                  <a:r>
                    <a:rPr lang="zh-CN" altLang="en-US" sz="2400">
                      <a:latin typeface="Arial" panose="020B0604020202020204" pitchFamily="34" charset="0"/>
                    </a:rPr>
                    <a:t>×</a:t>
                  </a:r>
                  <a:endParaRPr lang="zh-CN" altLang="en-US" sz="2400">
                    <a:latin typeface="Arial" panose="020B0604020202020204" pitchFamily="34" charset="0"/>
                  </a:endParaRPr>
                </a:p>
              </p:txBody>
            </p:sp>
          </p:grpSp>
        </p:grpSp>
      </p:grpSp>
      <p:sp>
        <p:nvSpPr>
          <p:cNvPr id="26" name="圆角矩形 25"/>
          <p:cNvSpPr/>
          <p:nvPr/>
        </p:nvSpPr>
        <p:spPr>
          <a:xfrm>
            <a:off x="1922780" y="2516505"/>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3284855" y="2533650"/>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nvGrpSpPr>
        <p:grpSpPr>
          <a:xfrm>
            <a:off x="2059305" y="2966085"/>
            <a:ext cx="1532890" cy="411480"/>
            <a:chOff x="12923" y="6613"/>
            <a:chExt cx="4272" cy="944"/>
          </a:xfrm>
        </p:grpSpPr>
        <p:pic>
          <p:nvPicPr>
            <p:cNvPr id="29" name="图片 28"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30" name="图片 29"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grpSp>
        <p:nvGrpSpPr>
          <p:cNvPr id="39" name="组合 38"/>
          <p:cNvGrpSpPr/>
          <p:nvPr/>
        </p:nvGrpSpPr>
        <p:grpSpPr>
          <a:xfrm>
            <a:off x="1891665" y="3557905"/>
            <a:ext cx="1943100" cy="459740"/>
            <a:chOff x="2979" y="5603"/>
            <a:chExt cx="3060" cy="724"/>
          </a:xfrm>
        </p:grpSpPr>
        <p:sp>
          <p:nvSpPr>
            <p:cNvPr id="31" name="文本框 30"/>
            <p:cNvSpPr txBox="1"/>
            <p:nvPr/>
          </p:nvSpPr>
          <p:spPr>
            <a:xfrm>
              <a:off x="2979" y="5603"/>
              <a:ext cx="306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除法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2" name="直接箭头连接符 31"/>
            <p:cNvCxnSpPr/>
            <p:nvPr/>
          </p:nvCxnSpPr>
          <p:spPr>
            <a:xfrm>
              <a:off x="4204" y="5956"/>
              <a:ext cx="68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33" name="圆角矩形 32"/>
          <p:cNvSpPr/>
          <p:nvPr/>
        </p:nvSpPr>
        <p:spPr>
          <a:xfrm>
            <a:off x="2278380" y="2521585"/>
            <a:ext cx="328295" cy="375285"/>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3668395" y="2337435"/>
            <a:ext cx="360000" cy="756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flipV="1">
            <a:off x="2440940" y="1921510"/>
            <a:ext cx="1532890" cy="411480"/>
            <a:chOff x="12923" y="6613"/>
            <a:chExt cx="4272" cy="944"/>
          </a:xfrm>
        </p:grpSpPr>
        <p:pic>
          <p:nvPicPr>
            <p:cNvPr id="36" name="图片 35"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37" name="图片 36"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38" name="文本框 37"/>
          <p:cNvSpPr txBox="1"/>
          <p:nvPr/>
        </p:nvSpPr>
        <p:spPr>
          <a:xfrm>
            <a:off x="2724785" y="140017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圆角矩形 58"/>
          <p:cNvSpPr/>
          <p:nvPr/>
        </p:nvSpPr>
        <p:spPr>
          <a:xfrm>
            <a:off x="7035165" y="2510790"/>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圆角矩形 59"/>
          <p:cNvSpPr/>
          <p:nvPr/>
        </p:nvSpPr>
        <p:spPr>
          <a:xfrm>
            <a:off x="8397240" y="2527935"/>
            <a:ext cx="328295" cy="375285"/>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1" name="组合 60"/>
          <p:cNvGrpSpPr/>
          <p:nvPr/>
        </p:nvGrpSpPr>
        <p:grpSpPr>
          <a:xfrm>
            <a:off x="7171690" y="2960370"/>
            <a:ext cx="1532890" cy="411480"/>
            <a:chOff x="12923" y="6613"/>
            <a:chExt cx="4272" cy="944"/>
          </a:xfrm>
        </p:grpSpPr>
        <p:pic>
          <p:nvPicPr>
            <p:cNvPr id="62" name="图片 61"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63" name="图片 62"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grpSp>
        <p:nvGrpSpPr>
          <p:cNvPr id="70" name="组合 69"/>
          <p:cNvGrpSpPr/>
          <p:nvPr/>
        </p:nvGrpSpPr>
        <p:grpSpPr>
          <a:xfrm>
            <a:off x="7004050" y="3552190"/>
            <a:ext cx="1943100" cy="459740"/>
            <a:chOff x="2979" y="5603"/>
            <a:chExt cx="3060" cy="724"/>
          </a:xfrm>
        </p:grpSpPr>
        <p:sp>
          <p:nvSpPr>
            <p:cNvPr id="71" name="文本框 70"/>
            <p:cNvSpPr txBox="1"/>
            <p:nvPr/>
          </p:nvSpPr>
          <p:spPr>
            <a:xfrm>
              <a:off x="2979" y="5603"/>
              <a:ext cx="3060"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除法</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2" name="直接箭头连接符 71"/>
            <p:cNvCxnSpPr/>
            <p:nvPr/>
          </p:nvCxnSpPr>
          <p:spPr>
            <a:xfrm>
              <a:off x="4204" y="5956"/>
              <a:ext cx="68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73" name="圆角矩形 72"/>
          <p:cNvSpPr/>
          <p:nvPr/>
        </p:nvSpPr>
        <p:spPr>
          <a:xfrm>
            <a:off x="7390765" y="2515870"/>
            <a:ext cx="328295" cy="375285"/>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圆角矩形 73"/>
          <p:cNvSpPr/>
          <p:nvPr/>
        </p:nvSpPr>
        <p:spPr>
          <a:xfrm>
            <a:off x="8780780" y="2331720"/>
            <a:ext cx="360000" cy="756000"/>
          </a:xfrm>
          <a:prstGeom prst="roundRect">
            <a:avLst/>
          </a:prstGeom>
          <a:no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5" name="组合 74"/>
          <p:cNvGrpSpPr/>
          <p:nvPr/>
        </p:nvGrpSpPr>
        <p:grpSpPr>
          <a:xfrm flipV="1">
            <a:off x="7553325" y="1915795"/>
            <a:ext cx="1532890" cy="411480"/>
            <a:chOff x="12923" y="6613"/>
            <a:chExt cx="4272" cy="944"/>
          </a:xfrm>
        </p:grpSpPr>
        <p:pic>
          <p:nvPicPr>
            <p:cNvPr id="76" name="图片 75"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77" name="图片 76"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598" y="6541"/>
              <a:ext cx="525" cy="668"/>
            </a:xfrm>
            <a:prstGeom prst="rect">
              <a:avLst/>
            </a:prstGeom>
          </p:spPr>
        </p:pic>
      </p:grpSp>
      <p:sp>
        <p:nvSpPr>
          <p:cNvPr id="78" name="文本框 77"/>
          <p:cNvSpPr txBox="1"/>
          <p:nvPr/>
        </p:nvSpPr>
        <p:spPr>
          <a:xfrm>
            <a:off x="7837170" y="1394460"/>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7" name="组合 116"/>
          <p:cNvGrpSpPr/>
          <p:nvPr/>
        </p:nvGrpSpPr>
        <p:grpSpPr>
          <a:xfrm>
            <a:off x="2994025" y="4363720"/>
            <a:ext cx="1748790" cy="704850"/>
            <a:chOff x="4715" y="6872"/>
            <a:chExt cx="2754" cy="1110"/>
          </a:xfrm>
        </p:grpSpPr>
        <p:grpSp>
          <p:nvGrpSpPr>
            <p:cNvPr id="97" name="组合 96"/>
            <p:cNvGrpSpPr/>
            <p:nvPr/>
          </p:nvGrpSpPr>
          <p:grpSpPr>
            <a:xfrm rot="0">
              <a:off x="4715" y="6872"/>
              <a:ext cx="2755" cy="1111"/>
              <a:chOff x="5648" y="4880"/>
              <a:chExt cx="8796" cy="2662"/>
            </a:xfrm>
          </p:grpSpPr>
          <p:grpSp>
            <p:nvGrpSpPr>
              <p:cNvPr id="98" name="组合 97"/>
              <p:cNvGrpSpPr/>
              <p:nvPr/>
            </p:nvGrpSpPr>
            <p:grpSpPr>
              <a:xfrm>
                <a:off x="5648" y="4880"/>
                <a:ext cx="8797" cy="2662"/>
                <a:chOff x="5648" y="4880"/>
                <a:chExt cx="8797" cy="2662"/>
              </a:xfrm>
            </p:grpSpPr>
            <p:sp>
              <p:nvSpPr>
                <p:cNvPr id="99" name="圆角矩形标注 98"/>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0" name="圆角矩形标注 99"/>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1" name="圆角矩形 1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文本框 78"/>
            <p:cNvSpPr txBox="1"/>
            <p:nvPr/>
          </p:nvSpPr>
          <p:spPr>
            <a:xfrm>
              <a:off x="4983" y="7064"/>
              <a:ext cx="2208" cy="725"/>
            </a:xfrm>
            <a:prstGeom prst="rect">
              <a:avLst/>
            </a:prstGeom>
            <a:noFill/>
          </p:spPr>
          <p:txBody>
            <a:bodyPr wrap="none" rtlCol="0">
              <a:spAutoFit/>
            </a:bodyPr>
            <a:p>
              <a:r>
                <a:rPr lang="zh-CN" altLang="en-US" sz="2400"/>
                <a:t>分数除法</a:t>
              </a:r>
              <a:endParaRPr lang="zh-CN" altLang="en-US" sz="2400"/>
            </a:p>
          </p:txBody>
        </p:sp>
      </p:grpSp>
      <p:grpSp>
        <p:nvGrpSpPr>
          <p:cNvPr id="118" name="组合 117"/>
          <p:cNvGrpSpPr/>
          <p:nvPr/>
        </p:nvGrpSpPr>
        <p:grpSpPr>
          <a:xfrm>
            <a:off x="6464300" y="4363720"/>
            <a:ext cx="1748790" cy="704850"/>
            <a:chOff x="10180" y="6872"/>
            <a:chExt cx="2754" cy="1110"/>
          </a:xfrm>
        </p:grpSpPr>
        <p:grpSp>
          <p:nvGrpSpPr>
            <p:cNvPr id="112" name="组合 111"/>
            <p:cNvGrpSpPr/>
            <p:nvPr/>
          </p:nvGrpSpPr>
          <p:grpSpPr>
            <a:xfrm rot="0">
              <a:off x="10180" y="6872"/>
              <a:ext cx="2755" cy="1111"/>
              <a:chOff x="5648" y="4880"/>
              <a:chExt cx="8796" cy="2662"/>
            </a:xfrm>
          </p:grpSpPr>
          <p:grpSp>
            <p:nvGrpSpPr>
              <p:cNvPr id="113" name="组合 112"/>
              <p:cNvGrpSpPr/>
              <p:nvPr/>
            </p:nvGrpSpPr>
            <p:grpSpPr>
              <a:xfrm>
                <a:off x="5648" y="4880"/>
                <a:ext cx="8797" cy="2662"/>
                <a:chOff x="5648" y="4880"/>
                <a:chExt cx="8797" cy="2662"/>
              </a:xfrm>
            </p:grpSpPr>
            <p:sp>
              <p:nvSpPr>
                <p:cNvPr id="114" name="圆角矩形标注 11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15" name="圆角矩形标注 114"/>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6" name="圆角矩形 115"/>
              <p:cNvSpPr/>
              <p:nvPr/>
            </p:nvSpPr>
            <p:spPr>
              <a:xfrm>
                <a:off x="5797" y="5060"/>
                <a:ext cx="8498" cy="2301"/>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4" name="文本框 93"/>
            <p:cNvSpPr txBox="1"/>
            <p:nvPr/>
          </p:nvSpPr>
          <p:spPr>
            <a:xfrm>
              <a:off x="10480" y="7064"/>
              <a:ext cx="2208" cy="725"/>
            </a:xfrm>
            <a:prstGeom prst="rect">
              <a:avLst/>
            </a:prstGeom>
            <a:noFill/>
          </p:spPr>
          <p:txBody>
            <a:bodyPr wrap="none" rtlCol="0">
              <a:spAutoFit/>
            </a:bodyPr>
            <a:p>
              <a:r>
                <a:rPr lang="zh-CN" altLang="en-US" sz="2400"/>
                <a:t>分数乘法</a:t>
              </a:r>
              <a:endParaRPr lang="zh-CN" altLang="en-US" sz="2400"/>
            </a:p>
          </p:txBody>
        </p:sp>
      </p:grpSp>
      <p:cxnSp>
        <p:nvCxnSpPr>
          <p:cNvPr id="95" name="直接箭头连接符 94"/>
          <p:cNvCxnSpPr/>
          <p:nvPr/>
        </p:nvCxnSpPr>
        <p:spPr>
          <a:xfrm>
            <a:off x="4924425" y="4715510"/>
            <a:ext cx="1440000" cy="0"/>
          </a:xfrm>
          <a:prstGeom prst="straightConnector1">
            <a:avLst/>
          </a:prstGeom>
          <a:ln w="444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5065395" y="4255135"/>
            <a:ext cx="1097280" cy="460375"/>
          </a:xfrm>
          <a:prstGeom prst="rect">
            <a:avLst/>
          </a:prstGeom>
          <a:noFill/>
        </p:spPr>
        <p:txBody>
          <a:bodyPr wrap="none" rtlCol="0">
            <a:spAutoFit/>
          </a:bodyPr>
          <a:p>
            <a:r>
              <a:rPr lang="zh-CN" altLang="en-US" sz="2400"/>
              <a:t>转化成</a:t>
            </a:r>
            <a:endParaRPr lang="zh-CN" altLang="en-US" sz="2400"/>
          </a:p>
        </p:txBody>
      </p:sp>
      <p:grpSp>
        <p:nvGrpSpPr>
          <p:cNvPr id="128" name="组合 127"/>
          <p:cNvGrpSpPr/>
          <p:nvPr/>
        </p:nvGrpSpPr>
        <p:grpSpPr>
          <a:xfrm>
            <a:off x="1941830" y="5101590"/>
            <a:ext cx="7667625" cy="1062355"/>
            <a:chOff x="3058" y="8034"/>
            <a:chExt cx="12075" cy="1673"/>
          </a:xfrm>
        </p:grpSpPr>
        <p:grpSp>
          <p:nvGrpSpPr>
            <p:cNvPr id="122" name="组合 121"/>
            <p:cNvGrpSpPr/>
            <p:nvPr/>
          </p:nvGrpSpPr>
          <p:grpSpPr>
            <a:xfrm rot="0">
              <a:off x="3310" y="8310"/>
              <a:ext cx="11823" cy="1397"/>
              <a:chOff x="2556" y="6766"/>
              <a:chExt cx="11370" cy="1397"/>
            </a:xfrm>
          </p:grpSpPr>
          <p:sp>
            <p:nvSpPr>
              <p:cNvPr id="123" name="圆角矩形 122"/>
              <p:cNvSpPr/>
              <p:nvPr/>
            </p:nvSpPr>
            <p:spPr>
              <a:xfrm>
                <a:off x="2556" y="6766"/>
                <a:ext cx="11370" cy="1397"/>
              </a:xfrm>
              <a:prstGeom prst="roundRect">
                <a:avLst/>
              </a:prstGeom>
              <a:solidFill>
                <a:srgbClr val="7030A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圆角矩形 123"/>
              <p:cNvSpPr/>
              <p:nvPr/>
            </p:nvSpPr>
            <p:spPr>
              <a:xfrm>
                <a:off x="2759" y="6982"/>
                <a:ext cx="10959" cy="9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5" name="圆角矩形 124"/>
              <p:cNvSpPr/>
              <p:nvPr/>
            </p:nvSpPr>
            <p:spPr>
              <a:xfrm>
                <a:off x="2708" y="6903"/>
                <a:ext cx="11068" cy="114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9" name="文本框 118"/>
            <p:cNvSpPr txBox="1"/>
            <p:nvPr/>
          </p:nvSpPr>
          <p:spPr>
            <a:xfrm>
              <a:off x="3828" y="8655"/>
              <a:ext cx="11129" cy="725"/>
            </a:xfrm>
            <a:prstGeom prst="rect">
              <a:avLst/>
            </a:prstGeom>
            <a:noFill/>
          </p:spPr>
          <p:txBody>
            <a:bodyPr wrap="none" rtlCol="0" anchor="t">
              <a:spAutoFit/>
            </a:bodyPr>
            <a:p>
              <a:pPr algn="ct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分数除以整数（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除外），等于乘这个整数的倒数。</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26" name="图片 1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8" y="8034"/>
              <a:ext cx="838" cy="68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childTnLst>
                    </p:cTn>
                  </p:par>
                  <p:par>
                    <p:cTn id="58" fill="hold">
                      <p:stCondLst>
                        <p:cond delay="indefinite"/>
                      </p:stCondLst>
                      <p:childTnLst>
                        <p:par>
                          <p:cTn id="59" fill="hold">
                            <p:stCondLst>
                              <p:cond delay="0"/>
                            </p:stCondLst>
                            <p:childTnLst>
                              <p:par>
                                <p:cTn id="60" presetID="23" presetClass="entr" presetSubtype="16" fill="hold" grpId="0" nodeType="click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fltVal val="0"/>
                                          </p:val>
                                        </p:tav>
                                        <p:tav tm="100000">
                                          <p:val>
                                            <p:strVal val="#ppt_w"/>
                                          </p:val>
                                        </p:tav>
                                      </p:tavLst>
                                    </p:anim>
                                    <p:anim calcmode="lin" valueType="num">
                                      <p:cBhvr>
                                        <p:cTn id="63" dur="500" fill="hold"/>
                                        <p:tgtEl>
                                          <p:spTgt spid="60"/>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wipe(left)">
                                      <p:cBhvr>
                                        <p:cTn id="68" dur="500"/>
                                        <p:tgtEl>
                                          <p:spTgt spid="70"/>
                                        </p:tgtEl>
                                      </p:cBhvr>
                                    </p:animEffect>
                                  </p:childTnLst>
                                </p:cTn>
                              </p:par>
                            </p:childTnLst>
                          </p:cTn>
                        </p:par>
                      </p:childTnLst>
                    </p:cTn>
                  </p:par>
                  <p:par>
                    <p:cTn id="69" fill="hold">
                      <p:stCondLst>
                        <p:cond delay="indefinite"/>
                      </p:stCondLst>
                      <p:childTnLst>
                        <p:par>
                          <p:cTn id="70" fill="hold">
                            <p:stCondLst>
                              <p:cond delay="0"/>
                            </p:stCondLst>
                            <p:childTnLst>
                              <p:par>
                                <p:cTn id="71" presetID="23" presetClass="entr" presetSubtype="16" fill="hold" grpId="0" nodeType="click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p:cTn id="73" dur="500" fill="hold"/>
                                        <p:tgtEl>
                                          <p:spTgt spid="73"/>
                                        </p:tgtEl>
                                        <p:attrNameLst>
                                          <p:attrName>ppt_w</p:attrName>
                                        </p:attrNameLst>
                                      </p:cBhvr>
                                      <p:tavLst>
                                        <p:tav tm="0">
                                          <p:val>
                                            <p:fltVal val="0"/>
                                          </p:val>
                                        </p:tav>
                                        <p:tav tm="100000">
                                          <p:val>
                                            <p:strVal val="#ppt_w"/>
                                          </p:val>
                                        </p:tav>
                                      </p:tavLst>
                                    </p:anim>
                                    <p:anim calcmode="lin" valueType="num">
                                      <p:cBhvr>
                                        <p:cTn id="74" dur="500" fill="hold"/>
                                        <p:tgtEl>
                                          <p:spTgt spid="73"/>
                                        </p:tgtEl>
                                        <p:attrNameLst>
                                          <p:attrName>ppt_h</p:attrName>
                                        </p:attrNameLst>
                                      </p:cBhvr>
                                      <p:tavLst>
                                        <p:tav tm="0">
                                          <p:val>
                                            <p:fltVal val="0"/>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wipe(left)">
                                      <p:cBhvr>
                                        <p:cTn id="79" dur="500"/>
                                        <p:tgtEl>
                                          <p:spTgt spid="75"/>
                                        </p:tgtEl>
                                      </p:cBhvr>
                                    </p:animEffect>
                                  </p:childTnLst>
                                </p:cTn>
                              </p:par>
                            </p:childTnLst>
                          </p:cTn>
                        </p:par>
                      </p:childTnLst>
                    </p:cTn>
                  </p:par>
                  <p:par>
                    <p:cTn id="80" fill="hold">
                      <p:stCondLst>
                        <p:cond delay="indefinite"/>
                      </p:stCondLst>
                      <p:childTnLst>
                        <p:par>
                          <p:cTn id="81" fill="hold">
                            <p:stCondLst>
                              <p:cond delay="0"/>
                            </p:stCondLst>
                            <p:childTnLst>
                              <p:par>
                                <p:cTn id="82" presetID="23" presetClass="entr" presetSubtype="16" fill="hold" grpId="0" nodeType="clickEffect">
                                  <p:stCondLst>
                                    <p:cond delay="0"/>
                                  </p:stCondLst>
                                  <p:childTnLst>
                                    <p:set>
                                      <p:cBhvr>
                                        <p:cTn id="83" dur="1" fill="hold">
                                          <p:stCondLst>
                                            <p:cond delay="0"/>
                                          </p:stCondLst>
                                        </p:cTn>
                                        <p:tgtEl>
                                          <p:spTgt spid="74"/>
                                        </p:tgtEl>
                                        <p:attrNameLst>
                                          <p:attrName>style.visibility</p:attrName>
                                        </p:attrNameLst>
                                      </p:cBhvr>
                                      <p:to>
                                        <p:strVal val="visible"/>
                                      </p:to>
                                    </p:set>
                                    <p:anim calcmode="lin" valueType="num">
                                      <p:cBhvr>
                                        <p:cTn id="84" dur="500" fill="hold"/>
                                        <p:tgtEl>
                                          <p:spTgt spid="74"/>
                                        </p:tgtEl>
                                        <p:attrNameLst>
                                          <p:attrName>ppt_w</p:attrName>
                                        </p:attrNameLst>
                                      </p:cBhvr>
                                      <p:tavLst>
                                        <p:tav tm="0">
                                          <p:val>
                                            <p:fltVal val="0"/>
                                          </p:val>
                                        </p:tav>
                                        <p:tav tm="100000">
                                          <p:val>
                                            <p:strVal val="#ppt_w"/>
                                          </p:val>
                                        </p:tav>
                                      </p:tavLst>
                                    </p:anim>
                                    <p:anim calcmode="lin" valueType="num">
                                      <p:cBhvr>
                                        <p:cTn id="85" dur="500" fill="hold"/>
                                        <p:tgtEl>
                                          <p:spTgt spid="74"/>
                                        </p:tgtEl>
                                        <p:attrNameLst>
                                          <p:attrName>ppt_h</p:attrName>
                                        </p:attrNameLst>
                                      </p:cBhvr>
                                      <p:tavLst>
                                        <p:tav tm="0">
                                          <p:val>
                                            <p:fltVal val="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wipe(down)">
                                      <p:cBhvr>
                                        <p:cTn id="90" dur="500"/>
                                        <p:tgtEl>
                                          <p:spTgt spid="78"/>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nodeType="clickEffect">
                                  <p:stCondLst>
                                    <p:cond delay="0"/>
                                  </p:stCondLst>
                                  <p:childTnLst>
                                    <p:set>
                                      <p:cBhvr>
                                        <p:cTn id="94" dur="1" fill="hold">
                                          <p:stCondLst>
                                            <p:cond delay="0"/>
                                          </p:stCondLst>
                                        </p:cTn>
                                        <p:tgtEl>
                                          <p:spTgt spid="117"/>
                                        </p:tgtEl>
                                        <p:attrNameLst>
                                          <p:attrName>style.visibility</p:attrName>
                                        </p:attrNameLst>
                                      </p:cBhvr>
                                      <p:to>
                                        <p:strVal val="visible"/>
                                      </p:to>
                                    </p:set>
                                    <p:anim calcmode="lin" valueType="num">
                                      <p:cBhvr additive="base">
                                        <p:cTn id="95" dur="500"/>
                                        <p:tgtEl>
                                          <p:spTgt spid="117"/>
                                        </p:tgtEl>
                                        <p:attrNameLst>
                                          <p:attrName>ppt_y</p:attrName>
                                        </p:attrNameLst>
                                      </p:cBhvr>
                                      <p:tavLst>
                                        <p:tav tm="0">
                                          <p:val>
                                            <p:strVal val="#ppt_y+#ppt_h*1.125000"/>
                                          </p:val>
                                        </p:tav>
                                        <p:tav tm="100000">
                                          <p:val>
                                            <p:strVal val="#ppt_y"/>
                                          </p:val>
                                        </p:tav>
                                      </p:tavLst>
                                    </p:anim>
                                    <p:animEffect transition="in" filter="wipe(up)">
                                      <p:cBhvr>
                                        <p:cTn id="96" dur="500"/>
                                        <p:tgtEl>
                                          <p:spTgt spid="117"/>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96"/>
                                        </p:tgtEl>
                                        <p:attrNameLst>
                                          <p:attrName>style.visibility</p:attrName>
                                        </p:attrNameLst>
                                      </p:cBhvr>
                                      <p:to>
                                        <p:strVal val="visible"/>
                                      </p:to>
                                    </p:set>
                                    <p:animEffect transition="in" filter="wipe(left)">
                                      <p:cBhvr>
                                        <p:cTn id="101" dur="500"/>
                                        <p:tgtEl>
                                          <p:spTgt spid="96"/>
                                        </p:tgtEl>
                                      </p:cBhvr>
                                    </p:animEffect>
                                  </p:childTnLst>
                                </p:cTn>
                              </p:par>
                              <p:par>
                                <p:cTn id="102" presetID="22" presetClass="entr" presetSubtype="8" fill="hold" nodeType="with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nodeType="clickEffect">
                                  <p:stCondLst>
                                    <p:cond delay="0"/>
                                  </p:stCondLst>
                                  <p:childTnLst>
                                    <p:set>
                                      <p:cBhvr>
                                        <p:cTn id="108" dur="1" fill="hold">
                                          <p:stCondLst>
                                            <p:cond delay="0"/>
                                          </p:stCondLst>
                                        </p:cTn>
                                        <p:tgtEl>
                                          <p:spTgt spid="118"/>
                                        </p:tgtEl>
                                        <p:attrNameLst>
                                          <p:attrName>style.visibility</p:attrName>
                                        </p:attrNameLst>
                                      </p:cBhvr>
                                      <p:to>
                                        <p:strVal val="visible"/>
                                      </p:to>
                                    </p:set>
                                    <p:anim calcmode="lin" valueType="num">
                                      <p:cBhvr additive="base">
                                        <p:cTn id="109" dur="500"/>
                                        <p:tgtEl>
                                          <p:spTgt spid="118"/>
                                        </p:tgtEl>
                                        <p:attrNameLst>
                                          <p:attrName>ppt_y</p:attrName>
                                        </p:attrNameLst>
                                      </p:cBhvr>
                                      <p:tavLst>
                                        <p:tav tm="0">
                                          <p:val>
                                            <p:strVal val="#ppt_y+#ppt_h*1.125000"/>
                                          </p:val>
                                        </p:tav>
                                        <p:tav tm="100000">
                                          <p:val>
                                            <p:strVal val="#ppt_y"/>
                                          </p:val>
                                        </p:tav>
                                      </p:tavLst>
                                    </p:anim>
                                    <p:animEffect transition="in" filter="wipe(up)">
                                      <p:cBhvr>
                                        <p:cTn id="110" dur="500"/>
                                        <p:tgtEl>
                                          <p:spTgt spid="118"/>
                                        </p:tgtEl>
                                      </p:cBhvr>
                                    </p:animEffect>
                                  </p:childTnLst>
                                </p:cTn>
                              </p:par>
                            </p:childTnLst>
                          </p:cTn>
                        </p:par>
                      </p:childTnLst>
                    </p:cTn>
                  </p:par>
                  <p:par>
                    <p:cTn id="111" fill="hold">
                      <p:stCondLst>
                        <p:cond delay="indefinite"/>
                      </p:stCondLst>
                      <p:childTnLst>
                        <p:par>
                          <p:cTn id="112" fill="hold">
                            <p:stCondLst>
                              <p:cond delay="0"/>
                            </p:stCondLst>
                            <p:childTnLst>
                              <p:par>
                                <p:cTn id="113" presetID="23" presetClass="entr" presetSubtype="16" fill="hold" nodeType="clickEffect">
                                  <p:stCondLst>
                                    <p:cond delay="0"/>
                                  </p:stCondLst>
                                  <p:childTnLst>
                                    <p:set>
                                      <p:cBhvr>
                                        <p:cTn id="114" dur="1" fill="hold">
                                          <p:stCondLst>
                                            <p:cond delay="0"/>
                                          </p:stCondLst>
                                        </p:cTn>
                                        <p:tgtEl>
                                          <p:spTgt spid="128"/>
                                        </p:tgtEl>
                                        <p:attrNameLst>
                                          <p:attrName>style.visibility</p:attrName>
                                        </p:attrNameLst>
                                      </p:cBhvr>
                                      <p:to>
                                        <p:strVal val="visible"/>
                                      </p:to>
                                    </p:set>
                                    <p:anim calcmode="lin" valueType="num">
                                      <p:cBhvr>
                                        <p:cTn id="115" dur="500" fill="hold"/>
                                        <p:tgtEl>
                                          <p:spTgt spid="128"/>
                                        </p:tgtEl>
                                        <p:attrNameLst>
                                          <p:attrName>ppt_w</p:attrName>
                                        </p:attrNameLst>
                                      </p:cBhvr>
                                      <p:tavLst>
                                        <p:tav tm="0">
                                          <p:val>
                                            <p:fltVal val="0"/>
                                          </p:val>
                                        </p:tav>
                                        <p:tav tm="100000">
                                          <p:val>
                                            <p:strVal val="#ppt_w"/>
                                          </p:val>
                                        </p:tav>
                                      </p:tavLst>
                                    </p:anim>
                                    <p:anim calcmode="lin" valueType="num">
                                      <p:cBhvr>
                                        <p:cTn id="116" dur="500" fill="hold"/>
                                        <p:tgtEl>
                                          <p:spTgt spid="1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33" grpId="0" bldLvl="0" animBg="1"/>
      <p:bldP spid="34" grpId="0" bldLvl="0" animBg="1"/>
      <p:bldP spid="38" grpId="0"/>
      <p:bldP spid="59" grpId="0" bldLvl="0" animBg="1"/>
      <p:bldP spid="60" grpId="0" bldLvl="0" animBg="1"/>
      <p:bldP spid="73" grpId="0" bldLvl="0" animBg="1"/>
      <p:bldP spid="74" grpId="0" bldLvl="0" animBg="1"/>
      <p:bldP spid="78" grpId="0"/>
      <p:bldP spid="9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3" name="组合 82"/>
          <p:cNvGrpSpPr/>
          <p:nvPr/>
        </p:nvGrpSpPr>
        <p:grpSpPr>
          <a:xfrm>
            <a:off x="2684145" y="1107440"/>
            <a:ext cx="2994660" cy="1440180"/>
            <a:chOff x="4227" y="1744"/>
            <a:chExt cx="4716" cy="2268"/>
          </a:xfrm>
        </p:grpSpPr>
        <p:grpSp>
          <p:nvGrpSpPr>
            <p:cNvPr id="79" name="组合 78"/>
            <p:cNvGrpSpPr/>
            <p:nvPr/>
          </p:nvGrpSpPr>
          <p:grpSpPr>
            <a:xfrm rot="0">
              <a:off x="4227" y="1744"/>
              <a:ext cx="4717" cy="2269"/>
              <a:chOff x="10439" y="4084"/>
              <a:chExt cx="6280" cy="3054"/>
            </a:xfrm>
          </p:grpSpPr>
          <p:sp>
            <p:nvSpPr>
              <p:cNvPr id="80" name="圆角矩形标注 79"/>
              <p:cNvSpPr/>
              <p:nvPr/>
            </p:nvSpPr>
            <p:spPr>
              <a:xfrm>
                <a:off x="10439" y="4084"/>
                <a:ext cx="6281" cy="3054"/>
              </a:xfrm>
              <a:prstGeom prst="wedgeRoundRectCallout">
                <a:avLst>
                  <a:gd name="adj1" fmla="val -66808"/>
                  <a:gd name="adj2" fmla="val -17122"/>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81" name="圆角矩形 80"/>
              <p:cNvSpPr/>
              <p:nvPr/>
            </p:nvSpPr>
            <p:spPr>
              <a:xfrm>
                <a:off x="10619" y="4282"/>
                <a:ext cx="5921" cy="2657"/>
              </a:xfrm>
              <a:prstGeom prst="roundRect">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762" y="2080"/>
              <a:ext cx="3648" cy="1598"/>
            </a:xfrm>
            <a:prstGeom prst="rect">
              <a:avLst/>
            </a:prstGeom>
            <a:noFill/>
          </p:spPr>
          <p:txBody>
            <a:bodyPr wrap="none" rtlCol="0" anchor="t">
              <a:spAutoFit/>
            </a:bodyPr>
            <a:p>
              <a:r>
                <a:rPr lang="zh-CN" altLang="zh-CN" sz="2400" dirty="0">
                  <a:solidFill>
                    <a:schemeClr val="tx1"/>
                  </a:solidFill>
                  <a:latin typeface="微软雅黑" panose="020B0503020204020204" pitchFamily="34" charset="-122"/>
                  <a:ea typeface="微软雅黑" panose="020B0503020204020204" pitchFamily="34" charset="-122"/>
                  <a:sym typeface="+mn-ea"/>
                </a:rPr>
                <a:t>根据乘法算式写</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zh-CN" sz="2400" dirty="0">
                  <a:solidFill>
                    <a:schemeClr val="tx1"/>
                  </a:solidFill>
                  <a:latin typeface="微软雅黑" panose="020B0503020204020204" pitchFamily="34" charset="-122"/>
                  <a:ea typeface="微软雅黑" panose="020B0503020204020204" pitchFamily="34" charset="-122"/>
                  <a:sym typeface="+mn-ea"/>
                </a:rPr>
                <a:t>出两道除法算式</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57" name="文本框 56"/>
          <p:cNvSpPr txBox="1"/>
          <p:nvPr/>
        </p:nvSpPr>
        <p:spPr>
          <a:xfrm>
            <a:off x="6258560" y="2774315"/>
            <a:ext cx="3597910" cy="46037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grpSp>
        <p:nvGrpSpPr>
          <p:cNvPr id="33" name="组合 32"/>
          <p:cNvGrpSpPr/>
          <p:nvPr/>
        </p:nvGrpSpPr>
        <p:grpSpPr>
          <a:xfrm>
            <a:off x="2136140" y="2888615"/>
            <a:ext cx="2354580" cy="985520"/>
            <a:chOff x="4024" y="3669"/>
            <a:chExt cx="3708" cy="1552"/>
          </a:xfrm>
        </p:grpSpPr>
        <p:grpSp>
          <p:nvGrpSpPr>
            <p:cNvPr id="24" name="组合 23"/>
            <p:cNvGrpSpPr/>
            <p:nvPr/>
          </p:nvGrpSpPr>
          <p:grpSpPr>
            <a:xfrm>
              <a:off x="4024" y="3669"/>
              <a:ext cx="3708" cy="1553"/>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4514" y="3937"/>
              <a:ext cx="2933" cy="1145"/>
              <a:chOff x="4184" y="3311"/>
              <a:chExt cx="2933" cy="1145"/>
            </a:xfrm>
          </p:grpSpPr>
          <p:grpSp>
            <p:nvGrpSpPr>
              <p:cNvPr id="103" name="组合 102"/>
              <p:cNvGrpSpPr/>
              <p:nvPr/>
            </p:nvGrpSpPr>
            <p:grpSpPr>
              <a:xfrm rot="0">
                <a:off x="4184" y="3311"/>
                <a:ext cx="908" cy="1130"/>
                <a:chOff x="5602" y="1948"/>
                <a:chExt cx="908" cy="1130"/>
              </a:xfrm>
            </p:grpSpPr>
            <p:sp>
              <p:nvSpPr>
                <p:cNvPr id="104" name="Text Box 7"/>
                <p:cNvSpPr txBox="1"/>
                <p:nvPr/>
              </p:nvSpPr>
              <p:spPr>
                <a:xfrm>
                  <a:off x="5602" y="194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5"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06" name="组合 105"/>
              <p:cNvGrpSpPr/>
              <p:nvPr/>
            </p:nvGrpSpPr>
            <p:grpSpPr>
              <a:xfrm rot="0">
                <a:off x="6209" y="3326"/>
                <a:ext cx="908" cy="1131"/>
                <a:chOff x="5602" y="1948"/>
                <a:chExt cx="908" cy="1131"/>
              </a:xfrm>
            </p:grpSpPr>
            <p:sp>
              <p:nvSpPr>
                <p:cNvPr id="107"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8"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sp>
            <p:nvSpPr>
              <p:cNvPr id="109" name="文本框 108"/>
              <p:cNvSpPr txBox="1"/>
              <p:nvPr/>
            </p:nvSpPr>
            <p:spPr>
              <a:xfrm>
                <a:off x="4776" y="3400"/>
                <a:ext cx="1457"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 =</a:t>
                </a:r>
                <a:endParaRPr lang="en-US" altLang="zh-CN" sz="2400">
                  <a:latin typeface="Arial" panose="020B0604020202020204" pitchFamily="34" charset="0"/>
                </a:endParaRPr>
              </a:p>
            </p:txBody>
          </p:sp>
        </p:grpSp>
      </p:grpSp>
      <p:sp>
        <p:nvSpPr>
          <p:cNvPr id="46" name="燕尾形箭头 45"/>
          <p:cNvSpPr/>
          <p:nvPr/>
        </p:nvSpPr>
        <p:spPr>
          <a:xfrm>
            <a:off x="5025583" y="3152582"/>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257290" y="3495675"/>
            <a:ext cx="3597910" cy="46037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9" name="文本框 8"/>
          <p:cNvSpPr txBox="1"/>
          <p:nvPr/>
        </p:nvSpPr>
        <p:spPr>
          <a:xfrm>
            <a:off x="6282690" y="4460240"/>
            <a:ext cx="3597910" cy="46037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10" name="文本框 9"/>
          <p:cNvSpPr txBox="1"/>
          <p:nvPr/>
        </p:nvSpPr>
        <p:spPr>
          <a:xfrm>
            <a:off x="6282690" y="5116830"/>
            <a:ext cx="3597910" cy="46037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a:t>
            </a:r>
            <a:r>
              <a:rPr lang="zh-CN" altLang="en-US" sz="2400">
                <a:latin typeface="Arial" panose="020B0604020202020204" pitchFamily="34" charset="0"/>
              </a:rPr>
              <a:t>（</a:t>
            </a:r>
            <a:r>
              <a:rPr lang="en-US" altLang="zh-CN" sz="2400">
                <a:latin typeface="Arial" panose="020B0604020202020204" pitchFamily="34" charset="0"/>
              </a:rPr>
              <a:t>    </a:t>
            </a:r>
            <a:r>
              <a:rPr lang="zh-CN" altLang="en-US" sz="2400">
                <a:latin typeface="Arial" panose="020B0604020202020204" pitchFamily="34" charset="0"/>
              </a:rPr>
              <a:t>）</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11" name="燕尾形箭头 10"/>
          <p:cNvSpPr/>
          <p:nvPr/>
        </p:nvSpPr>
        <p:spPr>
          <a:xfrm>
            <a:off x="5051618" y="4797232"/>
            <a:ext cx="540000" cy="438150"/>
          </a:xfrm>
          <a:prstGeom prst="notchedRightArrow">
            <a:avLst>
              <a:gd name="adj1" fmla="val 50000"/>
              <a:gd name="adj2" fmla="val 83374"/>
            </a:avLst>
          </a:prstGeom>
          <a:gradFill>
            <a:gsLst>
              <a:gs pos="87000">
                <a:srgbClr val="FF0000"/>
              </a:gs>
              <a:gs pos="75000">
                <a:srgbClr val="FF0000"/>
              </a:gs>
              <a:gs pos="62000">
                <a:srgbClr val="FF0000"/>
              </a:gs>
              <a:gs pos="0">
                <a:srgbClr val="FEF7F8"/>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360截图20220511205048110"/>
          <p:cNvPicPr>
            <a:picLocks noChangeAspect="1"/>
          </p:cNvPicPr>
          <p:nvPr/>
        </p:nvPicPr>
        <p:blipFill>
          <a:blip r:embed="rId2">
            <a:clrChange>
              <a:clrFrom>
                <a:srgbClr val="FFFFFF">
                  <a:alpha val="100000"/>
                </a:srgbClr>
              </a:clrFrom>
              <a:clrTo>
                <a:srgbClr val="FFFFFF">
                  <a:alpha val="100000"/>
                  <a:alpha val="0"/>
                </a:srgbClr>
              </a:clrTo>
            </a:clrChange>
          </a:blip>
          <a:srcRect r="54152"/>
          <a:stretch>
            <a:fillRect/>
          </a:stretch>
        </p:blipFill>
        <p:spPr>
          <a:xfrm>
            <a:off x="5822950" y="2860675"/>
            <a:ext cx="497840" cy="1034415"/>
          </a:xfrm>
          <a:prstGeom prst="rect">
            <a:avLst/>
          </a:prstGeom>
        </p:spPr>
      </p:pic>
      <p:pic>
        <p:nvPicPr>
          <p:cNvPr id="13" name="图片 12" descr="360截图20220511205048110"/>
          <p:cNvPicPr>
            <a:picLocks noChangeAspect="1"/>
          </p:cNvPicPr>
          <p:nvPr/>
        </p:nvPicPr>
        <p:blipFill>
          <a:blip r:embed="rId2">
            <a:clrChange>
              <a:clrFrom>
                <a:srgbClr val="FFFFFF">
                  <a:alpha val="100000"/>
                </a:srgbClr>
              </a:clrFrom>
              <a:clrTo>
                <a:srgbClr val="FFFFFF">
                  <a:alpha val="100000"/>
                  <a:alpha val="0"/>
                </a:srgbClr>
              </a:clrTo>
            </a:clrChange>
          </a:blip>
          <a:srcRect r="54152"/>
          <a:stretch>
            <a:fillRect/>
          </a:stretch>
        </p:blipFill>
        <p:spPr>
          <a:xfrm>
            <a:off x="5911850" y="4542790"/>
            <a:ext cx="497840" cy="1034415"/>
          </a:xfrm>
          <a:prstGeom prst="rect">
            <a:avLst/>
          </a:prstGeom>
        </p:spPr>
      </p:pic>
      <p:grpSp>
        <p:nvGrpSpPr>
          <p:cNvPr id="32" name="组合 31"/>
          <p:cNvGrpSpPr/>
          <p:nvPr/>
        </p:nvGrpSpPr>
        <p:grpSpPr>
          <a:xfrm>
            <a:off x="2136140" y="4616450"/>
            <a:ext cx="2354580" cy="985520"/>
            <a:chOff x="4323" y="6058"/>
            <a:chExt cx="3708" cy="1552"/>
          </a:xfrm>
        </p:grpSpPr>
        <p:grpSp>
          <p:nvGrpSpPr>
            <p:cNvPr id="22" name="组合 21"/>
            <p:cNvGrpSpPr/>
            <p:nvPr/>
          </p:nvGrpSpPr>
          <p:grpSpPr>
            <a:xfrm>
              <a:off x="4323" y="6058"/>
              <a:ext cx="3708" cy="1553"/>
              <a:chOff x="1679" y="4601"/>
              <a:chExt cx="14558" cy="4426"/>
            </a:xfrm>
            <a:effectLst>
              <a:outerShdw blurRad="76200" dir="13500000" sy="23000" kx="1200000" algn="br" rotWithShape="0">
                <a:prstClr val="black">
                  <a:alpha val="20000"/>
                </a:prstClr>
              </a:outerShdw>
            </a:effectLst>
          </p:grpSpPr>
          <p:sp>
            <p:nvSpPr>
              <p:cNvPr id="23" name="圆角矩形 2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79" y="4601"/>
                <a:ext cx="14557" cy="4426"/>
              </a:xfrm>
              <a:prstGeom prst="roundRect">
                <a:avLst/>
              </a:prstGeom>
              <a:solidFill>
                <a:schemeClr val="accent4">
                  <a:lumMod val="75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nvGrpSpPr>
          <p:grpSpPr>
            <a:xfrm>
              <a:off x="4807" y="6311"/>
              <a:ext cx="2933" cy="1146"/>
              <a:chOff x="4184" y="3311"/>
              <a:chExt cx="2933" cy="1146"/>
            </a:xfrm>
          </p:grpSpPr>
          <p:grpSp>
            <p:nvGrpSpPr>
              <p:cNvPr id="15" name="组合 14"/>
              <p:cNvGrpSpPr/>
              <p:nvPr/>
            </p:nvGrpSpPr>
            <p:grpSpPr>
              <a:xfrm rot="0">
                <a:off x="4184" y="3311"/>
                <a:ext cx="908" cy="1131"/>
                <a:chOff x="5602" y="1948"/>
                <a:chExt cx="908" cy="1131"/>
              </a:xfrm>
            </p:grpSpPr>
            <p:sp>
              <p:nvSpPr>
                <p:cNvPr id="16"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7"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grpSp>
            <p:nvGrpSpPr>
              <p:cNvPr id="18" name="组合 17"/>
              <p:cNvGrpSpPr/>
              <p:nvPr/>
            </p:nvGrpSpPr>
            <p:grpSpPr>
              <a:xfrm rot="0">
                <a:off x="6209" y="3326"/>
                <a:ext cx="908" cy="1131"/>
                <a:chOff x="5602" y="1948"/>
                <a:chExt cx="908" cy="1131"/>
              </a:xfrm>
            </p:grpSpPr>
            <p:sp>
              <p:nvSpPr>
                <p:cNvPr id="19" name="Text Box 7"/>
                <p:cNvSpPr txBox="1"/>
                <p:nvPr/>
              </p:nvSpPr>
              <p:spPr>
                <a:xfrm>
                  <a:off x="5602" y="194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0" name="Line 8"/>
                <p:cNvSpPr/>
                <p:nvPr/>
              </p:nvSpPr>
              <p:spPr>
                <a:xfrm>
                  <a:off x="5602" y="2423"/>
                  <a:ext cx="568" cy="0"/>
                </a:xfrm>
                <a:prstGeom prst="line">
                  <a:avLst/>
                </a:prstGeom>
                <a:ln w="22225" cap="flat" cmpd="sng">
                  <a:solidFill>
                    <a:schemeClr val="tx1"/>
                  </a:solidFill>
                  <a:prstDash val="solid"/>
                  <a:headEnd type="none" w="med" len="med"/>
                  <a:tailEnd type="none" w="med" len="med"/>
                </a:ln>
              </p:spPr>
            </p:sp>
          </p:grpSp>
          <p:sp>
            <p:nvSpPr>
              <p:cNvPr id="21" name="文本框 20"/>
              <p:cNvSpPr txBox="1"/>
              <p:nvPr/>
            </p:nvSpPr>
            <p:spPr>
              <a:xfrm>
                <a:off x="4776" y="3400"/>
                <a:ext cx="1457" cy="725"/>
              </a:xfrm>
              <a:prstGeom prst="rect">
                <a:avLst/>
              </a:prstGeom>
              <a:noFill/>
            </p:spPr>
            <p:txBody>
              <a:bodyPr wrap="none" rtlCol="0" anchor="t">
                <a:spAutoFit/>
              </a:bodyPr>
              <a:p>
                <a:r>
                  <a:rPr lang="zh-CN" altLang="en-US" sz="2400">
                    <a:latin typeface="Arial" panose="020B0604020202020204" pitchFamily="34" charset="0"/>
                  </a:rPr>
                  <a:t>×</a:t>
                </a:r>
                <a:r>
                  <a:rPr lang="en-US" altLang="zh-CN" sz="2400">
                    <a:latin typeface="Arial" panose="020B0604020202020204" pitchFamily="34" charset="0"/>
                  </a:rPr>
                  <a:t> 2 =</a:t>
                </a:r>
                <a:endParaRPr lang="en-US" altLang="zh-CN" sz="2400">
                  <a:latin typeface="Arial" panose="020B0604020202020204" pitchFamily="34" charset="0"/>
                </a:endParaRPr>
              </a:p>
            </p:txBody>
          </p:sp>
        </p:grpSp>
      </p:grpSp>
      <p:grpSp>
        <p:nvGrpSpPr>
          <p:cNvPr id="47" name="组合 46"/>
          <p:cNvGrpSpPr/>
          <p:nvPr/>
        </p:nvGrpSpPr>
        <p:grpSpPr>
          <a:xfrm>
            <a:off x="6552565" y="2723515"/>
            <a:ext cx="576580" cy="718185"/>
            <a:chOff x="15708" y="5482"/>
            <a:chExt cx="908" cy="1131"/>
          </a:xfrm>
        </p:grpSpPr>
        <p:sp>
          <p:nvSpPr>
            <p:cNvPr id="43"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4"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37" name="文本框 36"/>
          <p:cNvSpPr txBox="1"/>
          <p:nvPr/>
        </p:nvSpPr>
        <p:spPr>
          <a:xfrm>
            <a:off x="7905750" y="2795270"/>
            <a:ext cx="352425" cy="460375"/>
          </a:xfrm>
          <a:prstGeom prst="rect">
            <a:avLst/>
          </a:prstGeom>
          <a:noFill/>
        </p:spPr>
        <p:txBody>
          <a:bodyPr wrap="none" rtlCol="0" anchor="t">
            <a:spAutoFit/>
          </a:bodyPr>
          <a:p>
            <a:r>
              <a:rPr lang="en-US" altLang="zh-CN" sz="2400">
                <a:latin typeface="Arial" panose="020B0604020202020204" pitchFamily="34" charset="0"/>
              </a:rPr>
              <a:t>2</a:t>
            </a:r>
            <a:endParaRPr lang="en-US" altLang="zh-CN" sz="2400">
              <a:latin typeface="Arial" panose="020B0604020202020204" pitchFamily="34" charset="0"/>
            </a:endParaRPr>
          </a:p>
        </p:txBody>
      </p:sp>
      <p:grpSp>
        <p:nvGrpSpPr>
          <p:cNvPr id="38" name="组合 37"/>
          <p:cNvGrpSpPr/>
          <p:nvPr/>
        </p:nvGrpSpPr>
        <p:grpSpPr>
          <a:xfrm>
            <a:off x="8928735" y="2723515"/>
            <a:ext cx="576580" cy="718185"/>
            <a:chOff x="15708" y="5482"/>
            <a:chExt cx="908" cy="1131"/>
          </a:xfrm>
        </p:grpSpPr>
        <p:sp>
          <p:nvSpPr>
            <p:cNvPr id="39"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0"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41" name="组合 40"/>
          <p:cNvGrpSpPr/>
          <p:nvPr/>
        </p:nvGrpSpPr>
        <p:grpSpPr>
          <a:xfrm>
            <a:off x="6552565" y="3460115"/>
            <a:ext cx="576580" cy="718185"/>
            <a:chOff x="15708" y="5482"/>
            <a:chExt cx="908" cy="1131"/>
          </a:xfrm>
        </p:grpSpPr>
        <p:sp>
          <p:nvSpPr>
            <p:cNvPr id="42"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5"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48" name="组合 47"/>
          <p:cNvGrpSpPr/>
          <p:nvPr/>
        </p:nvGrpSpPr>
        <p:grpSpPr>
          <a:xfrm>
            <a:off x="7783195" y="3441700"/>
            <a:ext cx="576580" cy="718185"/>
            <a:chOff x="15708" y="5482"/>
            <a:chExt cx="908" cy="1131"/>
          </a:xfrm>
        </p:grpSpPr>
        <p:sp>
          <p:nvSpPr>
            <p:cNvPr id="49"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50"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51" name="文本框 50"/>
          <p:cNvSpPr txBox="1"/>
          <p:nvPr/>
        </p:nvSpPr>
        <p:spPr>
          <a:xfrm>
            <a:off x="9026525" y="3523615"/>
            <a:ext cx="352425" cy="460375"/>
          </a:xfrm>
          <a:prstGeom prst="rect">
            <a:avLst/>
          </a:prstGeom>
          <a:noFill/>
        </p:spPr>
        <p:txBody>
          <a:bodyPr wrap="none" rtlCol="0" anchor="t">
            <a:spAutoFit/>
          </a:bodyPr>
          <a:p>
            <a:r>
              <a:rPr lang="en-US" altLang="zh-CN" sz="2400">
                <a:latin typeface="Arial" panose="020B0604020202020204" pitchFamily="34" charset="0"/>
              </a:rPr>
              <a:t>2</a:t>
            </a:r>
            <a:endParaRPr lang="en-US" altLang="zh-CN" sz="2400">
              <a:latin typeface="Arial" panose="020B0604020202020204" pitchFamily="34" charset="0"/>
            </a:endParaRPr>
          </a:p>
        </p:txBody>
      </p:sp>
      <p:grpSp>
        <p:nvGrpSpPr>
          <p:cNvPr id="52" name="组合 51"/>
          <p:cNvGrpSpPr/>
          <p:nvPr/>
        </p:nvGrpSpPr>
        <p:grpSpPr>
          <a:xfrm>
            <a:off x="6574790" y="4401185"/>
            <a:ext cx="576580" cy="718185"/>
            <a:chOff x="15708" y="5482"/>
            <a:chExt cx="908" cy="1131"/>
          </a:xfrm>
        </p:grpSpPr>
        <p:sp>
          <p:nvSpPr>
            <p:cNvPr id="53"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59"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60" name="文本框 59"/>
          <p:cNvSpPr txBox="1"/>
          <p:nvPr/>
        </p:nvSpPr>
        <p:spPr>
          <a:xfrm>
            <a:off x="7905750" y="4477385"/>
            <a:ext cx="352425" cy="460375"/>
          </a:xfrm>
          <a:prstGeom prst="rect">
            <a:avLst/>
          </a:prstGeom>
          <a:noFill/>
        </p:spPr>
        <p:txBody>
          <a:bodyPr wrap="none" rtlCol="0" anchor="t">
            <a:spAutoFit/>
          </a:bodyPr>
          <a:p>
            <a:r>
              <a:rPr lang="en-US" altLang="zh-CN" sz="2400">
                <a:latin typeface="Arial" panose="020B0604020202020204" pitchFamily="34" charset="0"/>
              </a:rPr>
              <a:t>2</a:t>
            </a:r>
            <a:endParaRPr lang="en-US" altLang="zh-CN" sz="2400">
              <a:latin typeface="Arial" panose="020B0604020202020204" pitchFamily="34" charset="0"/>
            </a:endParaRPr>
          </a:p>
        </p:txBody>
      </p:sp>
      <p:grpSp>
        <p:nvGrpSpPr>
          <p:cNvPr id="61" name="组合 60"/>
          <p:cNvGrpSpPr/>
          <p:nvPr/>
        </p:nvGrpSpPr>
        <p:grpSpPr>
          <a:xfrm>
            <a:off x="8941435" y="4395470"/>
            <a:ext cx="576580" cy="718185"/>
            <a:chOff x="15708" y="5482"/>
            <a:chExt cx="908" cy="1131"/>
          </a:xfrm>
        </p:grpSpPr>
        <p:sp>
          <p:nvSpPr>
            <p:cNvPr id="62"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63"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70" name="组合 69"/>
          <p:cNvGrpSpPr/>
          <p:nvPr/>
        </p:nvGrpSpPr>
        <p:grpSpPr>
          <a:xfrm>
            <a:off x="6574790" y="5078730"/>
            <a:ext cx="576580" cy="718185"/>
            <a:chOff x="15708" y="5482"/>
            <a:chExt cx="908" cy="1131"/>
          </a:xfrm>
        </p:grpSpPr>
        <p:sp>
          <p:nvSpPr>
            <p:cNvPr id="71"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72"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grpSp>
        <p:nvGrpSpPr>
          <p:cNvPr id="73" name="组合 72"/>
          <p:cNvGrpSpPr/>
          <p:nvPr/>
        </p:nvGrpSpPr>
        <p:grpSpPr>
          <a:xfrm>
            <a:off x="7832090" y="5050155"/>
            <a:ext cx="576580" cy="718185"/>
            <a:chOff x="15708" y="5482"/>
            <a:chExt cx="908" cy="1131"/>
          </a:xfrm>
        </p:grpSpPr>
        <p:sp>
          <p:nvSpPr>
            <p:cNvPr id="74" name="Text Box 7"/>
            <p:cNvSpPr txBox="1"/>
            <p:nvPr/>
          </p:nvSpPr>
          <p:spPr>
            <a:xfrm>
              <a:off x="15708" y="548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75" name="Line 8"/>
            <p:cNvSpPr/>
            <p:nvPr/>
          </p:nvSpPr>
          <p:spPr>
            <a:xfrm>
              <a:off x="15841" y="5957"/>
              <a:ext cx="568" cy="0"/>
            </a:xfrm>
            <a:prstGeom prst="line">
              <a:avLst/>
            </a:prstGeom>
            <a:ln w="22225" cap="flat" cmpd="sng">
              <a:solidFill>
                <a:schemeClr val="tx1"/>
              </a:solidFill>
              <a:prstDash val="solid"/>
              <a:headEnd type="none" w="med" len="med"/>
              <a:tailEnd type="none" w="med" len="med"/>
            </a:ln>
          </p:spPr>
        </p:sp>
      </p:grpSp>
      <p:sp>
        <p:nvSpPr>
          <p:cNvPr id="76" name="文本框 75"/>
          <p:cNvSpPr txBox="1"/>
          <p:nvPr/>
        </p:nvSpPr>
        <p:spPr>
          <a:xfrm>
            <a:off x="9053830" y="5113655"/>
            <a:ext cx="352425" cy="460375"/>
          </a:xfrm>
          <a:prstGeom prst="rect">
            <a:avLst/>
          </a:prstGeom>
          <a:noFill/>
        </p:spPr>
        <p:txBody>
          <a:bodyPr wrap="none" rtlCol="0" anchor="t">
            <a:spAutoFit/>
          </a:bodyPr>
          <a:p>
            <a:r>
              <a:rPr lang="en-US" altLang="zh-CN" sz="2400">
                <a:latin typeface="Arial" panose="020B0604020202020204" pitchFamily="34" charset="0"/>
              </a:rPr>
              <a:t>2</a:t>
            </a:r>
            <a:endParaRPr lang="en-US" altLang="zh-CN" sz="2400">
              <a:latin typeface="Arial" panose="020B0604020202020204" pitchFamily="34" charset="0"/>
            </a:endParaRPr>
          </a:p>
        </p:txBody>
      </p:sp>
      <p:pic>
        <p:nvPicPr>
          <p:cNvPr id="77" name="图片 76" descr="图片94"/>
          <p:cNvPicPr>
            <a:picLocks noChangeAspect="1"/>
          </p:cNvPicPr>
          <p:nvPr/>
        </p:nvPicPr>
        <p:blipFill>
          <a:blip r:embed="rId3"/>
          <a:stretch>
            <a:fillRect/>
          </a:stretch>
        </p:blipFill>
        <p:spPr>
          <a:xfrm>
            <a:off x="455930" y="1320800"/>
            <a:ext cx="1465580" cy="178816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down)">
                                      <p:cBhvr>
                                        <p:cTn id="10" dur="500"/>
                                        <p:tgtEl>
                                          <p:spTgt spid="37"/>
                                        </p:tgtEl>
                                      </p:cBhvr>
                                    </p:animEffect>
                                  </p:childTnLst>
                                </p:cTn>
                              </p:par>
                              <p:par>
                                <p:cTn id="11" presetID="22" presetClass="entr" presetSubtype="4"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down)">
                                      <p:cBhvr>
                                        <p:cTn id="18" dur="500"/>
                                        <p:tgtEl>
                                          <p:spTgt spid="41"/>
                                        </p:tgtEl>
                                      </p:cBhvr>
                                    </p:animEffect>
                                  </p:childTnLst>
                                </p:cTn>
                              </p:par>
                              <p:par>
                                <p:cTn id="19" presetID="22" presetClass="entr" presetSubtype="4"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down)">
                                      <p:cBhvr>
                                        <p:cTn id="21" dur="500"/>
                                        <p:tgtEl>
                                          <p:spTgt spid="4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p:tgtEl>
                                          <p:spTgt spid="52"/>
                                        </p:tgtEl>
                                        <p:attrNameLst>
                                          <p:attrName>ppt_y</p:attrName>
                                        </p:attrNameLst>
                                      </p:cBhvr>
                                      <p:tavLst>
                                        <p:tav tm="0">
                                          <p:val>
                                            <p:strVal val="#ppt_y+#ppt_h*1.125000"/>
                                          </p:val>
                                        </p:tav>
                                        <p:tav tm="100000">
                                          <p:val>
                                            <p:strVal val="#ppt_y"/>
                                          </p:val>
                                        </p:tav>
                                      </p:tavLst>
                                    </p:anim>
                                    <p:animEffect transition="in" filter="wipe(up)">
                                      <p:cBhvr>
                                        <p:cTn id="30" dur="500"/>
                                        <p:tgtEl>
                                          <p:spTgt spid="52"/>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p:tgtEl>
                                          <p:spTgt spid="60"/>
                                        </p:tgtEl>
                                        <p:attrNameLst>
                                          <p:attrName>ppt_y</p:attrName>
                                        </p:attrNameLst>
                                      </p:cBhvr>
                                      <p:tavLst>
                                        <p:tav tm="0">
                                          <p:val>
                                            <p:strVal val="#ppt_y+#ppt_h*1.125000"/>
                                          </p:val>
                                        </p:tav>
                                        <p:tav tm="100000">
                                          <p:val>
                                            <p:strVal val="#ppt_y"/>
                                          </p:val>
                                        </p:tav>
                                      </p:tavLst>
                                    </p:anim>
                                    <p:animEffect transition="in" filter="wipe(up)">
                                      <p:cBhvr>
                                        <p:cTn id="34" dur="500"/>
                                        <p:tgtEl>
                                          <p:spTgt spid="60"/>
                                        </p:tgtEl>
                                      </p:cBhvr>
                                    </p:animEffect>
                                  </p:childTnLst>
                                </p:cTn>
                              </p:par>
                              <p:par>
                                <p:cTn id="35" presetID="12" presetClass="entr" presetSubtype="4"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p:tgtEl>
                                          <p:spTgt spid="61"/>
                                        </p:tgtEl>
                                        <p:attrNameLst>
                                          <p:attrName>ppt_y</p:attrName>
                                        </p:attrNameLst>
                                      </p:cBhvr>
                                      <p:tavLst>
                                        <p:tav tm="0">
                                          <p:val>
                                            <p:strVal val="#ppt_y+#ppt_h*1.125000"/>
                                          </p:val>
                                        </p:tav>
                                        <p:tav tm="100000">
                                          <p:val>
                                            <p:strVal val="#ppt_y"/>
                                          </p:val>
                                        </p:tav>
                                      </p:tavLst>
                                    </p:anim>
                                    <p:animEffect transition="in" filter="wipe(up)">
                                      <p:cBhvr>
                                        <p:cTn id="38" dur="500"/>
                                        <p:tgtEl>
                                          <p:spTgt spid="61"/>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p:cTn id="47" dur="500" fill="hold"/>
                                        <p:tgtEl>
                                          <p:spTgt spid="73"/>
                                        </p:tgtEl>
                                        <p:attrNameLst>
                                          <p:attrName>ppt_w</p:attrName>
                                        </p:attrNameLst>
                                      </p:cBhvr>
                                      <p:tavLst>
                                        <p:tav tm="0">
                                          <p:val>
                                            <p:fltVal val="0"/>
                                          </p:val>
                                        </p:tav>
                                        <p:tav tm="100000">
                                          <p:val>
                                            <p:strVal val="#ppt_w"/>
                                          </p:val>
                                        </p:tav>
                                      </p:tavLst>
                                    </p:anim>
                                    <p:anim calcmode="lin" valueType="num">
                                      <p:cBhvr>
                                        <p:cTn id="48" dur="500" fill="hold"/>
                                        <p:tgtEl>
                                          <p:spTgt spid="73"/>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1" grpId="0"/>
      <p:bldP spid="60" grpId="0"/>
      <p:bldP spid="76" grpId="0"/>
    </p:bldLst>
  </p:timing>
</p:sld>
</file>

<file path=ppt/tags/tag1.xml><?xml version="1.0" encoding="utf-8"?>
<p:tagLst xmlns:p="http://schemas.openxmlformats.org/presentationml/2006/main">
  <p:tag name="KSO_WM_UNIT_PLACING_PICTURE_USER_VIEWPORT" val="{&quot;height&quot;:2938,&quot;width&quot;:2890}"/>
</p:tagLst>
</file>

<file path=ppt/tags/tag2.xml><?xml version="1.0" encoding="utf-8"?>
<p:tagLst xmlns:p="http://schemas.openxmlformats.org/presentationml/2006/main">
  <p:tag name="KSO_WM_UNIT_PLACING_PICTURE_USER_VIEWPORT" val="{&quot;height&quot;:3998,&quot;width&quot;:2516}"/>
</p:tagLst>
</file>

<file path=ppt/tags/tag3.xml><?xml version="1.0" encoding="utf-8"?>
<p:tagLst xmlns:p="http://schemas.openxmlformats.org/presentationml/2006/main">
  <p:tag name="KSO_WM_UNIT_PLACING_PICTURE_USER_VIEWPORT" val="{&quot;height&quot;:5805,&quot;width&quot;:4575}"/>
</p:tagLst>
</file>

<file path=ppt/tags/tag4.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1309</Words>
  <Application>WPS 演示</Application>
  <PresentationFormat>宽屏</PresentationFormat>
  <Paragraphs>586</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15</vt:i4>
      </vt:variant>
    </vt:vector>
  </HeadingPairs>
  <TitlesOfParts>
    <vt:vector size="30"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F06B4CFB19684D7385B9FD48E0710F13</vt:lpwstr>
  </property>
</Properties>
</file>