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65" r:id="rId7"/>
    <p:sldId id="259" r:id="rId8"/>
    <p:sldId id="260" r:id="rId9"/>
    <p:sldId id="261" r:id="rId10"/>
    <p:sldId id="262" r:id="rId11"/>
    <p:sldId id="263" r:id="rId12"/>
    <p:sldId id="264" r:id="rId13"/>
    <p:sldId id="272" r:id="rId14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矩形 6"/>
          <p:cNvSpPr/>
          <p:nvPr/>
        </p:nvSpPr>
        <p:spPr>
          <a:xfrm>
            <a:off x="1295400" y="228600"/>
            <a:ext cx="6477000" cy="193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6000" b="1" dirty="0">
                <a:solidFill>
                  <a:srgbClr val="C00000"/>
                </a:solidFill>
                <a:latin typeface="Comic Sans MS" panose="030F0702030302020204" pitchFamily="66" charset="0"/>
              </a:rPr>
              <a:t>Lesson 15  </a:t>
            </a:r>
            <a:endParaRPr lang="en-US" altLang="zh-CN" sz="60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Left and Right</a:t>
            </a:r>
            <a:endParaRPr lang="zh-CN" altLang="en-US" sz="60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51" name="Picture 7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5400" y="3124200"/>
            <a:ext cx="5346700" cy="2619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WordArt 5"/>
          <p:cNvSpPr>
            <a:spLocks noTextEdit="1"/>
          </p:cNvSpPr>
          <p:nvPr/>
        </p:nvSpPr>
        <p:spPr>
          <a:xfrm>
            <a:off x="1828800" y="1981200"/>
            <a:ext cx="6324600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Good-bye. 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See you later!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5" descr="三年级起始一册--终 37.jpg"/>
          <p:cNvPicPr>
            <a:picLocks noChangeAspect="1"/>
          </p:cNvPicPr>
          <p:nvPr/>
        </p:nvPicPr>
        <p:blipFill>
          <a:blip r:embed="rId1"/>
          <a:srcRect l="4718" t="10001" r="6281" b="5556"/>
          <a:stretch>
            <a:fillRect/>
          </a:stretch>
        </p:blipFill>
        <p:spPr>
          <a:xfrm>
            <a:off x="2667000" y="381000"/>
            <a:ext cx="4705350" cy="6273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Box 3"/>
          <p:cNvSpPr txBox="1"/>
          <p:nvPr/>
        </p:nvSpPr>
        <p:spPr>
          <a:xfrm>
            <a:off x="0" y="304800"/>
            <a:ext cx="2819400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600" dirty="0">
                <a:solidFill>
                  <a:srgbClr val="C00000"/>
                </a:solidFill>
              </a:rPr>
              <a:t>Let’s sing a song!</a:t>
            </a:r>
            <a:endParaRPr lang="zh-CN" altLang="en-US" sz="2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3" name="Text Box 5"/>
          <p:cNvSpPr txBox="1"/>
          <p:nvPr/>
        </p:nvSpPr>
        <p:spPr>
          <a:xfrm>
            <a:off x="3200400" y="457200"/>
            <a:ext cx="1276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/>
              <a:t>hand</a:t>
            </a:r>
            <a:endParaRPr lang="en-US" altLang="zh-CN" sz="3600" b="1" dirty="0"/>
          </a:p>
        </p:txBody>
      </p:sp>
      <p:sp>
        <p:nvSpPr>
          <p:cNvPr id="7174" name="Text Box 6"/>
          <p:cNvSpPr txBox="1"/>
          <p:nvPr/>
        </p:nvSpPr>
        <p:spPr>
          <a:xfrm>
            <a:off x="7391400" y="533400"/>
            <a:ext cx="12509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/>
              <a:t>head</a:t>
            </a:r>
            <a:endParaRPr lang="en-US" altLang="zh-CN" sz="3600" b="1" dirty="0"/>
          </a:p>
        </p:txBody>
      </p:sp>
      <p:sp>
        <p:nvSpPr>
          <p:cNvPr id="7175" name="Text Box 7"/>
          <p:cNvSpPr txBox="1"/>
          <p:nvPr/>
        </p:nvSpPr>
        <p:spPr>
          <a:xfrm>
            <a:off x="304800" y="4038600"/>
            <a:ext cx="10477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/>
              <a:t>foot</a:t>
            </a:r>
            <a:endParaRPr lang="en-US" altLang="zh-CN" sz="3600" b="1" dirty="0"/>
          </a:p>
        </p:txBody>
      </p:sp>
      <p:sp>
        <p:nvSpPr>
          <p:cNvPr id="7176" name="Text Box 8"/>
          <p:cNvSpPr txBox="1"/>
          <p:nvPr/>
        </p:nvSpPr>
        <p:spPr>
          <a:xfrm>
            <a:off x="3429000" y="4648200"/>
            <a:ext cx="8445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/>
              <a:t>leg</a:t>
            </a:r>
            <a:endParaRPr lang="en-US" altLang="zh-CN" sz="3600" b="1" dirty="0"/>
          </a:p>
        </p:txBody>
      </p:sp>
      <p:sp>
        <p:nvSpPr>
          <p:cNvPr id="7177" name="Text Box 9"/>
          <p:cNvSpPr txBox="1"/>
          <p:nvPr/>
        </p:nvSpPr>
        <p:spPr>
          <a:xfrm>
            <a:off x="7086600" y="4572000"/>
            <a:ext cx="1022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/>
              <a:t>arm</a:t>
            </a:r>
            <a:endParaRPr lang="en-US" altLang="zh-CN" sz="3600" b="1" dirty="0"/>
          </a:p>
        </p:txBody>
      </p:sp>
      <p:sp>
        <p:nvSpPr>
          <p:cNvPr id="4103" name="Text Box 10"/>
          <p:cNvSpPr txBox="1"/>
          <p:nvPr/>
        </p:nvSpPr>
        <p:spPr>
          <a:xfrm>
            <a:off x="3200400" y="5638800"/>
            <a:ext cx="2752725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 b="1" dirty="0"/>
              <a:t>What is it?</a:t>
            </a:r>
            <a:endParaRPr lang="en-US" altLang="zh-CN" sz="4000" b="1" dirty="0"/>
          </a:p>
        </p:txBody>
      </p:sp>
      <p:pic>
        <p:nvPicPr>
          <p:cNvPr id="4104" name="图片 8" descr="14课-身体部位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3000" y="1066800"/>
            <a:ext cx="7045325" cy="40798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5" name="直接箭头连接符 14"/>
          <p:cNvCxnSpPr/>
          <p:nvPr/>
        </p:nvCxnSpPr>
        <p:spPr>
          <a:xfrm flipV="1">
            <a:off x="1295400" y="4114800"/>
            <a:ext cx="457200" cy="2286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>
            <a:stCxn id="7173" idx="2"/>
          </p:cNvCxnSpPr>
          <p:nvPr/>
        </p:nvCxnSpPr>
        <p:spPr>
          <a:xfrm>
            <a:off x="3838575" y="1098550"/>
            <a:ext cx="276225" cy="50165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H="1">
            <a:off x="7391400" y="1143000"/>
            <a:ext cx="381000" cy="4572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flipH="1" flipV="1">
            <a:off x="6705600" y="4419600"/>
            <a:ext cx="381000" cy="3810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 flipH="1" flipV="1">
            <a:off x="3276600" y="4114800"/>
            <a:ext cx="457200" cy="5334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7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4" grpId="0"/>
      <p:bldP spid="717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371600" y="1143000"/>
            <a:ext cx="6172200" cy="2062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 smtClean="0">
                <a:latin typeface="+mn-ea"/>
                <a:ea typeface="+mn-ea"/>
                <a:cs typeface="+mn-cs"/>
              </a:rPr>
              <a:t>你还知道其他有关身体部位的单词吗？</a:t>
            </a:r>
            <a:endParaRPr kumimoji="0" lang="en-US" altLang="zh-CN" sz="3200" b="1" kern="1200" cap="none" spc="0" normalizeH="0" baseline="0" noProof="0" dirty="0" smtClean="0">
              <a:latin typeface="+mn-ea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 smtClean="0">
                <a:latin typeface="+mn-ea"/>
                <a:ea typeface="+mn-ea"/>
                <a:cs typeface="+mn-cs"/>
              </a:rPr>
              <a:t>接下来，让我们在深入了解、学习相关类的单词吧</a:t>
            </a:r>
            <a:endParaRPr kumimoji="0" lang="zh-CN" altLang="en-US" sz="3200" b="1" kern="1200" cap="none" spc="0" normalizeH="0" baseline="0" noProof="0" dirty="0" smtClean="0">
              <a:latin typeface="+mn-ea"/>
              <a:ea typeface="+mn-ea"/>
              <a:cs typeface="+mn-cs"/>
            </a:endParaRPr>
          </a:p>
        </p:txBody>
      </p:sp>
      <p:pic>
        <p:nvPicPr>
          <p:cNvPr id="5123" name="图片 8" descr="14课-身体部位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00" y="3429000"/>
            <a:ext cx="5715000" cy="3622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8" name="Text Box 6"/>
          <p:cNvSpPr txBox="1"/>
          <p:nvPr/>
        </p:nvSpPr>
        <p:spPr>
          <a:xfrm>
            <a:off x="1219200" y="1143000"/>
            <a:ext cx="12509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/>
              <a:t>nose</a:t>
            </a:r>
            <a:endParaRPr lang="en-US" altLang="zh-CN" sz="3600" b="1" dirty="0"/>
          </a:p>
        </p:txBody>
      </p:sp>
      <p:sp>
        <p:nvSpPr>
          <p:cNvPr id="8200" name="Text Box 8"/>
          <p:cNvSpPr txBox="1"/>
          <p:nvPr/>
        </p:nvSpPr>
        <p:spPr>
          <a:xfrm>
            <a:off x="1371600" y="2286000"/>
            <a:ext cx="8699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/>
              <a:t>ear</a:t>
            </a:r>
            <a:endParaRPr lang="en-US" altLang="zh-CN" sz="3600" b="1" dirty="0"/>
          </a:p>
        </p:txBody>
      </p:sp>
      <p:sp>
        <p:nvSpPr>
          <p:cNvPr id="8201" name="Text Box 9"/>
          <p:cNvSpPr txBox="1"/>
          <p:nvPr/>
        </p:nvSpPr>
        <p:spPr>
          <a:xfrm>
            <a:off x="1143000" y="3581400"/>
            <a:ext cx="158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/>
              <a:t>mouth</a:t>
            </a:r>
            <a:endParaRPr lang="en-US" altLang="zh-CN" sz="3600" b="1" dirty="0"/>
          </a:p>
        </p:txBody>
      </p:sp>
      <p:sp>
        <p:nvSpPr>
          <p:cNvPr id="8202" name="Text Box 10"/>
          <p:cNvSpPr txBox="1"/>
          <p:nvPr/>
        </p:nvSpPr>
        <p:spPr>
          <a:xfrm>
            <a:off x="6781800" y="2971800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/>
              <a:t>face</a:t>
            </a:r>
            <a:endParaRPr lang="en-US" altLang="zh-CN" sz="3600" b="1" dirty="0"/>
          </a:p>
        </p:txBody>
      </p:sp>
      <p:sp>
        <p:nvSpPr>
          <p:cNvPr id="8203" name="Text Box 11"/>
          <p:cNvSpPr txBox="1"/>
          <p:nvPr/>
        </p:nvSpPr>
        <p:spPr>
          <a:xfrm>
            <a:off x="6705600" y="1905000"/>
            <a:ext cx="9461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/>
              <a:t>eye</a:t>
            </a:r>
            <a:endParaRPr lang="en-US" altLang="zh-CN" sz="3600" b="1" dirty="0"/>
          </a:p>
        </p:txBody>
      </p:sp>
      <p:sp>
        <p:nvSpPr>
          <p:cNvPr id="8204" name="Text Box 12"/>
          <p:cNvSpPr txBox="1"/>
          <p:nvPr/>
        </p:nvSpPr>
        <p:spPr>
          <a:xfrm>
            <a:off x="6629400" y="990600"/>
            <a:ext cx="1022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/>
              <a:t>hair</a:t>
            </a:r>
            <a:endParaRPr lang="en-US" altLang="zh-CN" sz="3600" b="1" dirty="0"/>
          </a:p>
        </p:txBody>
      </p:sp>
      <p:sp>
        <p:nvSpPr>
          <p:cNvPr id="6152" name="Text Box 13"/>
          <p:cNvSpPr txBox="1"/>
          <p:nvPr/>
        </p:nvSpPr>
        <p:spPr>
          <a:xfrm>
            <a:off x="2971800" y="5105400"/>
            <a:ext cx="368300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 b="1" dirty="0"/>
              <a:t>This is </a:t>
            </a:r>
            <a:r>
              <a:rPr lang="en-US" altLang="zh-CN" sz="4000" b="1" dirty="0">
                <a:solidFill>
                  <a:srgbClr val="FF3300"/>
                </a:solidFill>
              </a:rPr>
              <a:t>a</a:t>
            </a:r>
            <a:r>
              <a:rPr lang="en-US" altLang="zh-CN" sz="4000" b="1" dirty="0"/>
              <a:t> nose.</a:t>
            </a:r>
            <a:endParaRPr lang="en-US" altLang="zh-CN" sz="4000" b="1" dirty="0"/>
          </a:p>
        </p:txBody>
      </p:sp>
      <p:sp>
        <p:nvSpPr>
          <p:cNvPr id="6153" name="Text Box 14"/>
          <p:cNvSpPr txBox="1"/>
          <p:nvPr/>
        </p:nvSpPr>
        <p:spPr>
          <a:xfrm>
            <a:off x="2971800" y="5867400"/>
            <a:ext cx="3571875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 b="1" dirty="0"/>
              <a:t>This is </a:t>
            </a:r>
            <a:r>
              <a:rPr lang="en-US" altLang="zh-CN" sz="4000" b="1" dirty="0">
                <a:solidFill>
                  <a:srgbClr val="FF3300"/>
                </a:solidFill>
              </a:rPr>
              <a:t>an </a:t>
            </a:r>
            <a:r>
              <a:rPr lang="en-US" altLang="zh-CN" sz="4000" b="1" dirty="0"/>
              <a:t>ear.</a:t>
            </a:r>
            <a:endParaRPr lang="en-US" altLang="zh-CN" sz="4000" b="1" dirty="0"/>
          </a:p>
        </p:txBody>
      </p:sp>
      <p:pic>
        <p:nvPicPr>
          <p:cNvPr id="6154" name="图片 10" descr="身体部位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5200" y="762000"/>
            <a:ext cx="2170113" cy="3757613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3" name="直接箭头连接符 12"/>
          <p:cNvCxnSpPr/>
          <p:nvPr/>
        </p:nvCxnSpPr>
        <p:spPr>
          <a:xfrm>
            <a:off x="2667000" y="1752600"/>
            <a:ext cx="1600200" cy="685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V="1">
            <a:off x="2362200" y="2438400"/>
            <a:ext cx="1371600" cy="152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flipV="1">
            <a:off x="2743200" y="2819400"/>
            <a:ext cx="1600200" cy="838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>
            <a:stCxn id="8204" idx="1"/>
          </p:cNvCxnSpPr>
          <p:nvPr/>
        </p:nvCxnSpPr>
        <p:spPr>
          <a:xfrm flipH="1">
            <a:off x="5257800" y="1311275"/>
            <a:ext cx="1371600" cy="1365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>
            <a:stCxn id="8203" idx="1"/>
          </p:cNvCxnSpPr>
          <p:nvPr/>
        </p:nvCxnSpPr>
        <p:spPr>
          <a:xfrm flipH="1" flipV="1">
            <a:off x="4876800" y="2193925"/>
            <a:ext cx="1828800" cy="317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>
            <a:stCxn id="8202" idx="1"/>
          </p:cNvCxnSpPr>
          <p:nvPr/>
        </p:nvCxnSpPr>
        <p:spPr>
          <a:xfrm flipH="1" flipV="1">
            <a:off x="5257800" y="2955925"/>
            <a:ext cx="1524000" cy="3365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8200" grpId="0"/>
      <p:bldP spid="8201" grpId="0"/>
      <p:bldP spid="8202" grpId="0"/>
      <p:bldP spid="8203" grpId="0"/>
      <p:bldP spid="820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 Box 4"/>
          <p:cNvSpPr txBox="1"/>
          <p:nvPr/>
        </p:nvSpPr>
        <p:spPr>
          <a:xfrm>
            <a:off x="1981200" y="2209800"/>
            <a:ext cx="1100138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800" b="1" dirty="0"/>
              <a:t>l</a:t>
            </a:r>
            <a:r>
              <a:rPr lang="en-US" altLang="zh-CN" sz="4800" b="1" dirty="0">
                <a:solidFill>
                  <a:srgbClr val="FF3300"/>
                </a:solidFill>
              </a:rPr>
              <a:t>e</a:t>
            </a:r>
            <a:r>
              <a:rPr lang="en-US" altLang="zh-CN" sz="4800" b="1" dirty="0"/>
              <a:t>ft</a:t>
            </a:r>
            <a:endParaRPr lang="en-US" altLang="zh-CN" sz="4800" b="1" dirty="0"/>
          </a:p>
        </p:txBody>
      </p:sp>
      <p:sp>
        <p:nvSpPr>
          <p:cNvPr id="7171" name="Text Box 5"/>
          <p:cNvSpPr txBox="1"/>
          <p:nvPr/>
        </p:nvSpPr>
        <p:spPr>
          <a:xfrm>
            <a:off x="5638800" y="2209800"/>
            <a:ext cx="1539875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800" b="1" dirty="0"/>
              <a:t>r</a:t>
            </a:r>
            <a:r>
              <a:rPr lang="en-US" altLang="zh-CN" sz="4800" b="1" dirty="0">
                <a:solidFill>
                  <a:srgbClr val="FF3300"/>
                </a:solidFill>
              </a:rPr>
              <a:t>i</a:t>
            </a:r>
            <a:r>
              <a:rPr lang="en-US" altLang="zh-CN" sz="4800" b="1" dirty="0"/>
              <a:t>ght</a:t>
            </a:r>
            <a:endParaRPr lang="en-US" altLang="zh-CN" sz="48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WordArt 4"/>
          <p:cNvSpPr>
            <a:spLocks noTextEdit="1"/>
          </p:cNvSpPr>
          <p:nvPr/>
        </p:nvSpPr>
        <p:spPr>
          <a:xfrm>
            <a:off x="838200" y="609600"/>
            <a:ext cx="30480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993366"/>
                </a:soli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 play!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solidFill>
                <a:srgbClr val="993366"/>
              </a:soli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5" name="Text Box 5"/>
          <p:cNvSpPr txBox="1"/>
          <p:nvPr/>
        </p:nvSpPr>
        <p:spPr>
          <a:xfrm>
            <a:off x="685800" y="2209800"/>
            <a:ext cx="3276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/>
              <a:t>Hand and hair!</a:t>
            </a:r>
            <a:r>
              <a:rPr lang="en-US" altLang="zh-CN" sz="2800" b="1" dirty="0"/>
              <a:t> </a:t>
            </a:r>
            <a:endParaRPr lang="en-US" altLang="zh-CN" sz="2800" b="1" dirty="0"/>
          </a:p>
        </p:txBody>
      </p:sp>
      <p:sp>
        <p:nvSpPr>
          <p:cNvPr id="10246" name="Text Box 6"/>
          <p:cNvSpPr txBox="1"/>
          <p:nvPr/>
        </p:nvSpPr>
        <p:spPr>
          <a:xfrm>
            <a:off x="5334000" y="2209800"/>
            <a:ext cx="3276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/>
              <a:t>Arm and leg!</a:t>
            </a:r>
            <a:r>
              <a:rPr lang="en-US" altLang="zh-CN" sz="2800" b="1" dirty="0"/>
              <a:t> </a:t>
            </a:r>
            <a:endParaRPr lang="en-US" altLang="zh-CN" sz="2800" b="1" dirty="0"/>
          </a:p>
        </p:txBody>
      </p:sp>
      <p:sp>
        <p:nvSpPr>
          <p:cNvPr id="10247" name="Text Box 7"/>
          <p:cNvSpPr txBox="1"/>
          <p:nvPr/>
        </p:nvSpPr>
        <p:spPr>
          <a:xfrm>
            <a:off x="762000" y="4495800"/>
            <a:ext cx="3429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/>
              <a:t>Nose and face!</a:t>
            </a:r>
            <a:r>
              <a:rPr lang="en-US" altLang="zh-CN" sz="2800" b="1" dirty="0"/>
              <a:t> </a:t>
            </a:r>
            <a:endParaRPr lang="en-US" altLang="zh-CN" sz="2800" b="1" dirty="0"/>
          </a:p>
        </p:txBody>
      </p:sp>
      <p:sp>
        <p:nvSpPr>
          <p:cNvPr id="10248" name="Text Box 8"/>
          <p:cNvSpPr txBox="1"/>
          <p:nvPr/>
        </p:nvSpPr>
        <p:spPr>
          <a:xfrm>
            <a:off x="1828800" y="3276600"/>
            <a:ext cx="5486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/>
              <a:t>Left hand and right leg!</a:t>
            </a:r>
            <a:r>
              <a:rPr lang="en-US" altLang="zh-CN" sz="2800" b="1" dirty="0"/>
              <a:t> </a:t>
            </a:r>
            <a:endParaRPr lang="en-US" altLang="zh-CN" sz="2800" b="1" dirty="0"/>
          </a:p>
        </p:txBody>
      </p:sp>
      <p:sp>
        <p:nvSpPr>
          <p:cNvPr id="10249" name="Text Box 9"/>
          <p:cNvSpPr txBox="1"/>
          <p:nvPr/>
        </p:nvSpPr>
        <p:spPr>
          <a:xfrm>
            <a:off x="1828800" y="5410200"/>
            <a:ext cx="6172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/>
              <a:t>Left foot and right arm!</a:t>
            </a:r>
            <a:r>
              <a:rPr lang="en-US" altLang="zh-CN" sz="2800" b="1" dirty="0"/>
              <a:t> </a:t>
            </a:r>
            <a:endParaRPr lang="en-US" altLang="zh-CN" sz="2800" b="1" dirty="0"/>
          </a:p>
        </p:txBody>
      </p:sp>
      <p:sp>
        <p:nvSpPr>
          <p:cNvPr id="10250" name="Text Box 10"/>
          <p:cNvSpPr txBox="1"/>
          <p:nvPr/>
        </p:nvSpPr>
        <p:spPr>
          <a:xfrm>
            <a:off x="5029200" y="4495800"/>
            <a:ext cx="3733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/>
              <a:t>Head and head!</a:t>
            </a:r>
            <a:r>
              <a:rPr lang="en-US" altLang="zh-CN" sz="2800" b="1" dirty="0"/>
              <a:t> </a:t>
            </a:r>
            <a:endParaRPr lang="en-US" altLang="zh-C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5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249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WordArt 4"/>
          <p:cNvSpPr>
            <a:spLocks noTextEdit="1"/>
          </p:cNvSpPr>
          <p:nvPr/>
        </p:nvSpPr>
        <p:spPr>
          <a:xfrm>
            <a:off x="609600" y="0"/>
            <a:ext cx="30480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993366"/>
                </a:soli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 chant!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solidFill>
                <a:srgbClr val="993366"/>
              </a:soli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219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1139825"/>
            <a:ext cx="6172200" cy="5003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WordArt 4"/>
          <p:cNvSpPr>
            <a:spLocks noTextEdit="1"/>
          </p:cNvSpPr>
          <p:nvPr/>
        </p:nvSpPr>
        <p:spPr>
          <a:xfrm>
            <a:off x="609600" y="609600"/>
            <a:ext cx="30480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993366"/>
                </a:soli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Homework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solidFill>
                <a:srgbClr val="993366"/>
              </a:soli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4" name="Text Box 6"/>
          <p:cNvSpPr txBox="1"/>
          <p:nvPr/>
        </p:nvSpPr>
        <p:spPr>
          <a:xfrm>
            <a:off x="1752600" y="2667000"/>
            <a:ext cx="5151438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 b="1" dirty="0"/>
              <a:t>Do the activity book.</a:t>
            </a:r>
            <a:endParaRPr lang="en-US" altLang="zh-CN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399</Words>
  <Application>WPS 演示</Application>
  <PresentationFormat>全屏显示(4:3)</PresentationFormat>
  <Paragraphs>67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Comic Sans MS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acer</dc:creator>
  <cp:lastModifiedBy>上帝掷骰子吗</cp:lastModifiedBy>
  <cp:revision>24</cp:revision>
  <dcterms:created xsi:type="dcterms:W3CDTF">2013-08-06T15:04:00Z</dcterms:created>
  <dcterms:modified xsi:type="dcterms:W3CDTF">2023-09-30T15:20:46Z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95CE99AFF52D4A96B59585E1901A29B7_13</vt:lpwstr>
  </property>
  <property fmtid="{D5CDD505-2E9C-101B-9397-08002B2CF9AE}" pid="4" name="KSOProductBuildVer">
    <vt:lpwstr>2052-12.1.0.15374</vt:lpwstr>
  </property>
</Properties>
</file>