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1" r:id="rId3"/>
  </p:sldMasterIdLst>
  <p:notesMasterIdLst>
    <p:notesMasterId r:id="rId10"/>
  </p:notesMasterIdLst>
  <p:handoutMasterIdLst>
    <p:handoutMasterId r:id="rId11"/>
  </p:handoutMasterIdLst>
  <p:sldIdLst>
    <p:sldId id="1090" r:id="rId4"/>
    <p:sldId id="1119" r:id="rId5"/>
    <p:sldId id="1116" r:id="rId6"/>
    <p:sldId id="1117" r:id="rId7"/>
    <p:sldId id="1118" r:id="rId8"/>
    <p:sldId id="1123" r:id="rId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5"/>
    </p:embeddedFont>
    <p:embeddedFont>
      <p:font typeface="华文新魏" panose="02010800040101010101" pitchFamily="2" charset="-122"/>
      <p:regular r:id="rId16"/>
    </p:embeddedFont>
    <p:embeddedFont>
      <p:font typeface="微软雅黑" panose="020B0503020204020204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</p:embeddedFontLst>
  <p:custDataLst>
    <p:tags r:id="rId2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5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3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144" y="-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88" d="100"/>
          <a:sy n="88" d="100"/>
        </p:scale>
        <p:origin x="3822" y="102"/>
      </p:cViewPr>
      <p:guideLst>
        <p:guide orient="horz" pos="3076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font" Target="fonts/font7.fntdata"/><Relationship Id="rId20" Type="http://schemas.openxmlformats.org/officeDocument/2006/relationships/font" Target="fonts/font6.fntdata"/><Relationship Id="rId2" Type="http://schemas.openxmlformats.org/officeDocument/2006/relationships/theme" Target="theme/theme1.xml"/><Relationship Id="rId19" Type="http://schemas.openxmlformats.org/officeDocument/2006/relationships/font" Target="fonts/font5.fntdata"/><Relationship Id="rId18" Type="http://schemas.openxmlformats.org/officeDocument/2006/relationships/font" Target="fonts/font4.fntdata"/><Relationship Id="rId17" Type="http://schemas.openxmlformats.org/officeDocument/2006/relationships/font" Target="fonts/font3.fntdata"/><Relationship Id="rId16" Type="http://schemas.openxmlformats.org/officeDocument/2006/relationships/font" Target="fonts/font2.fntdata"/><Relationship Id="rId15" Type="http://schemas.openxmlformats.org/officeDocument/2006/relationships/font" Target="fonts/font1.fntdata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 userDrawn="1"/>
        </p:nvSpPr>
        <p:spPr>
          <a:xfrm>
            <a:off x="282705" y="77589"/>
            <a:ext cx="543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8"/>
          <p:cNvSpPr txBox="1"/>
          <p:nvPr/>
        </p:nvSpPr>
        <p:spPr>
          <a:xfrm>
            <a:off x="971600" y="1851670"/>
            <a:ext cx="7992888" cy="1015663"/>
          </a:xfrm>
          <a:prstGeom prst="rect">
            <a:avLst/>
          </a:prstGeom>
          <a:noFill/>
          <a:effectLst>
            <a:softEdge rad="3175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60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r>
              <a:rPr lang="zh-CN" altLang="en-US" sz="60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C99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：写观察日记</a:t>
            </a:r>
            <a:endParaRPr lang="zh-CN" sz="6000" b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C99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线连接符 21"/>
          <p:cNvCxnSpPr/>
          <p:nvPr/>
        </p:nvCxnSpPr>
        <p:spPr>
          <a:xfrm flipV="1">
            <a:off x="66900" y="1048772"/>
            <a:ext cx="2256668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同侧圆角矩形 3"/>
          <p:cNvSpPr/>
          <p:nvPr/>
        </p:nvSpPr>
        <p:spPr>
          <a:xfrm>
            <a:off x="251520" y="483518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导入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3608" y="1275606"/>
            <a:ext cx="716717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学习了《爬山虎的脚》是作者叶圣陶经过一段时间的观察发现爬山虎的秘密，《蟋蟀的住宅》是作者法布尔观察了很久，看到了蟋蟀筑巢的全过程。作者平时认真、连续的观察才把文章写得生动有趣，有吸引力。今天，我们就来学习作者的这种写法，把它运用在自己的习作中，让自己的习作也显得生动有趣。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43" y="535708"/>
            <a:ext cx="8280920" cy="4506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395536" y="577009"/>
            <a:ext cx="5040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要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写观察日记，我们就要了解日记的格式。谁能说说日记的格式是什么？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189" y="2283718"/>
            <a:ext cx="4752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首先给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日记取个标题；其次在第一行写</a:t>
            </a:r>
            <a:r>
              <a:rPr lang="zh-CN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上写</a:t>
            </a:r>
            <a:r>
              <a:rPr lang="zh-CN" altLang="zh-CN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日记时的日期，天气，星期几或者再加上个心情！</a:t>
            </a:r>
            <a:endParaRPr lang="zh-CN" altLang="zh-CN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89525" y="2071226"/>
            <a:ext cx="439248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观察什么，再观察什么，最后观察什么，并说说自己每步观察的结果。同时，启发学生调动各种感</a:t>
            </a:r>
            <a:r>
              <a:rPr lang="zh-CN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观去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认识事物、感知事物，可以闻，可以吃，可以发挥想象等。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699542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如果是写观察水果的日记，应该怎么做？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2071226"/>
            <a:ext cx="3621089" cy="22081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1851670"/>
            <a:ext cx="439248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观察它的干、茎、叶等各部分的特点，生长习性等，要仔细观察它的花、茎、叶、枝，对这株植物各个部分的形状、颜色、姿态作</a:t>
            </a:r>
            <a:r>
              <a:rPr lang="zh-CN" altLang="zh-CN" sz="2400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全面</a:t>
            </a:r>
            <a:r>
              <a:rPr lang="zh-CN" altLang="zh-CN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地了解。还可用鼻子闻一闻花散发出来的香味。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68" y="699542"/>
            <a:ext cx="66479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如果是写观察植物的日记，应该怎么做？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39" y="1789946"/>
            <a:ext cx="3687921" cy="27393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472</Words>
  <Application>WPS 演示</Application>
  <PresentationFormat>全屏显示(16:9)</PresentationFormat>
  <Paragraphs>23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Wingdings</vt:lpstr>
      <vt:lpstr>黑体</vt:lpstr>
      <vt:lpstr>华文新魏</vt:lpstr>
      <vt:lpstr>Times New Roman</vt:lpstr>
      <vt:lpstr>微软雅黑</vt:lpstr>
      <vt:lpstr>Arial Unicode MS</vt:lpstr>
      <vt:lpstr>Calibri</vt:lpstr>
      <vt:lpstr>Cambria</vt:lpstr>
      <vt:lpstr>Arial</vt:lpstr>
      <vt:lpstr>等线</vt:lpstr>
      <vt:lpstr>1_Office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上帝掷骰子吗</cp:lastModifiedBy>
  <cp:revision>100</cp:revision>
  <dcterms:created xsi:type="dcterms:W3CDTF">2017-03-17T02:28:00Z</dcterms:created>
  <dcterms:modified xsi:type="dcterms:W3CDTF">2023-09-25T17:09:10Z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60237B6C6A03422EB0C24A2BA3CD8779_12</vt:lpwstr>
  </property>
</Properties>
</file>