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56" r:id="rId5"/>
    <p:sldId id="257" r:id="rId6"/>
    <p:sldId id="261" r:id="rId7"/>
    <p:sldId id="262" r:id="rId8"/>
    <p:sldId id="265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FF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800" cy="8382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Unit 1 Lesson 2 Boy ,Girl and Teacher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051" name="Text Box 4"/>
          <p:cNvSpPr txBox="1"/>
          <p:nvPr/>
        </p:nvSpPr>
        <p:spPr>
          <a:xfrm>
            <a:off x="533400" y="1828800"/>
            <a:ext cx="14478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新句型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362200" y="25908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What’s </a:t>
            </a:r>
            <a:r>
              <a:rPr lang="en-US" altLang="zh-CN" dirty="0">
                <a:solidFill>
                  <a:schemeClr val="hlink"/>
                </a:solidFill>
                <a:latin typeface="Times New Roman" panose="02020603050405020304" pitchFamily="18" charset="0"/>
              </a:rPr>
              <a:t>his</a:t>
            </a:r>
            <a:r>
              <a:rPr lang="en-US" altLang="zh-CN" dirty="0">
                <a:latin typeface="Times New Roman" panose="02020603050405020304" pitchFamily="18" charset="0"/>
              </a:rPr>
              <a:t> name</a:t>
            </a:r>
            <a:r>
              <a:rPr lang="zh-CN" altLang="en-US" dirty="0">
                <a:latin typeface="Times New Roman" panose="02020603050405020304" pitchFamily="18" charset="0"/>
              </a:rPr>
              <a:t>？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2362200" y="37338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What’s </a:t>
            </a:r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your </a:t>
            </a:r>
            <a:r>
              <a:rPr lang="en-US" altLang="zh-CN" dirty="0">
                <a:latin typeface="Times New Roman" panose="02020603050405020304" pitchFamily="18" charset="0"/>
              </a:rPr>
              <a:t>name?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2438400" y="48006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What’s </a:t>
            </a:r>
            <a:r>
              <a:rPr lang="en-US" altLang="zh-CN" dirty="0">
                <a:solidFill>
                  <a:srgbClr val="FF00FF"/>
                </a:solidFill>
                <a:latin typeface="Times New Roman" panose="02020603050405020304" pitchFamily="18" charset="0"/>
              </a:rPr>
              <a:t>her</a:t>
            </a:r>
            <a:r>
              <a:rPr lang="en-US" altLang="zh-CN" dirty="0">
                <a:latin typeface="Times New Roman" panose="02020603050405020304" pitchFamily="18" charset="0"/>
              </a:rPr>
              <a:t> name?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6019800" y="25146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他的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6019800" y="37338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你的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6019800" y="4800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她的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199" grpId="0"/>
      <p:bldP spid="8200" grpId="0"/>
      <p:bldP spid="8201" grpId="0"/>
      <p:bldP spid="82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1295400" y="1828800"/>
            <a:ext cx="4191000" cy="60960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His</a:t>
            </a:r>
            <a:r>
              <a:rPr lang="en-US" altLang="zh-CN" sz="3200" dirty="0">
                <a:latin typeface="Times New Roman" panose="02020603050405020304" pitchFamily="18" charset="0"/>
              </a:rPr>
              <a:t> name is Li Ming.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3657600" cy="5334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solidFill>
                  <a:srgbClr val="FF00FF"/>
                </a:solidFill>
                <a:latin typeface="Times New Roman" panose="02020603050405020304" pitchFamily="18" charset="0"/>
                <a:ea typeface="+mn-ea"/>
                <a:cs typeface="+mn-cs"/>
              </a:rPr>
              <a:t>Her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 name is Jenny.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1524000" y="3810000"/>
            <a:ext cx="33924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My</a:t>
            </a:r>
            <a:r>
              <a:rPr lang="en-US" altLang="zh-CN" dirty="0">
                <a:latin typeface="Times New Roman" panose="02020603050405020304" pitchFamily="18" charset="0"/>
              </a:rPr>
              <a:t> name is Danny.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7" name="Text Box 6"/>
          <p:cNvSpPr txBox="1"/>
          <p:nvPr/>
        </p:nvSpPr>
        <p:spPr>
          <a:xfrm>
            <a:off x="685800" y="533400"/>
            <a:ext cx="21336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Let’s Play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2133600" cy="563563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dirty="0"/>
              <a:t>练一练</a:t>
            </a:r>
            <a:endParaRPr lang="zh-CN" altLang="en-US" sz="4000" dirty="0"/>
          </a:p>
        </p:txBody>
      </p:sp>
      <p:pic>
        <p:nvPicPr>
          <p:cNvPr id="4099" name="Picture 5" descr="美羊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2133600"/>
            <a:ext cx="24384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 txBox="1"/>
          <p:nvPr/>
        </p:nvSpPr>
        <p:spPr>
          <a:xfrm>
            <a:off x="533400" y="22860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A: What’s ___name?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381000" y="41910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B:____ name is  Mei Yangyang.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838200" y="41910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Her</a:t>
            </a:r>
            <a:endParaRPr lang="en-US" altLang="zh-CN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2362200" y="2209800"/>
            <a:ext cx="7032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rgbClr val="FF00FF"/>
                </a:solidFill>
                <a:latin typeface="Times New Roman" panose="02020603050405020304" pitchFamily="18" charset="0"/>
              </a:rPr>
              <a:t>her</a:t>
            </a:r>
            <a:endParaRPr lang="en-US" altLang="zh-CN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6" grpId="1"/>
      <p:bldP spid="5127" grpId="0"/>
      <p:bldP spid="51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2133600" cy="563563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dirty="0"/>
              <a:t>练一练</a:t>
            </a:r>
            <a:endParaRPr lang="zh-CN" altLang="en-US" sz="4000" dirty="0"/>
          </a:p>
        </p:txBody>
      </p:sp>
      <p:sp>
        <p:nvSpPr>
          <p:cNvPr id="10244" name="Text Box 4"/>
          <p:cNvSpPr txBox="1"/>
          <p:nvPr/>
        </p:nvSpPr>
        <p:spPr>
          <a:xfrm>
            <a:off x="533400" y="22860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A: What’s ___name?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381000" y="41910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B:____ name is  Hui Tailang.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838200" y="42672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His</a:t>
            </a:r>
            <a:endParaRPr lang="en-US" altLang="zh-CN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2286000" y="2316163"/>
            <a:ext cx="6588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chemeClr val="hlink"/>
                </a:solidFill>
                <a:latin typeface="Times New Roman" panose="02020603050405020304" pitchFamily="18" charset="0"/>
              </a:rPr>
              <a:t>his</a:t>
            </a:r>
            <a:endParaRPr lang="en-US" altLang="zh-CN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7" name="Picture 9" descr="灰太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1752600"/>
            <a:ext cx="211455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4" grpId="1"/>
      <p:bldP spid="10245" grpId="0"/>
      <p:bldP spid="102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2133600" cy="563563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dirty="0"/>
              <a:t>练一练</a:t>
            </a:r>
            <a:endParaRPr lang="zh-CN" altLang="en-US" sz="4000" dirty="0"/>
          </a:p>
        </p:txBody>
      </p:sp>
      <p:sp>
        <p:nvSpPr>
          <p:cNvPr id="11268" name="Text Box 4"/>
          <p:cNvSpPr txBox="1"/>
          <p:nvPr/>
        </p:nvSpPr>
        <p:spPr>
          <a:xfrm>
            <a:off x="533400" y="22860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A: What’s ___name?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81000" y="41910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B:____ name is  Li Ming.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838200" y="40386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FF"/>
                </a:solidFill>
                <a:latin typeface="Times New Roman" panose="02020603050405020304" pitchFamily="18" charset="0"/>
              </a:rPr>
              <a:t>My</a:t>
            </a:r>
            <a:endParaRPr lang="en-US" altLang="zh-CN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209800" y="2209800"/>
            <a:ext cx="9286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solidFill>
                  <a:srgbClr val="3366FF"/>
                </a:solidFill>
                <a:latin typeface="Times New Roman" panose="02020603050405020304" pitchFamily="18" charset="0"/>
              </a:rPr>
              <a:t>your</a:t>
            </a:r>
            <a:endParaRPr lang="en-US" altLang="zh-CN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51" name="Picture 9" descr="李明"/>
          <p:cNvPicPr>
            <a:picLocks noChangeAspect="1"/>
          </p:cNvPicPr>
          <p:nvPr/>
        </p:nvPicPr>
        <p:blipFill>
          <a:blip r:embed="rId1"/>
          <a:srcRect b="6667"/>
          <a:stretch>
            <a:fillRect/>
          </a:stretch>
        </p:blipFill>
        <p:spPr>
          <a:xfrm>
            <a:off x="6172200" y="1676400"/>
            <a:ext cx="177165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8" grpId="1"/>
      <p:bldP spid="11269" grpId="0"/>
      <p:bldP spid="112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全屏显示(4:3)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2 Boy ,Girl and Teacher</vt:lpstr>
      <vt:lpstr>His name is Li Ming.</vt:lpstr>
      <vt:lpstr>练一练</vt:lpstr>
      <vt:lpstr>练一练</vt:lpstr>
      <vt:lpstr>练一练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DFC74F32FBAE4F40BB3D79134FA56E1F_13</vt:lpwstr>
  </property>
  <property fmtid="{D5CDD505-2E9C-101B-9397-08002B2CF9AE}" pid="4" name="KSOProductBuildVer">
    <vt:lpwstr>2052-12.1.0.15374</vt:lpwstr>
  </property>
</Properties>
</file>