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63" r:id="rId4"/>
    <p:sldId id="274" r:id="rId5"/>
    <p:sldId id="286" r:id="rId6"/>
    <p:sldId id="285" r:id="rId7"/>
    <p:sldId id="287" r:id="rId8"/>
    <p:sldId id="288" r:id="rId9"/>
    <p:sldId id="289" r:id="rId10"/>
    <p:sldId id="265" r:id="rId11"/>
    <p:sldId id="291" r:id="rId12"/>
    <p:sldId id="290" r:id="rId13"/>
    <p:sldId id="292" r:id="rId14"/>
    <p:sldId id="293" r:id="rId15"/>
    <p:sldId id="294" r:id="rId16"/>
    <p:sldId id="296" r:id="rId17"/>
    <p:sldId id="297" r:id="rId18"/>
    <p:sldId id="295" r:id="rId19"/>
    <p:sldId id="269" r:id="rId20"/>
    <p:sldId id="303" r:id="rId21"/>
    <p:sldId id="277" r:id="rId22"/>
    <p:sldId id="279" r:id="rId23"/>
    <p:sldId id="306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2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66FF"/>
    <a:srgbClr val="FF3399"/>
    <a:srgbClr val="99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4"/>
        <p:guide pos="286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1.jpeg"/><Relationship Id="rId3" Type="http://schemas.openxmlformats.org/officeDocument/2006/relationships/image" Target="../media/image25.png"/><Relationship Id="rId2" Type="http://schemas.openxmlformats.org/officeDocument/2006/relationships/image" Target="../media/image4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7.jpeg"/><Relationship Id="rId7" Type="http://schemas.openxmlformats.org/officeDocument/2006/relationships/image" Target="../media/image26.png"/><Relationship Id="rId6" Type="http://schemas.openxmlformats.org/officeDocument/2006/relationships/image" Target="../media/image1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1" descr="C:\Users\yuluo\AppData\Roaming\Tencent\Users\342213143\QQ\WinTemp\RichOle\DZ@V%)Y)R7K2B$J$9[%A26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133600"/>
            <a:ext cx="8164512" cy="453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5"/>
          <p:cNvSpPr txBox="1"/>
          <p:nvPr/>
        </p:nvSpPr>
        <p:spPr>
          <a:xfrm>
            <a:off x="714375" y="285750"/>
            <a:ext cx="7858125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54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Unit </a:t>
            </a:r>
            <a:r>
              <a:rPr lang="zh-CN" altLang="en-US" sz="54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1 Lesson 3</a:t>
            </a:r>
            <a:endParaRPr lang="en-US" altLang="zh-CN" sz="54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54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Making </a:t>
            </a:r>
            <a:r>
              <a:rPr lang="en-US" altLang="zh-CN" sz="54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Breakfast</a:t>
            </a:r>
            <a:endParaRPr lang="zh-CN" altLang="en-US" sz="5400" dirty="0"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charRg st="1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>
                                            <p:txEl>
                                              <p:charRg st="1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075">
                                            <p:txEl>
                                              <p:charRg st="16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14500"/>
            <a:ext cx="2662238" cy="434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2214563"/>
            <a:ext cx="2214563" cy="392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11" descr="http://www.yooyoo360.com/photo/2009-1-4/200901141759283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963" y="2133600"/>
            <a:ext cx="1871662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9" descr="C:\Users\yuluo\Desktop\untitled3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138" y="4149725"/>
            <a:ext cx="24431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圆角矩形标注 9"/>
          <p:cNvSpPr/>
          <p:nvPr/>
        </p:nvSpPr>
        <p:spPr>
          <a:xfrm>
            <a:off x="928688" y="428625"/>
            <a:ext cx="3143250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I'd like some bread and milk.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2295" name="圆角矩形标注 10"/>
          <p:cNvSpPr/>
          <p:nvPr/>
        </p:nvSpPr>
        <p:spPr>
          <a:xfrm>
            <a:off x="5643563" y="642938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1989138"/>
            <a:ext cx="2662237" cy="434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060575"/>
            <a:ext cx="2214562" cy="392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9" descr="C:\Users\yuluo\Desktop\untitled3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675" y="2565400"/>
            <a:ext cx="2911475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圆角矩形标注 9"/>
          <p:cNvSpPr/>
          <p:nvPr/>
        </p:nvSpPr>
        <p:spPr>
          <a:xfrm>
            <a:off x="928688" y="428625"/>
            <a:ext cx="3143250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I'd like a pizza.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圆角矩形标注 10"/>
          <p:cNvSpPr/>
          <p:nvPr/>
        </p:nvSpPr>
        <p:spPr>
          <a:xfrm>
            <a:off x="5508625" y="476250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9775"/>
            <a:ext cx="2662238" cy="375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2349500"/>
            <a:ext cx="2214562" cy="286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11" descr="http://www.yooyoo360.com/photo/2009-1-4/200901141759283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38" y="2060575"/>
            <a:ext cx="2303462" cy="2182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9" descr="C:\Users\yuluo\Desktop\untitled3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688" y="4438650"/>
            <a:ext cx="2217737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圆角矩形标注 9"/>
          <p:cNvSpPr/>
          <p:nvPr/>
        </p:nvSpPr>
        <p:spPr>
          <a:xfrm>
            <a:off x="930275" y="428625"/>
            <a:ext cx="3641725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I'd like a hamburger and some bananas.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4343" name="圆角矩形标注 10"/>
          <p:cNvSpPr/>
          <p:nvPr/>
        </p:nvSpPr>
        <p:spPr>
          <a:xfrm>
            <a:off x="5643563" y="642938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  <p:bldP spid="143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2276475"/>
            <a:ext cx="2662238" cy="375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276475"/>
            <a:ext cx="2449513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11" descr="http://www.yooyoo360.com/photo/2009-1-4/200901141759283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575" y="1844675"/>
            <a:ext cx="2867025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9" descr="C:\Users\yuluo\Desktop\untitled3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700" y="4581525"/>
            <a:ext cx="2951163" cy="196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圆角矩形标注 9"/>
          <p:cNvSpPr/>
          <p:nvPr/>
        </p:nvSpPr>
        <p:spPr>
          <a:xfrm>
            <a:off x="928688" y="428625"/>
            <a:ext cx="3143250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I'd like some eggs and pears.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67" name="圆角矩形标注 10"/>
          <p:cNvSpPr/>
          <p:nvPr/>
        </p:nvSpPr>
        <p:spPr>
          <a:xfrm>
            <a:off x="5643563" y="642938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2349500"/>
            <a:ext cx="2566987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2062163"/>
            <a:ext cx="1928812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11" descr="http://www.yooyoo360.com/photo/2009-1-4/200901141759283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238" y="1917700"/>
            <a:ext cx="2865437" cy="2147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9" descr="C:\Users\yuluo\Desktop\untitled3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400" y="4437063"/>
            <a:ext cx="2619375" cy="196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圆角矩形标注 9"/>
          <p:cNvSpPr/>
          <p:nvPr/>
        </p:nvSpPr>
        <p:spPr>
          <a:xfrm>
            <a:off x="928688" y="428625"/>
            <a:ext cx="3143250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I'd like some bread and juice.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6391" name="圆角矩形标注 10"/>
          <p:cNvSpPr/>
          <p:nvPr/>
        </p:nvSpPr>
        <p:spPr>
          <a:xfrm>
            <a:off x="5643563" y="642938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Picture 3" descr="C:\Users\yuluo\AppData\Roaming\Tencent\Users\342213143\QQ\WinTemp\RichOle\88PGNK]UH[J53ID~%LL}%]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205038"/>
            <a:ext cx="2566987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4" descr="C:\Users\yuluo\AppData\Roaming\Tencent\Users\342213143\QQ\WinTemp\RichOle\$_44X@IDN43XZ_M18713K4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2349500"/>
            <a:ext cx="1927225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9" descr="C:\Users\yuluo\Desktop\untitled3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238" y="3933825"/>
            <a:ext cx="3635375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圆角矩形标注 9"/>
          <p:cNvSpPr/>
          <p:nvPr/>
        </p:nvSpPr>
        <p:spPr>
          <a:xfrm>
            <a:off x="930275" y="428625"/>
            <a:ext cx="3641725" cy="1143000"/>
          </a:xfrm>
          <a:prstGeom prst="wedgeRoundRectCallout">
            <a:avLst>
              <a:gd name="adj1" fmla="val -37500"/>
              <a:gd name="adj2" fmla="val 74639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I'd like some noodles and an apple.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14" name="圆角矩形标注 10"/>
          <p:cNvSpPr/>
          <p:nvPr/>
        </p:nvSpPr>
        <p:spPr>
          <a:xfrm>
            <a:off x="5643563" y="642938"/>
            <a:ext cx="3321050" cy="1143000"/>
          </a:xfrm>
          <a:prstGeom prst="wedgeRoundRectCallout">
            <a:avLst>
              <a:gd name="adj1" fmla="val 1014"/>
              <a:gd name="adj2" fmla="val 8350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What would you like for breakfast?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17415" name="图片 17414" descr="200842816407596_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475" y="1844675"/>
            <a:ext cx="2160588" cy="1925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79388" y="836613"/>
            <a:ext cx="7921625" cy="1311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80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Let's practice!</a:t>
            </a:r>
            <a:endParaRPr lang="zh-CN" altLang="en-US" sz="80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250825" y="2709863"/>
            <a:ext cx="5383213" cy="2528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A: What would you like for breakfast?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B: I'd like ...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0" descr="5y84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485900"/>
            <a:ext cx="2232025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12" descr="C:\Users\yuluo\Desktop\t8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988" y="404813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2" descr="C:\Users\yuluo\Desktop\-9-89-89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2420938"/>
            <a:ext cx="2592387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7" descr="16100338ba45948f7f7676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4149725"/>
            <a:ext cx="2574925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3" descr="C:\Users\yuluo\Desktop\4556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588" y="2060575"/>
            <a:ext cx="1817687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7" descr="20111124922546783_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850" y="333375"/>
            <a:ext cx="2944813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2"/>
          <p:cNvSpPr txBox="1"/>
          <p:nvPr/>
        </p:nvSpPr>
        <p:spPr>
          <a:xfrm>
            <a:off x="214313" y="928688"/>
            <a:ext cx="8715375" cy="506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400" dirty="0">
                <a:latin typeface="Calibri" panose="020F0502020204030204" pitchFamily="2" charset="0"/>
                <a:ea typeface="宋体" panose="02010600030101010101" pitchFamily="2" charset="-122"/>
              </a:rPr>
              <a:t>What’s for breakfast?</a:t>
            </a:r>
            <a:endParaRPr lang="en-US" altLang="zh-CN" sz="4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Calibri" panose="020F0502020204030204" pitchFamily="2" charset="0"/>
                <a:ea typeface="宋体" panose="02010600030101010101" pitchFamily="2" charset="-122"/>
              </a:rPr>
              <a:t>Milk and bread.</a:t>
            </a:r>
            <a:endParaRPr lang="en-US" altLang="zh-CN" sz="4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Calibri" panose="020F0502020204030204" pitchFamily="2" charset="0"/>
                <a:ea typeface="宋体" panose="02010600030101010101" pitchFamily="2" charset="-122"/>
              </a:rPr>
              <a:t>Milk and bread. Milk and bread.</a:t>
            </a:r>
            <a:endParaRPr lang="en-US" altLang="zh-CN" sz="4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Calibri" panose="020F0502020204030204" pitchFamily="2" charset="0"/>
                <a:ea typeface="宋体" panose="02010600030101010101" pitchFamily="2" charset="-122"/>
              </a:rPr>
              <a:t>No. No. No.</a:t>
            </a:r>
            <a:endParaRPr lang="en-US" altLang="zh-CN" sz="4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Calibri" panose="020F0502020204030204" pitchFamily="2" charset="0"/>
                <a:ea typeface="宋体" panose="02010600030101010101" pitchFamily="2" charset="-122"/>
              </a:rPr>
              <a:t>Let’s have porridge and eggs instead</a:t>
            </a:r>
            <a:r>
              <a:rPr lang="en-US" altLang="zh-CN" sz="4400" b="1" dirty="0">
                <a:latin typeface="Calibri" panose="020F0502020204030204" pitchFamily="2" charset="0"/>
                <a:ea typeface="宋体" panose="02010600030101010101" pitchFamily="2" charset="-122"/>
              </a:rPr>
              <a:t>.</a:t>
            </a:r>
            <a:endParaRPr lang="en-US" altLang="zh-CN" sz="44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TextBox 3"/>
          <p:cNvSpPr txBox="1"/>
          <p:nvPr/>
        </p:nvSpPr>
        <p:spPr>
          <a:xfrm>
            <a:off x="285750" y="285750"/>
            <a:ext cx="48577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9933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Let’s chant</a:t>
            </a:r>
            <a:r>
              <a:rPr lang="zh-CN" altLang="en-US" sz="4800" dirty="0">
                <a:solidFill>
                  <a:srgbClr val="9933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!</a:t>
            </a:r>
            <a:endParaRPr lang="zh-CN" altLang="en-US" sz="4800" dirty="0">
              <a:solidFill>
                <a:srgbClr val="9933FF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20484" name="Picture 5" descr="C:\Users\Yifei\AppData\Roaming\Tencent\Users\664904513\QQ\WinTemp\RichOle\4RA6A4$D_B]HZ]Q5VX`$$(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333375"/>
            <a:ext cx="2000250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9" descr="C:\Users\yuluo\Desktop\untitled3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0" y="1857375"/>
            <a:ext cx="2076450" cy="155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11" descr="http://www.yooyoo360.com/photo/2009-1-4/200901141759283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63" y="1857375"/>
            <a:ext cx="1571625" cy="153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12" descr="C:\Users\yuluo\Desktop\t8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75" y="3857625"/>
            <a:ext cx="172720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2" descr="http://img30.nipic.com/20111216/6834859_201346580000_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75" y="3929063"/>
            <a:ext cx="1928813" cy="142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971550" y="620713"/>
            <a:ext cx="31686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755650" y="2276475"/>
            <a:ext cx="6342063" cy="1920875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1. 学习新单词。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2. 问一问你的朋友，早餐想吃什么。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250825" y="188913"/>
            <a:ext cx="73818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rgbClr val="9933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It's time for breakfast!</a:t>
            </a:r>
            <a:endParaRPr lang="zh-CN" altLang="en-US" sz="4400" dirty="0">
              <a:solidFill>
                <a:srgbClr val="9933FF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4099" name="Picture 1" descr="C:\Users\yuluo\AppData\Roaming\Tencent\Users\342213143\QQ\WinTemp\RichOle\Q4M%K[B{T_5`]JMK3BYZ$OV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046163"/>
            <a:ext cx="6103938" cy="481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2" descr="C:\Users\yuluo\AppData\Roaming\Tencent\Users\342213143\QQ\WinTemp\RichOle\ER[QNNE@~9~$FR3VL~L(BM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CD1"/>
              </a:clrFrom>
              <a:clrTo>
                <a:srgbClr val="FFFCD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63" y="1500188"/>
            <a:ext cx="941387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9" descr="C:\Users\yuluo\Desktop\untitled3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3643313"/>
            <a:ext cx="835025" cy="62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2" descr="C:\Users\yuluo\Desktop\t8_副本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3714750"/>
            <a:ext cx="760412" cy="730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2"/>
          <p:cNvSpPr txBox="1"/>
          <p:nvPr/>
        </p:nvSpPr>
        <p:spPr>
          <a:xfrm>
            <a:off x="323850" y="2565400"/>
            <a:ext cx="5040313" cy="1311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8000" b="1" dirty="0">
                <a:solidFill>
                  <a:srgbClr val="FF6600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Goodbye!</a:t>
            </a:r>
            <a:endParaRPr lang="en-US" altLang="zh-CN" sz="8000" b="1" dirty="0">
              <a:solidFill>
                <a:srgbClr val="FF6600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468313" y="1412875"/>
            <a:ext cx="4824412" cy="33226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06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Let's learn!</a:t>
            </a:r>
            <a:endParaRPr lang="zh-CN" altLang="en-US" sz="106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矩形 6"/>
          <p:cNvPicPr/>
          <p:nvPr/>
        </p:nvPicPr>
        <p:blipFill>
          <a:blip r:embed="rId1"/>
          <a:stretch>
            <a:fillRect/>
          </a:stretch>
        </p:blipFill>
        <p:spPr>
          <a:xfrm>
            <a:off x="646113" y="4989513"/>
            <a:ext cx="4505325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8"/>
          <p:cNvSpPr txBox="1"/>
          <p:nvPr/>
        </p:nvSpPr>
        <p:spPr>
          <a:xfrm>
            <a:off x="4860925" y="549275"/>
            <a:ext cx="3497263" cy="100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b="1" dirty="0">
                <a:solidFill>
                  <a:srgbClr val="FF33CC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breakfast</a:t>
            </a:r>
            <a:endParaRPr lang="zh-CN" altLang="en-US" sz="6000" b="1" dirty="0">
              <a:solidFill>
                <a:srgbClr val="FF33CC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6148" name="图片 6147" descr="7P~$INAAI[}P3M0Y_`0S)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1800"/>
            <a:ext cx="6296025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矩形 6"/>
          <p:cNvPicPr/>
          <p:nvPr/>
        </p:nvPicPr>
        <p:blipFill>
          <a:blip r:embed="rId1"/>
          <a:stretch>
            <a:fillRect/>
          </a:stretch>
        </p:blipFill>
        <p:spPr>
          <a:xfrm>
            <a:off x="646113" y="4989513"/>
            <a:ext cx="4505325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8"/>
          <p:cNvSpPr txBox="1"/>
          <p:nvPr/>
        </p:nvSpPr>
        <p:spPr>
          <a:xfrm>
            <a:off x="6500813" y="1428750"/>
            <a:ext cx="1928812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FF33CC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milk</a:t>
            </a:r>
            <a:endParaRPr lang="zh-CN" altLang="en-US" sz="7200" b="1" dirty="0">
              <a:solidFill>
                <a:srgbClr val="FF33CC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7172" name="图片 7171" descr="mil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196975"/>
            <a:ext cx="5280025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矩形 6"/>
          <p:cNvPicPr/>
          <p:nvPr/>
        </p:nvPicPr>
        <p:blipFill>
          <a:blip r:embed="rId1"/>
          <a:stretch>
            <a:fillRect/>
          </a:stretch>
        </p:blipFill>
        <p:spPr>
          <a:xfrm>
            <a:off x="646113" y="4989513"/>
            <a:ext cx="4505325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8"/>
          <p:cNvSpPr txBox="1"/>
          <p:nvPr/>
        </p:nvSpPr>
        <p:spPr>
          <a:xfrm>
            <a:off x="6011863" y="1412875"/>
            <a:ext cx="2792412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7200" b="1" dirty="0">
                <a:solidFill>
                  <a:srgbClr val="FF33CC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bread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8196" name="图片 8195" descr="C:\Users\Administrator\Desktop\资源\pictures\食物\QQ图片20141005205840.jpgQQ图片201410052058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0000"/>
            <a:ext cx="4959350" cy="395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矩形 6"/>
          <p:cNvPicPr/>
          <p:nvPr/>
        </p:nvPicPr>
        <p:blipFill>
          <a:blip r:embed="rId1"/>
          <a:stretch>
            <a:fillRect/>
          </a:stretch>
        </p:blipFill>
        <p:spPr>
          <a:xfrm>
            <a:off x="646113" y="4989513"/>
            <a:ext cx="4505325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8"/>
          <p:cNvSpPr txBox="1"/>
          <p:nvPr/>
        </p:nvSpPr>
        <p:spPr>
          <a:xfrm>
            <a:off x="6500813" y="1428750"/>
            <a:ext cx="1928812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FF33CC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eggs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9220" name="图片 9219" descr="C:\Users\Administrator\Desktop\QQ图片20141104161549.jpgQQ图片201411041615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1196975"/>
            <a:ext cx="4865687" cy="4424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3"/>
          <p:cNvSpPr txBox="1"/>
          <p:nvPr/>
        </p:nvSpPr>
        <p:spPr>
          <a:xfrm>
            <a:off x="285750" y="285750"/>
            <a:ext cx="79295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9933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Draw your likes       or dislikes</a:t>
            </a:r>
            <a:endParaRPr lang="zh-CN" altLang="en-US" sz="3600" dirty="0">
              <a:solidFill>
                <a:srgbClr val="9933FF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10243" name="Picture 1" descr="F:\杂物\QQ图片20140718124805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63" y="214313"/>
            <a:ext cx="714375" cy="70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2" descr="F:\杂物\QQ图片201407181248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214313"/>
            <a:ext cx="714375" cy="717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45" name="表格 10244"/>
          <p:cNvGraphicFramePr/>
          <p:nvPr/>
        </p:nvGraphicFramePr>
        <p:xfrm>
          <a:off x="857250" y="1714500"/>
          <a:ext cx="7715250" cy="2317750"/>
        </p:xfrm>
        <a:graphic>
          <a:graphicData uri="http://schemas.openxmlformats.org/drawingml/2006/table">
            <a:tbl>
              <a:tblPr/>
              <a:tblGrid>
                <a:gridCol w="1928813"/>
                <a:gridCol w="1928812"/>
                <a:gridCol w="1928813"/>
                <a:gridCol w="1928812"/>
              </a:tblGrid>
              <a:tr h="57943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milk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egg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apple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banana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ice-cream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fish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bread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cookie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cake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grape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orange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tea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candy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vegetable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pear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dirty="0"/>
                        <a:t>juice</a:t>
                      </a:r>
                      <a:endParaRPr lang="en-US" altLang="zh-CN" sz="3200" dirty="0"/>
                    </a:p>
                  </a:txBody>
                  <a:tcPr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2" name="Picture 4" descr="C:\Users\yuluo\AppData\Roaming\Tencent\Users\342213143\QQ\WinTemp\RichOle\0O39HO7`C83O$9(83V967@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5" y="3214688"/>
            <a:ext cx="1643063" cy="346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3" name="Picture 1" descr="F:\杂物\QQ图片20140718124805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714500"/>
            <a:ext cx="500063" cy="49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4" name="Picture 2" descr="F:\杂物\QQ图片201407181248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286000"/>
            <a:ext cx="501650" cy="50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5" name="Picture 9" descr="C:\Users\yuluo\Desktop\untitled3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4929188"/>
            <a:ext cx="2076450" cy="155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6" name="Picture 12" descr="C:\Users\yuluo\Desktop\t8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75" y="4929188"/>
            <a:ext cx="172720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7" name="Picture 2" descr="C:\Users\yuluo\Desktop\-9-89-89_副本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4929188"/>
            <a:ext cx="1560512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8" name="Picture 11" descr="http://www.yooyoo360.com/photo/2009-1-4/2009011417592838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6250" y="4857750"/>
            <a:ext cx="1714500" cy="167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50825" y="765175"/>
            <a:ext cx="6408738" cy="33226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06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Ask and answer</a:t>
            </a:r>
            <a:endParaRPr lang="zh-CN" altLang="en-US" sz="106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880</Words>
  <Application>WPS 演示</Application>
  <PresentationFormat>全屏显示(4:3)</PresentationFormat>
  <Paragraphs>100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yuluo</dc:creator>
  <cp:lastModifiedBy>上帝掷骰子吗</cp:lastModifiedBy>
  <cp:revision>14</cp:revision>
  <dcterms:created xsi:type="dcterms:W3CDTF">2014-08-15T04:48:00Z</dcterms:created>
  <dcterms:modified xsi:type="dcterms:W3CDTF">2023-09-30T12:06:08Z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7D0B07E01A924C768B4631C8FB627B18_13</vt:lpwstr>
  </property>
</Properties>
</file>