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5" r:id="rId5"/>
    <p:sldId id="264" r:id="rId6"/>
    <p:sldId id="263" r:id="rId7"/>
    <p:sldId id="259" r:id="rId8"/>
    <p:sldId id="262" r:id="rId9"/>
    <p:sldId id="261" r:id="rId10"/>
    <p:sldId id="260" r:id="rId11"/>
    <p:sldId id="258" r:id="rId12"/>
    <p:sldId id="257" r:id="rId13"/>
    <p:sldId id="274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66CCF9E-2362-44E2-B750-47FB8E5BDF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66CCF9E-2362-44E2-B750-47FB8E5BDF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66CCF9E-2362-44E2-B750-47FB8E5BDF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66CCF9E-2362-44E2-B750-47FB8E5BDF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66CCF9E-2362-44E2-B750-47FB8E5BDF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66CCF9E-2362-44E2-B750-47FB8E5BDF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66CCF9E-2362-44E2-B750-47FB8E5BDF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66CCF9E-2362-44E2-B750-47FB8E5BDF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66CCF9E-2362-44E2-B750-47FB8E5BDF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66CCF9E-2362-44E2-B750-47FB8E5BDF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66CCF9E-2362-44E2-B750-47FB8E5BDF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66CCF9E-2362-44E2-B750-47FB8E5BDF6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6" descr="327158365440820730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71438" y="1785938"/>
            <a:ext cx="9001125" cy="2554287"/>
          </a:xfrm>
          <a:prstGeom prst="rect">
            <a:avLst/>
          </a:prstGeom>
          <a:solidFill>
            <a:srgbClr val="FF6699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8000" dirty="0">
                <a:latin typeface="Cambria Math" panose="02040503050406030204" pitchFamily="18" charset="0"/>
              </a:rPr>
              <a:t>Lesson 1 </a:t>
            </a:r>
            <a:endParaRPr lang="en-US" altLang="zh-CN" sz="8000" dirty="0">
              <a:latin typeface="Cambria Math" panose="02040503050406030204" pitchFamily="18" charset="0"/>
            </a:endParaRPr>
          </a:p>
          <a:p>
            <a:r>
              <a:rPr lang="en-US" altLang="zh-CN" sz="8000" dirty="0">
                <a:latin typeface="Cambria Math" panose="02040503050406030204" pitchFamily="18" charset="0"/>
              </a:rPr>
              <a:t>Li Ming’s Big Family</a:t>
            </a:r>
            <a:endParaRPr lang="zh-CN" altLang="en-US" sz="8000" dirty="0">
              <a:latin typeface="Cambria Math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38" y="500063"/>
            <a:ext cx="5643562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b="1" i="1" dirty="0">
                <a:latin typeface="Comic Sans MS" panose="030F0702030302020204" pitchFamily="66" charset="0"/>
              </a:rPr>
              <a:t>Unit 1</a:t>
            </a:r>
            <a:endParaRPr lang="zh-CN" altLang="en-US" sz="4800" b="1" i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2" descr="2008052915154698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071813" y="2571750"/>
            <a:ext cx="2928937" cy="830263"/>
          </a:xfrm>
          <a:prstGeom prst="rect">
            <a:avLst/>
          </a:prstGeom>
          <a:solidFill>
            <a:srgbClr val="FF6699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800" b="1" dirty="0">
                <a:latin typeface="Comic Sans MS" panose="030F0702030302020204" pitchFamily="66" charset="0"/>
              </a:rPr>
              <a:t>See you!</a:t>
            </a:r>
            <a:endParaRPr lang="zh-CN" altLang="en-US" sz="48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28625" y="428625"/>
            <a:ext cx="2643188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New words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C:\Users\chenchen10\Desktop\moth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428625"/>
            <a:ext cx="4214813" cy="3357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7" name="Picture 3" descr="C:\Users\chenchen10\AppData\Roaming\Tencent\Users\1354352631\QQ\WinTemp\RichOle\_2$LBWUX}QU`T%O8S_@{6(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000240"/>
            <a:ext cx="4357718" cy="4000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929188" y="5357813"/>
            <a:ext cx="1643063" cy="6461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accent2">
                <a:lumMod val="40000"/>
                <a:lumOff val="6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father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29375" y="4071938"/>
            <a:ext cx="1785938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accent4">
                <a:lumMod val="40000"/>
                <a:lumOff val="6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mother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2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428625" y="428625"/>
            <a:ext cx="2643188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New words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2049" name="Picture 1" descr="C:\Users\chenchen10\AppData\Roaming\Tencent\Users\1354352631\QQ\WinTemp\RichOle\3O3~4NUGDMB`T7MF}6){(I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857375"/>
            <a:ext cx="4143375" cy="3643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 descr="C:\Users\chenchen10\AppData\Roaming\Tencent\Users\1354352631\QQ\WinTemp\RichOle\VJ7}@RP1N599O25D_BT@K$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285750"/>
            <a:ext cx="3929063" cy="3643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572125" y="4214813"/>
            <a:ext cx="3000375" cy="6461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accent2">
                <a:lumMod val="40000"/>
                <a:lumOff val="6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grandmother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313" y="5786438"/>
            <a:ext cx="2857500" cy="646112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grandfather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28625" y="428625"/>
            <a:ext cx="2643188" cy="6461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New words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5124" name="AutoShape 2" descr="C:\Users\chenchen10\AppData\Roaming\Tencent\Users\1354352631\QQ\WinTemp\RichOle\l}7LMLZ6KAZHOM1QHXU1I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125" name="AutoShape 3" descr="C:\Users\chenchen10\AppData\Roaming\Tencent\Users\1354352631\QQ\WinTemp\RichOle\l}7LMLZ6KAZHOM1QHXU1I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126" name="AutoShape 4" descr="C:\Users\chenchen10\AppData\Roaming\Tencent\Users\1354352631\QQ\WinTemp\RichOle\l}7LMLZ6KAZHOM1QHXU1I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127" name="AutoShape 5" descr="C:\Users\chenchen10\AppData\Roaming\Tencent\Users\1354352631\QQ\WinTemp\RichOle\l}7LMLZ6KAZHOM1QHXU1I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0" name="图片 9" descr="QQ图片201408050926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142852"/>
            <a:ext cx="4429124" cy="35004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9" name="Picture 7" descr="C:\Users\chenchen10\AppData\Roaming\Tencent\Users\1354352631\QQ\WinTemp\RichOle\NN$9Z}W6U@4S2LGTSGBT(1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357430"/>
            <a:ext cx="4500594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215063" y="3857625"/>
            <a:ext cx="1714500" cy="64611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2">
                <a:lumMod val="40000"/>
                <a:lumOff val="6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sisters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929188" y="5286375"/>
            <a:ext cx="2143125" cy="6461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brothers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3" descr="201301191708174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9" name="Picture 1" descr="C:\Users\chenchen10\AppData\Roaming\Tencent\Users\1354352631\QQ\WinTemp\RichOle\(P2JM24[UUF6DAQ3V)`J`C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57430"/>
            <a:ext cx="5286380" cy="43719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椭圆形标注 5"/>
          <p:cNvSpPr/>
          <p:nvPr/>
        </p:nvSpPr>
        <p:spPr>
          <a:xfrm>
            <a:off x="0" y="928688"/>
            <a:ext cx="3643313" cy="1357313"/>
          </a:xfrm>
          <a:prstGeom prst="wedgeEllipseCallout">
            <a:avLst>
              <a:gd name="adj1" fmla="val -27170"/>
              <a:gd name="adj2" fmla="val 119757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my mother.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14375" y="2714625"/>
            <a:ext cx="1214438" cy="13573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000375" y="3429000"/>
            <a:ext cx="1214438" cy="13573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4857750" y="2357438"/>
            <a:ext cx="4143375" cy="1357313"/>
          </a:xfrm>
          <a:prstGeom prst="wedgeEllipseCallout">
            <a:avLst>
              <a:gd name="adj1" fmla="val -66269"/>
              <a:gd name="adj2" fmla="val 6923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my father.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1" name="云形 10"/>
          <p:cNvSpPr/>
          <p:nvPr/>
        </p:nvSpPr>
        <p:spPr>
          <a:xfrm>
            <a:off x="4857750" y="571500"/>
            <a:ext cx="4143375" cy="1285875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my family.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4929188" cy="6461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Introduce your family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" descr="201203261659552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42875" y="142875"/>
            <a:ext cx="4929188" cy="6461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Introduce your family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4" name="图片 3" descr="famil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357313"/>
            <a:ext cx="5595938" cy="44291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图片 6" descr="boy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0" y="3857625"/>
            <a:ext cx="3143250" cy="300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形标注 7"/>
          <p:cNvSpPr/>
          <p:nvPr/>
        </p:nvSpPr>
        <p:spPr>
          <a:xfrm>
            <a:off x="5786438" y="285750"/>
            <a:ext cx="3214688" cy="2000250"/>
          </a:xfrm>
          <a:prstGeom prst="wedgeEllipseCallout">
            <a:avLst>
              <a:gd name="adj1" fmla="val -28121"/>
              <a:gd name="adj2" fmla="val 122151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my family. 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 have a brother.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143000" y="2071688"/>
            <a:ext cx="1000125" cy="9286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" descr="201203261659552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" y="0"/>
            <a:ext cx="91376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 descr="fami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0"/>
            <a:ext cx="5786478" cy="4000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 descr="4d8037b5gw1dx6sji9kym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3786188"/>
            <a:ext cx="2428875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椭圆形标注 4"/>
          <p:cNvSpPr/>
          <p:nvPr/>
        </p:nvSpPr>
        <p:spPr>
          <a:xfrm>
            <a:off x="0" y="714375"/>
            <a:ext cx="3286125" cy="2000250"/>
          </a:xfrm>
          <a:prstGeom prst="wedgeEllipseCallout">
            <a:avLst>
              <a:gd name="adj1" fmla="val 20558"/>
              <a:gd name="adj2" fmla="val 99048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my family.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 have a grandfather and a grandmother.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786313" y="714375"/>
            <a:ext cx="1785938" cy="1428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3" descr="201301191708174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" name="Picture 1" descr="C:\Users\chenchen10\AppData\Roaming\Tencent\Users\1354352631\QQ\WinTemp\RichOle\[H(H}QEMG)AG8D1WL7@YVF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63" y="0"/>
            <a:ext cx="5786437" cy="4071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6" name="Picture 2" descr="C:\Users\chenchen10\AppData\Roaming\Tencent\Users\1354352631\QQ\WinTemp\RichOle\LI3A}%9L`DA){Z`G_DL]P]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4000500"/>
            <a:ext cx="2428875" cy="2676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形标注 5"/>
          <p:cNvSpPr/>
          <p:nvPr/>
        </p:nvSpPr>
        <p:spPr>
          <a:xfrm>
            <a:off x="0" y="500063"/>
            <a:ext cx="3286125" cy="1928813"/>
          </a:xfrm>
          <a:prstGeom prst="wedgeEllipseCallout">
            <a:avLst>
              <a:gd name="adj1" fmla="val -31468"/>
              <a:gd name="adj2" fmla="val 123502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my family. 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 have two sisters.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572125" y="1285875"/>
            <a:ext cx="928688" cy="1000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643813" y="1214438"/>
            <a:ext cx="928688" cy="1000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2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85750" y="285750"/>
            <a:ext cx="49291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Let’s practice!</a:t>
            </a:r>
            <a:endParaRPr lang="zh-CN" altLang="en-US" sz="3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1071563"/>
            <a:ext cx="7572375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Comic Sans MS" panose="030F0702030302020204" pitchFamily="66" charset="0"/>
              </a:rPr>
              <a:t>This is my family.</a:t>
            </a:r>
            <a:endParaRPr lang="en-US" altLang="zh-CN" sz="4400" dirty="0">
              <a:latin typeface="Comic Sans MS" panose="030F0702030302020204" pitchFamily="66" charset="0"/>
            </a:endParaRPr>
          </a:p>
          <a:p>
            <a:r>
              <a:rPr lang="en-US" altLang="zh-CN" sz="4400" dirty="0">
                <a:latin typeface="Comic Sans MS" panose="030F0702030302020204" pitchFamily="66" charset="0"/>
              </a:rPr>
              <a:t>I have …</a:t>
            </a:r>
            <a:endParaRPr lang="zh-CN" altLang="en-US" sz="4400" dirty="0">
              <a:latin typeface="Comic Sans MS" panose="030F0702030302020204" pitchFamily="66" charset="0"/>
            </a:endParaRPr>
          </a:p>
        </p:txBody>
      </p:sp>
      <p:pic>
        <p:nvPicPr>
          <p:cNvPr id="8193" name="Picture 1" descr="C:\Users\chenchen10\AppData\Roaming\Tencent\Users\1354352631\QQ\WinTemp\RichOle\V1T%`]1JX{P0P`_}G20SHB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85728"/>
            <a:ext cx="4164258" cy="30718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C:\Users\chenchen10\AppData\Roaming\Tencent\Users\1354352631\QQ\WinTemp\RichOle\C_DY6_F7F~WRKAWEJ$)LPZ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3143250"/>
            <a:ext cx="4429125" cy="3067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5" name="Picture 3" descr="C:\Users\chenchen10\AppData\Roaming\Tencent\Users\1354352631\QQ\WinTemp\RichOle\CA~OAEZ8U6$)R3~KLZR[{WP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3" y="3643313"/>
            <a:ext cx="4214813" cy="30400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431</Words>
  <Application>WPS 演示</Application>
  <PresentationFormat>全屏显示(4:3)</PresentationFormat>
  <Paragraphs>53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Cambria Math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20</cp:revision>
  <dcterms:created xsi:type="dcterms:W3CDTF">2014-08-05T00:29:00Z</dcterms:created>
  <dcterms:modified xsi:type="dcterms:W3CDTF">2023-09-30T16:12:08Z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B2CA0002FA294F99828A7DC79F96368E_13</vt:lpwstr>
  </property>
  <property fmtid="{D5CDD505-2E9C-101B-9397-08002B2CF9AE}" pid="3" name="KSOProductBuildVer">
    <vt:lpwstr>2052-12.1.0.15374</vt:lpwstr>
  </property>
</Properties>
</file>