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3" r:id="rId4"/>
    <p:sldId id="264" r:id="rId5"/>
    <p:sldId id="265" r:id="rId6"/>
    <p:sldId id="268" r:id="rId7"/>
    <p:sldId id="269" r:id="rId8"/>
    <p:sldId id="271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66" r:id="rId20"/>
    <p:sldId id="267" r:id="rId21"/>
    <p:sldId id="278" r:id="rId22"/>
    <p:sldId id="257" r:id="rId23"/>
    <p:sldId id="286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107950" y="404813"/>
            <a:ext cx="9144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Unit </a:t>
            </a:r>
            <a:r>
              <a:rPr lang="zh-CN" altLang="en-US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1 Lesson 5</a:t>
            </a:r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en-US" altLang="zh-CN" sz="60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In the Living </a:t>
            </a:r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Room</a:t>
            </a:r>
            <a:endParaRPr lang="zh-CN" altLang="en-US" sz="60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20120208112207_WQscC_thumb_6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2781300"/>
            <a:ext cx="5276850" cy="395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C:\Users\Administrator\Desktop\1218870904735_000.jpg1218870904735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5588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3"/>
          <p:cNvSpPr txBox="1"/>
          <p:nvPr/>
        </p:nvSpPr>
        <p:spPr>
          <a:xfrm>
            <a:off x="395288" y="404813"/>
            <a:ext cx="8494712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drawing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2292" name="图片 12291" descr="QQ图片201411051429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3536950"/>
            <a:ext cx="3960813" cy="322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2628900" y="1341438"/>
            <a:ext cx="5938838" cy="1431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Pair work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20090114121528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773238"/>
            <a:ext cx="4667250" cy="463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圆角矩形标注 14338"/>
          <p:cNvSpPr/>
          <p:nvPr/>
        </p:nvSpPr>
        <p:spPr>
          <a:xfrm>
            <a:off x="611188" y="188913"/>
            <a:ext cx="3097212" cy="1296987"/>
          </a:xfrm>
          <a:prstGeom prst="wedgeRoundRectCallout">
            <a:avLst>
              <a:gd name="adj1" fmla="val 49875"/>
              <a:gd name="adj2" fmla="val 148727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drawing.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4340" name="圆角矩形标注 14339"/>
          <p:cNvSpPr/>
          <p:nvPr/>
        </p:nvSpPr>
        <p:spPr>
          <a:xfrm>
            <a:off x="5724525" y="188913"/>
            <a:ext cx="3095625" cy="1296987"/>
          </a:xfrm>
          <a:prstGeom prst="wedgeRoundRectCallout">
            <a:avLst>
              <a:gd name="adj1" fmla="val -48894"/>
              <a:gd name="adj2" fmla="val 89394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圆角矩形标注 15361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15362" descr="3191022_161250942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5025" y="261938"/>
            <a:ext cx="3671888" cy="409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圆角矩形标注 15363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playing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basketball.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圆角矩形标注 16385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7" name="图片 16386" descr="C:\Users\Administrator\Desktop\QQ图片20141105145444.jpgQQ图片20141105145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8475" y="260350"/>
            <a:ext cx="4414838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圆角矩形标注 16387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doing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homework.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圆角矩形标注 17409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图片 17410" descr="C:\Users\Administrator\Desktop\QQ图片20141105144928.jpgQQ图片20141105144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260350"/>
            <a:ext cx="4608512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圆角矩形标注 17411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playing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the piano.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圆角矩形标注 18433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图片 18434" descr="C:\Users\Administrator\Desktop\235006-14032Q1435911.jpg235006-14032Q1435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333375"/>
            <a:ext cx="2749550" cy="3773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圆角矩形标注 18435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reading.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3"/>
          <p:cNvSpPr txBox="1"/>
          <p:nvPr/>
        </p:nvSpPr>
        <p:spPr>
          <a:xfrm>
            <a:off x="539750" y="188913"/>
            <a:ext cx="7380288" cy="2773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FF00"/>
                </a:solidFill>
                <a:latin typeface="Jokerman" panose="04090605060D06020702" charset="0"/>
                <a:ea typeface="宋体" panose="02010600030101010101" pitchFamily="2" charset="-122"/>
              </a:rPr>
              <a:t>Let's </a:t>
            </a:r>
            <a:endParaRPr lang="zh-CN" altLang="en-US" sz="8800" b="1" dirty="0">
              <a:solidFill>
                <a:srgbClr val="FFFF00"/>
              </a:solidFill>
              <a:latin typeface="Jokerman" panose="04090605060D0602070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8800" b="1" dirty="0">
                <a:solidFill>
                  <a:srgbClr val="FFFF00"/>
                </a:solidFill>
                <a:latin typeface="Jokerman" panose="04090605060D06020702" charset="0"/>
                <a:ea typeface="宋体" panose="02010600030101010101" pitchFamily="2" charset="-122"/>
              </a:rPr>
              <a:t>practice!</a:t>
            </a:r>
            <a:endParaRPr lang="zh-CN" altLang="en-US" sz="8800" b="1" dirty="0">
              <a:solidFill>
                <a:srgbClr val="FFFF00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3132138" y="3357563"/>
            <a:ext cx="5688012" cy="2103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A: What are you 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B: I'm ...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C:\Users\Administrator\Desktop\0574_103100_HhndzbFN.jpg0574_103100_HhndzbF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3457575" cy="478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QQ图片201411051353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117475"/>
            <a:ext cx="3930650" cy="317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QQ图片201411051418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3502025"/>
            <a:ext cx="3700463" cy="324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 txBox="1"/>
          <p:nvPr/>
        </p:nvSpPr>
        <p:spPr>
          <a:xfrm>
            <a:off x="1619250" y="260350"/>
            <a:ext cx="5940425" cy="14335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Homework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187450" y="2060575"/>
            <a:ext cx="6953250" cy="1433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1. 学习新单词。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2. 使用本课重点句型造句。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1187450" y="836613"/>
            <a:ext cx="7524750" cy="3017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9600" b="1" dirty="0">
                <a:solidFill>
                  <a:srgbClr val="FFFF00"/>
                </a:solidFill>
                <a:latin typeface="Jokerman" panose="04090605060D06020702" charset="0"/>
                <a:ea typeface="宋体" panose="02010600030101010101" pitchFamily="2" charset="-122"/>
              </a:rPr>
              <a:t>Let's </a:t>
            </a:r>
            <a:endParaRPr lang="zh-CN" altLang="en-US" sz="9600" b="1" dirty="0">
              <a:solidFill>
                <a:srgbClr val="FFFF00"/>
              </a:solidFill>
              <a:latin typeface="Jokerman" panose="04090605060D0602070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rgbClr val="FFFF00"/>
                </a:solidFill>
                <a:latin typeface="Jokerman" panose="04090605060D06020702" charset="0"/>
                <a:ea typeface="宋体" panose="02010600030101010101" pitchFamily="2" charset="-122"/>
              </a:rPr>
              <a:t>learn!</a:t>
            </a:r>
            <a:endParaRPr lang="zh-CN" altLang="en-US" sz="9600" b="1" dirty="0">
              <a:solidFill>
                <a:srgbClr val="FFFF00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0" y="1643063"/>
            <a:ext cx="91440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b="1" dirty="0">
                <a:latin typeface="Comic Sans MS" panose="030F0702030302020204" pitchFamily="2" charset="0"/>
                <a:ea typeface="宋体" panose="02010600030101010101" pitchFamily="2" charset="-122"/>
              </a:rPr>
              <a:t>Goodbye!</a:t>
            </a:r>
            <a:endParaRPr lang="zh-CN" altLang="en-US" sz="80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3"/>
          <p:cNvSpPr txBox="1"/>
          <p:nvPr/>
        </p:nvSpPr>
        <p:spPr>
          <a:xfrm>
            <a:off x="971550" y="7651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watch TV</a:t>
            </a:r>
            <a:endParaRPr lang="zh-CN" altLang="en-US" sz="4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5123" name="图片 5122" descr="C:\Users\Administrator\Desktop\1369-110R01RZ682.jpg1369-110R01RZ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917700"/>
            <a:ext cx="6348412" cy="423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323850" y="333375"/>
            <a:ext cx="403225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read newspapers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6147" name="图片 6146" descr="C:\Users\Administrator\Desktop\QQ图片20141105135253.jpgQQ图片20141105135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133600"/>
            <a:ext cx="5743575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323850" y="3333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play cards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7171" name="图片 7170" descr="C:\Users\Administrator\Desktop\201272685045ic87c.jpg201272685045ic87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557338"/>
            <a:ext cx="6122988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3"/>
          <p:cNvSpPr txBox="1"/>
          <p:nvPr/>
        </p:nvSpPr>
        <p:spPr>
          <a:xfrm>
            <a:off x="2628900" y="1341438"/>
            <a:ext cx="5938838" cy="2773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Learn to say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C:\Users\Administrator\Desktop\1269481679205_xp0si6.jpg1269481679205_xp0si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3"/>
          <p:cNvSpPr txBox="1"/>
          <p:nvPr/>
        </p:nvSpPr>
        <p:spPr>
          <a:xfrm>
            <a:off x="323850" y="1125538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singing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0" name="图片 9219" descr="QQ图片20141105142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3357563"/>
            <a:ext cx="3455987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C:\Users\Administrator\Desktop\1270022818002_xmd50c.jpg1270022818002_xmd5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98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3"/>
          <p:cNvSpPr txBox="1"/>
          <p:nvPr/>
        </p:nvSpPr>
        <p:spPr>
          <a:xfrm>
            <a:off x="250825" y="549275"/>
            <a:ext cx="8426450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dancing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0244" name="图片 10243" descr="20090114094502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3573463"/>
            <a:ext cx="2636838" cy="334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C:\Users\Administrator\Desktop\20110702080953_wiuSQ.jpg20110702080953_wiuS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3"/>
          <p:cNvSpPr txBox="1"/>
          <p:nvPr/>
        </p:nvSpPr>
        <p:spPr>
          <a:xfrm>
            <a:off x="323850" y="1125538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reading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1268" name="图片 11267" descr="QQ图片20141105142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644900"/>
            <a:ext cx="2736850" cy="313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WPS 演示</Application>
  <PresentationFormat>全屏显示(4:3)</PresentationFormat>
  <Paragraphs>70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UQi.me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UQi.me</dc:creator>
  <cp:lastModifiedBy>上帝掷骰子吗</cp:lastModifiedBy>
  <cp:revision>8</cp:revision>
  <dcterms:created xsi:type="dcterms:W3CDTF">2014-07-10T02:04:00Z</dcterms:created>
  <dcterms:modified xsi:type="dcterms:W3CDTF">2023-09-30T12:07:10Z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AFE0C5F6063A4408A4903329278F309A_13</vt:lpwstr>
  </property>
</Properties>
</file>