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sldIdLst>
    <p:sldId id="262" r:id="rId6"/>
    <p:sldId id="263" r:id="rId7"/>
    <p:sldId id="274" r:id="rId8"/>
    <p:sldId id="275" r:id="rId9"/>
    <p:sldId id="276" r:id="rId10"/>
    <p:sldId id="277" r:id="rId11"/>
    <p:sldId id="278" r:id="rId12"/>
    <p:sldId id="265" r:id="rId13"/>
    <p:sldId id="279" r:id="rId14"/>
    <p:sldId id="280" r:id="rId15"/>
    <p:sldId id="281" r:id="rId16"/>
    <p:sldId id="282" r:id="rId17"/>
    <p:sldId id="269" r:id="rId18"/>
    <p:sldId id="283" r:id="rId19"/>
    <p:sldId id="288" r:id="rId20"/>
    <p:sldId id="289" r:id="rId21"/>
    <p:sldId id="284" r:id="rId22"/>
    <p:sldId id="285" r:id="rId23"/>
    <p:sldId id="286" r:id="rId24"/>
    <p:sldId id="287" r:id="rId25"/>
    <p:sldId id="294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63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307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lvl="0"/>
            <a:endParaRPr lang="en-US" altLang="x-none" dirty="0">
              <a:latin typeface="Calibri" panose="020F0502020204030204" pitchFamily="2" charset="0"/>
            </a:endParaRPr>
          </a:p>
        </p:txBody>
      </p:sp>
      <p:sp>
        <p:nvSpPr>
          <p:cNvPr id="307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2" charset="0"/>
              </a:rPr>
            </a:fld>
            <a:endParaRPr lang="en-US" altLang="zh-CN" dirty="0">
              <a:latin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5.png"/><Relationship Id="rId2" Type="http://schemas.openxmlformats.org/officeDocument/2006/relationships/image" Target="../media/image21.jpeg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8.jpeg"/><Relationship Id="rId2" Type="http://schemas.openxmlformats.org/officeDocument/2006/relationships/image" Target="../media/image17.pn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30.jpeg"/><Relationship Id="rId2" Type="http://schemas.openxmlformats.org/officeDocument/2006/relationships/image" Target="../media/image17.png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32.jpeg"/><Relationship Id="rId2" Type="http://schemas.openxmlformats.org/officeDocument/2006/relationships/image" Target="../media/image17.png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34.jpeg"/><Relationship Id="rId2" Type="http://schemas.openxmlformats.org/officeDocument/2006/relationships/image" Target="../media/image17.png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TextBox 8"/>
          <p:cNvGrpSpPr/>
          <p:nvPr/>
        </p:nvGrpSpPr>
        <p:grpSpPr>
          <a:xfrm>
            <a:off x="2936875" y="900113"/>
            <a:ext cx="5922963" cy="3046412"/>
            <a:chOff x="0" y="0"/>
            <a:chExt cx="3713" cy="1551"/>
          </a:xfrm>
        </p:grpSpPr>
        <p:pic>
          <p:nvPicPr>
            <p:cNvPr id="5123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文本框 5123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4400" dirty="0">
                  <a:latin typeface="Comic Sans MS" panose="030F0702030302020204" pitchFamily="2" charset="0"/>
                </a:rPr>
                <a:t>Unit </a:t>
              </a:r>
              <a:r>
                <a:rPr lang="zh-CN" altLang="en-US" sz="4400" dirty="0">
                  <a:latin typeface="Comic Sans MS" panose="030F0702030302020204" pitchFamily="2" charset="0"/>
                </a:rPr>
                <a:t>4</a:t>
              </a:r>
              <a:r>
                <a:rPr lang="en-US" altLang="zh-CN" sz="4400" dirty="0">
                  <a:latin typeface="Comic Sans MS" panose="030F0702030302020204" pitchFamily="2" charset="0"/>
                </a:rPr>
                <a:t> </a:t>
              </a:r>
              <a:endParaRPr lang="en-US" altLang="zh-CN" sz="4400" dirty="0">
                <a:latin typeface="Comic Sans MS" panose="030F0702030302020204" pitchFamily="2" charset="0"/>
              </a:endParaRPr>
            </a:p>
            <a:p>
              <a:pPr algn="ctr"/>
              <a:r>
                <a:rPr lang="en-US" altLang="zh-CN" sz="3600" dirty="0">
                  <a:latin typeface="Comic Sans MS" panose="030F0702030302020204" pitchFamily="2" charset="0"/>
                </a:rPr>
                <a:t>Lesson </a:t>
              </a:r>
              <a:r>
                <a:rPr lang="zh-CN" altLang="en-US" sz="3600" dirty="0">
                  <a:latin typeface="Comic Sans MS" panose="030F0702030302020204" pitchFamily="2" charset="0"/>
                </a:rPr>
                <a:t>23</a:t>
              </a:r>
              <a:r>
                <a:rPr lang="en-US" altLang="zh-CN" sz="3600" dirty="0">
                  <a:latin typeface="Comic Sans MS" panose="030F0702030302020204" pitchFamily="2" charset="0"/>
                </a:rPr>
                <a:t> </a:t>
              </a:r>
              <a:endParaRPr lang="en-US" altLang="zh-CN" sz="3600" dirty="0">
                <a:latin typeface="Comic Sans MS" panose="030F0702030302020204" pitchFamily="2" charset="0"/>
              </a:endParaRPr>
            </a:p>
            <a:p>
              <a:pPr algn="ctr"/>
              <a:r>
                <a:rPr lang="zh-CN" altLang="en-US" sz="3600" dirty="0">
                  <a:latin typeface="Comic Sans MS" panose="030F0702030302020204" pitchFamily="2" charset="0"/>
                </a:rPr>
                <a:t>It's </a:t>
              </a:r>
              <a:r>
                <a:rPr lang="en-US" altLang="zh-CN" sz="3600" dirty="0">
                  <a:latin typeface="Comic Sans MS" panose="030F0702030302020204" pitchFamily="2" charset="0"/>
                </a:rPr>
                <a:t>Christmas </a:t>
              </a:r>
              <a:r>
                <a:rPr lang="zh-CN" altLang="en-US" sz="3600" dirty="0">
                  <a:latin typeface="Comic Sans MS" panose="030F0702030302020204" pitchFamily="2" charset="0"/>
                </a:rPr>
                <a:t>Morning!</a:t>
              </a:r>
              <a:endParaRPr lang="zh-CN" altLang="en-US" sz="3600" dirty="0">
                <a:latin typeface="Comic Sans MS" panose="030F0702030302020204" pitchFamily="2" charset="0"/>
              </a:endParaRPr>
            </a:p>
          </p:txBody>
        </p:sp>
      </p:grpSp>
      <p:pic>
        <p:nvPicPr>
          <p:cNvPr id="5125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39223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圆角矩形标注 9"/>
          <p:cNvSpPr/>
          <p:nvPr/>
        </p:nvSpPr>
        <p:spPr>
          <a:xfrm>
            <a:off x="1922463" y="1104900"/>
            <a:ext cx="3987800" cy="1050925"/>
          </a:xfrm>
          <a:prstGeom prst="wedgeRoundRectCallout">
            <a:avLst>
              <a:gd name="adj1" fmla="val -47769"/>
              <a:gd name="adj2" fmla="val 93347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Look! My sister brought me a skirt!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14339" name="图片 14338" descr="C:\Users\Administrator\Desktop\QQ图片20141111210414.jpgQQ图片201411112104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9188" y="2684463"/>
            <a:ext cx="3579812" cy="351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7" descr="C:\Users\yinghu\Desktop\素材\小朋友对话图\22681253623357408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2212975"/>
            <a:ext cx="1744663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988" y="2241550"/>
            <a:ext cx="2263775" cy="321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cef2OTuey4r3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1838" y="2420938"/>
            <a:ext cx="5305425" cy="4198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圆角矩形标注 9"/>
          <p:cNvSpPr/>
          <p:nvPr/>
        </p:nvSpPr>
        <p:spPr>
          <a:xfrm>
            <a:off x="3524250" y="841375"/>
            <a:ext cx="4470400" cy="1050925"/>
          </a:xfrm>
          <a:prstGeom prst="wedgeRoundRectCallout">
            <a:avLst>
              <a:gd name="adj1" fmla="val 38037"/>
              <a:gd name="adj2" fmla="val 134801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Look! My mother brought me a camera!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15364" name="Picture 8" descr="C:\Users\yinghu\AppData\Roaming\Tencent\Users\1585676360\QQ\WinTemp\RichOle\UEB4EJHK(AOKZ270U(RO@5B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912938"/>
            <a:ext cx="1752600" cy="275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363" y="2717800"/>
            <a:ext cx="2263775" cy="3214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TextBox 8"/>
          <p:cNvGrpSpPr/>
          <p:nvPr/>
        </p:nvGrpSpPr>
        <p:grpSpPr>
          <a:xfrm>
            <a:off x="2938463" y="885825"/>
            <a:ext cx="5922962" cy="2570163"/>
            <a:chOff x="0" y="0"/>
            <a:chExt cx="3713" cy="1551"/>
          </a:xfrm>
        </p:grpSpPr>
        <p:pic>
          <p:nvPicPr>
            <p:cNvPr id="16387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8" name="文本框 16387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2" charset="0"/>
                </a:rPr>
                <a:t>Ask and answer</a:t>
              </a:r>
              <a:endParaRPr lang="zh-CN" altLang="en-US" sz="6000" dirty="0">
                <a:latin typeface="Comic Sans MS" panose="030F0702030302020204" pitchFamily="2" charset="0"/>
              </a:endParaRPr>
            </a:p>
          </p:txBody>
        </p:sp>
      </p:grpSp>
      <p:pic>
        <p:nvPicPr>
          <p:cNvPr id="16389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39223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3657600"/>
            <a:ext cx="2076450" cy="263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云形标注 6"/>
          <p:cNvSpPr/>
          <p:nvPr/>
        </p:nvSpPr>
        <p:spPr>
          <a:xfrm>
            <a:off x="412750" y="4806950"/>
            <a:ext cx="3133725" cy="1428750"/>
          </a:xfrm>
          <a:prstGeom prst="cloudCallout">
            <a:avLst>
              <a:gd name="adj1" fmla="val 57921"/>
              <a:gd name="adj2" fmla="val -55079"/>
            </a:avLst>
          </a:prstGeom>
          <a:noFill/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Oh! It's a skirt!</a:t>
            </a:r>
            <a:endParaRPr lang="zh-CN" altLang="en-US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sp>
        <p:nvSpPr>
          <p:cNvPr id="17412" name="云形标注 9"/>
          <p:cNvSpPr/>
          <p:nvPr/>
        </p:nvSpPr>
        <p:spPr>
          <a:xfrm>
            <a:off x="2552700" y="238125"/>
            <a:ext cx="3987800" cy="2092325"/>
          </a:xfrm>
          <a:prstGeom prst="cloudCallout">
            <a:avLst>
              <a:gd name="adj1" fmla="val -70060"/>
              <a:gd name="adj2" fmla="val 61347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have a gift for you. Open it, Mary!</a:t>
            </a:r>
            <a:endParaRPr lang="zh-CN" altLang="en-US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pic>
        <p:nvPicPr>
          <p:cNvPr id="17413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09725"/>
            <a:ext cx="2085975" cy="298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17413" descr="QQ图片201411112106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588" y="2095500"/>
            <a:ext cx="3230562" cy="3313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3288" y="3074988"/>
            <a:ext cx="1879600" cy="253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云形标注 6"/>
          <p:cNvSpPr/>
          <p:nvPr/>
        </p:nvSpPr>
        <p:spPr>
          <a:xfrm>
            <a:off x="438150" y="4502150"/>
            <a:ext cx="2778125" cy="1866900"/>
          </a:xfrm>
          <a:prstGeom prst="cloudCallout">
            <a:avLst>
              <a:gd name="adj1" fmla="val 57921"/>
              <a:gd name="adj2" fmla="val -55079"/>
            </a:avLst>
          </a:prstGeom>
          <a:noFill/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Oh! It's a toy rabbit!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18436" name="云形标注 9"/>
          <p:cNvSpPr/>
          <p:nvPr/>
        </p:nvSpPr>
        <p:spPr>
          <a:xfrm>
            <a:off x="2552700" y="238125"/>
            <a:ext cx="3987800" cy="2092325"/>
          </a:xfrm>
          <a:prstGeom prst="cloudCallout">
            <a:avLst>
              <a:gd name="adj1" fmla="val -70060"/>
              <a:gd name="adj2" fmla="val 61347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have a gift for you. Open it, Jane!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18437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09725"/>
            <a:ext cx="2085975" cy="298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18437" descr="C:\Users\Administrator\Desktop\QQ图片20141111212015.jpgQQ图片201411112120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088" y="2017713"/>
            <a:ext cx="2779712" cy="3595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0275" y="2622550"/>
            <a:ext cx="2139950" cy="301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云形标注 6"/>
          <p:cNvSpPr/>
          <p:nvPr/>
        </p:nvSpPr>
        <p:spPr>
          <a:xfrm>
            <a:off x="438150" y="4502150"/>
            <a:ext cx="2778125" cy="1441450"/>
          </a:xfrm>
          <a:prstGeom prst="cloudCallout">
            <a:avLst>
              <a:gd name="adj1" fmla="val 57921"/>
              <a:gd name="adj2" fmla="val -55079"/>
            </a:avLst>
          </a:prstGeom>
          <a:noFill/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Oh! It's a soccer!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19460" name="云形标注 9"/>
          <p:cNvSpPr/>
          <p:nvPr/>
        </p:nvSpPr>
        <p:spPr>
          <a:xfrm>
            <a:off x="2552700" y="238125"/>
            <a:ext cx="3987800" cy="2092325"/>
          </a:xfrm>
          <a:prstGeom prst="cloudCallout">
            <a:avLst>
              <a:gd name="adj1" fmla="val -70060"/>
              <a:gd name="adj2" fmla="val 61347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have a gift for you. Open it, Mike!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19461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09725"/>
            <a:ext cx="2085975" cy="298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9461" descr="C:\Users\Administrator\Desktop\67yruEz_SS300.jpg67yruEz_SS3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088" y="2417763"/>
            <a:ext cx="2779712" cy="279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2792413"/>
            <a:ext cx="2274888" cy="316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云形标注 6"/>
          <p:cNvSpPr/>
          <p:nvPr/>
        </p:nvSpPr>
        <p:spPr>
          <a:xfrm>
            <a:off x="438150" y="4502150"/>
            <a:ext cx="2778125" cy="1457325"/>
          </a:xfrm>
          <a:prstGeom prst="cloudCallout">
            <a:avLst>
              <a:gd name="adj1" fmla="val 57921"/>
              <a:gd name="adj2" fmla="val -55079"/>
            </a:avLst>
          </a:prstGeom>
          <a:noFill/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Oh! It's a cap!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sp>
        <p:nvSpPr>
          <p:cNvPr id="20484" name="云形标注 9"/>
          <p:cNvSpPr/>
          <p:nvPr/>
        </p:nvSpPr>
        <p:spPr>
          <a:xfrm>
            <a:off x="2552700" y="238125"/>
            <a:ext cx="3987800" cy="2092325"/>
          </a:xfrm>
          <a:prstGeom prst="cloudCallout">
            <a:avLst>
              <a:gd name="adj1" fmla="val -70060"/>
              <a:gd name="adj2" fmla="val 61347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I have a gift for you. Open it, John!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20485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88" y="1490663"/>
            <a:ext cx="2085975" cy="298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20485" descr="C:\Users\Administrator\Desktop\thumb_700_700_4ff6a1cc680f7.jpgthumb_700_700_4ff6a1cc680f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0375" y="2135188"/>
            <a:ext cx="3319463" cy="3319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TextBox 8"/>
          <p:cNvGrpSpPr/>
          <p:nvPr/>
        </p:nvGrpSpPr>
        <p:grpSpPr>
          <a:xfrm>
            <a:off x="2938463" y="885825"/>
            <a:ext cx="5922962" cy="2570163"/>
            <a:chOff x="0" y="0"/>
            <a:chExt cx="3713" cy="1551"/>
          </a:xfrm>
        </p:grpSpPr>
        <p:pic>
          <p:nvPicPr>
            <p:cNvPr id="21507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8" name="文本框 21507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2" charset="0"/>
                </a:rPr>
                <a:t>Let's practice!</a:t>
              </a:r>
              <a:endParaRPr lang="zh-CN" altLang="en-US" dirty="0">
                <a:latin typeface="Calibri" panose="020F0502020204030204" pitchFamily="2" charset="0"/>
              </a:endParaRPr>
            </a:p>
          </p:txBody>
        </p:sp>
      </p:grpSp>
      <p:pic>
        <p:nvPicPr>
          <p:cNvPr id="21509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39223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文本框 21509"/>
          <p:cNvSpPr txBox="1"/>
          <p:nvPr/>
        </p:nvSpPr>
        <p:spPr>
          <a:xfrm>
            <a:off x="3267075" y="3721100"/>
            <a:ext cx="5548313" cy="2286000"/>
          </a:xfrm>
          <a:prstGeom prst="rect">
            <a:avLst/>
          </a:prstGeom>
          <a:solidFill>
            <a:srgbClr val="FF99FF">
              <a:alpha val="100000"/>
            </a:srgb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dirty="0">
                <a:latin typeface="Calibri" panose="020F0502020204030204" pitchFamily="2" charset="0"/>
              </a:rPr>
              <a:t>---I have a gift for you. Open it, ...</a:t>
            </a:r>
            <a:endParaRPr lang="zh-CN" altLang="en-US" sz="4800" dirty="0">
              <a:latin typeface="Calibri" panose="020F0502020204030204" pitchFamily="2" charset="0"/>
            </a:endParaRPr>
          </a:p>
          <a:p>
            <a:r>
              <a:rPr lang="zh-CN" altLang="en-US" sz="4800" dirty="0">
                <a:latin typeface="Calibri" panose="020F0502020204030204" pitchFamily="2" charset="0"/>
              </a:rPr>
              <a:t>---Oh! It's ...</a:t>
            </a:r>
            <a:endParaRPr lang="zh-CN" altLang="en-US" sz="48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soft-plush-toy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749425"/>
            <a:ext cx="4273550" cy="336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22530" descr="QQ图片201411112104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450" y="514350"/>
            <a:ext cx="3260725" cy="526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2470150" y="936625"/>
            <a:ext cx="4359275" cy="1143000"/>
          </a:xfrm>
          <a:solidFill>
            <a:srgbClr val="FF99FF">
              <a:alpha val="100000"/>
            </a:srgbClr>
          </a:solidFill>
        </p:spPr>
        <p:txBody>
          <a:bodyPr anchor="ctr" anchorCtr="0"/>
          <a:p>
            <a:r>
              <a:rPr lang="en-US" altLang="zh-CN" sz="4800">
                <a:latin typeface="Comic Sans MS" panose="030F0702030302020204" pitchFamily="2" charset="0"/>
              </a:rPr>
              <a:t>Homework</a:t>
            </a:r>
            <a:endParaRPr lang="en-US" altLang="zh-CN" sz="4800">
              <a:latin typeface="Comic Sans MS" panose="030F0702030302020204" pitchFamily="2" charset="0"/>
            </a:endParaRPr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1254125" y="2474913"/>
            <a:ext cx="6911975" cy="3230562"/>
          </a:xfrm>
          <a:solidFill>
            <a:srgbClr val="66CCFF">
              <a:alpha val="100000"/>
            </a:srgbClr>
          </a:solidFill>
        </p:spPr>
        <p:txBody>
          <a:bodyPr/>
          <a:p>
            <a:pPr>
              <a:buNone/>
            </a:pPr>
            <a:r>
              <a:rPr lang="en-US" altLang="zh-CN" sz="4800"/>
              <a:t>1. </a:t>
            </a:r>
            <a:r>
              <a:rPr lang="zh-CN" altLang="en-US" sz="4800"/>
              <a:t>学习新单词。</a:t>
            </a:r>
            <a:endParaRPr lang="zh-CN" altLang="en-US" sz="4800"/>
          </a:p>
          <a:p>
            <a:pPr>
              <a:buNone/>
            </a:pPr>
            <a:r>
              <a:rPr lang="en-US" altLang="zh-CN" sz="4800"/>
              <a:t>2. </a:t>
            </a:r>
            <a:r>
              <a:rPr lang="zh-CN" altLang="en-US" sz="4800"/>
              <a:t>使用本课重点句型造句。</a:t>
            </a:r>
            <a:endParaRPr lang="zh-CN" altLang="en-US" sz="4800"/>
          </a:p>
        </p:txBody>
      </p:sp>
    </p:spTree>
  </p:cSld>
  <p:clrMapOvr>
    <a:masterClrMapping/>
  </p:clrMapOvr>
  <p:transition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6147" name="图片 6146" descr="C:\Users\Administrator\Desktop\234980-13112PU45368.jpg234980-13112PU453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788" y="739775"/>
            <a:ext cx="6494462" cy="433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6147"/>
          <p:cNvSpPr txBox="1"/>
          <p:nvPr/>
        </p:nvSpPr>
        <p:spPr>
          <a:xfrm>
            <a:off x="2393950" y="5322888"/>
            <a:ext cx="3733800" cy="7000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Calibri" panose="020F0502020204030204" pitchFamily="2" charset="0"/>
              </a:rPr>
              <a:t>Open our gifts.</a:t>
            </a:r>
            <a:endParaRPr lang="zh-CN" altLang="en-US" sz="40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4577"/>
          <p:cNvSpPr/>
          <p:nvPr/>
        </p:nvSpPr>
        <p:spPr>
          <a:xfrm>
            <a:off x="2466975" y="1778000"/>
            <a:ext cx="4892675" cy="3001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TextBox 8"/>
          <p:cNvGrpSpPr/>
          <p:nvPr/>
        </p:nvGrpSpPr>
        <p:grpSpPr>
          <a:xfrm>
            <a:off x="2938463" y="885825"/>
            <a:ext cx="5922962" cy="2570163"/>
            <a:chOff x="0" y="0"/>
            <a:chExt cx="3713" cy="1551"/>
          </a:xfrm>
        </p:grpSpPr>
        <p:pic>
          <p:nvPicPr>
            <p:cNvPr id="7171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文本框 7171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2" charset="0"/>
                </a:rPr>
                <a:t>Let's </a:t>
              </a:r>
              <a:endParaRPr lang="zh-CN" altLang="en-US" sz="6000" dirty="0">
                <a:latin typeface="Comic Sans MS" panose="030F0702030302020204" pitchFamily="2" charset="0"/>
              </a:endParaRPr>
            </a:p>
            <a:p>
              <a:pPr algn="ctr"/>
              <a:r>
                <a:rPr lang="zh-CN" altLang="en-US" sz="6000" dirty="0">
                  <a:latin typeface="Comic Sans MS" panose="030F0702030302020204" pitchFamily="2" charset="0"/>
                </a:rPr>
                <a:t>learn!</a:t>
              </a:r>
              <a:endParaRPr lang="zh-CN" altLang="en-US" sz="6000" dirty="0">
                <a:latin typeface="Comic Sans MS" panose="030F0702030302020204" pitchFamily="2" charset="0"/>
              </a:endParaRPr>
            </a:p>
          </p:txBody>
        </p:sp>
      </p:grpSp>
      <p:pic>
        <p:nvPicPr>
          <p:cNvPr id="7173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39223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8195" name="图片 8194" descr="C:\Users\Administrator\Desktop\QQ图片20141111205108.jpgQQ图片20141111205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739775"/>
            <a:ext cx="4510088" cy="433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8195"/>
          <p:cNvSpPr txBox="1"/>
          <p:nvPr/>
        </p:nvSpPr>
        <p:spPr>
          <a:xfrm>
            <a:off x="2393950" y="5322888"/>
            <a:ext cx="3733800" cy="7000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Calibri" panose="020F0502020204030204" pitchFamily="2" charset="0"/>
              </a:rPr>
              <a:t>a gift</a:t>
            </a:r>
            <a:endParaRPr lang="zh-CN" altLang="en-US" sz="4000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9219" name="图片 9218" descr="C:\Users\Administrator\Desktop\Lion-Plush-Toys-.jpgLion-Plush-Toys-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8638" y="1136650"/>
            <a:ext cx="5151437" cy="386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219"/>
          <p:cNvSpPr txBox="1"/>
          <p:nvPr/>
        </p:nvSpPr>
        <p:spPr>
          <a:xfrm>
            <a:off x="2393950" y="5322888"/>
            <a:ext cx="3733800" cy="7000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Calibri" panose="020F0502020204030204" pitchFamily="2" charset="0"/>
              </a:rPr>
              <a:t>toys</a:t>
            </a:r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pull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10243" name="图片 10242" descr="C:\Users\Administrator\Desktop\7072.jpg70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250" y="1193800"/>
            <a:ext cx="5440363" cy="384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0243"/>
          <p:cNvSpPr txBox="1"/>
          <p:nvPr/>
        </p:nvSpPr>
        <p:spPr>
          <a:xfrm>
            <a:off x="2393950" y="5322888"/>
            <a:ext cx="3733800" cy="7000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Calibri" panose="020F0502020204030204" pitchFamily="2" charset="0"/>
              </a:rPr>
              <a:t>a camera</a:t>
            </a:r>
            <a:endParaRPr lang="zh-CN" altLang="en-US" dirty="0">
              <a:latin typeface="Calibri" panose="020F0502020204030204" pitchFamily="2" charset="0"/>
            </a:endParaRPr>
          </a:p>
        </p:txBody>
      </p:sp>
    </p:spTree>
  </p:cSld>
  <p:clrMapOvr>
    <a:masterClrMapping/>
  </p:clrMapOvr>
  <p:transition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TextBox 8"/>
          <p:cNvGrpSpPr/>
          <p:nvPr/>
        </p:nvGrpSpPr>
        <p:grpSpPr>
          <a:xfrm>
            <a:off x="2938463" y="885825"/>
            <a:ext cx="5922962" cy="2570163"/>
            <a:chOff x="0" y="0"/>
            <a:chExt cx="3713" cy="1551"/>
          </a:xfrm>
        </p:grpSpPr>
        <p:pic>
          <p:nvPicPr>
            <p:cNvPr id="11267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8" name="文本框 11267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2" charset="0"/>
                </a:rPr>
                <a:t>Let's </a:t>
              </a:r>
              <a:endParaRPr lang="zh-CN" altLang="en-US" sz="6000" dirty="0">
                <a:latin typeface="Comic Sans MS" panose="030F0702030302020204" pitchFamily="2" charset="0"/>
              </a:endParaRPr>
            </a:p>
            <a:p>
              <a:pPr algn="ctr"/>
              <a:r>
                <a:rPr lang="zh-CN" altLang="en-US" sz="6000" dirty="0">
                  <a:latin typeface="Comic Sans MS" panose="030F0702030302020204" pitchFamily="2" charset="0"/>
                </a:rPr>
                <a:t>talk!</a:t>
              </a:r>
              <a:endParaRPr lang="zh-CN" altLang="en-US" sz="6000" dirty="0">
                <a:latin typeface="Comic Sans MS" panose="030F0702030302020204" pitchFamily="2" charset="0"/>
              </a:endParaRPr>
            </a:p>
          </p:txBody>
        </p:sp>
      </p:grpSp>
      <p:pic>
        <p:nvPicPr>
          <p:cNvPr id="11269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39223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圆角矩形标注 9"/>
          <p:cNvSpPr/>
          <p:nvPr/>
        </p:nvSpPr>
        <p:spPr>
          <a:xfrm>
            <a:off x="1922463" y="1104900"/>
            <a:ext cx="3987800" cy="1050925"/>
          </a:xfrm>
          <a:prstGeom prst="wedgeRoundRectCallout">
            <a:avLst>
              <a:gd name="adj1" fmla="val -47769"/>
              <a:gd name="adj2" fmla="val 93347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Look! Lily brought me toys!</a:t>
            </a:r>
            <a:endParaRPr lang="zh-CN" altLang="en-US" sz="2800" b="1" dirty="0">
              <a:solidFill>
                <a:srgbClr val="0070C0"/>
              </a:solidFill>
              <a:latin typeface="Comic Sans MS" panose="030F0702030302020204" pitchFamily="2" charset="0"/>
            </a:endParaRPr>
          </a:p>
        </p:txBody>
      </p:sp>
      <p:pic>
        <p:nvPicPr>
          <p:cNvPr id="12291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2405063"/>
            <a:ext cx="2085975" cy="298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7" descr="C:\Users\yinghu\AppData\Roaming\Tencent\Users\1585676360\QQ\WinTemp\RichOle\AVG@`~950_J{`H(G1LY@J`R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7663" y="2624138"/>
            <a:ext cx="1809750" cy="261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strong_style_color_b82220_baby_strong_stuffed_strong_style_color_b82220_toys_stro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125" y="2797175"/>
            <a:ext cx="3579813" cy="3578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圆角矩形标注 9"/>
          <p:cNvSpPr/>
          <p:nvPr/>
        </p:nvSpPr>
        <p:spPr>
          <a:xfrm>
            <a:off x="3697288" y="1092200"/>
            <a:ext cx="4468812" cy="1054100"/>
          </a:xfrm>
          <a:prstGeom prst="wedgeRoundRectCallout">
            <a:avLst>
              <a:gd name="adj1" fmla="val 38037"/>
              <a:gd name="adj2" fmla="val 134801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2" charset="0"/>
              </a:rPr>
              <a:t>Look! My mother brought me a bicycle!</a:t>
            </a:r>
            <a:endParaRPr lang="zh-CN" altLang="en-US" dirty="0">
              <a:latin typeface="Calibri" panose="020F0502020204030204" pitchFamily="2" charset="0"/>
            </a:endParaRPr>
          </a:p>
        </p:txBody>
      </p:sp>
      <p:pic>
        <p:nvPicPr>
          <p:cNvPr id="13315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6075" y="3048000"/>
            <a:ext cx="2000250" cy="235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8" descr="C:\Users\yinghu\AppData\Roaming\Tencent\Users\1585676360\QQ\WinTemp\RichOle\UEB4EJHK(AOKZ270U(RO@5B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912938"/>
            <a:ext cx="1752600" cy="275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3316" descr="20130822115329_272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50" y="3190875"/>
            <a:ext cx="4535488" cy="3201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d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618</Words>
  <Application>WPS 演示</Application>
  <PresentationFormat>全屏显示(4:3)</PresentationFormat>
  <Paragraphs>68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4_默认设计模板</vt:lpstr>
      <vt:lpstr>15_默认设计模板</vt:lpstr>
      <vt:lpstr>26_默认设计模板</vt:lpstr>
      <vt:lpstr>自定义设计方案</vt:lpstr>
      <vt:lpstr>PowerPoint 演示文稿</vt:lpstr>
      <vt:lpstr> </vt:lpstr>
      <vt:lpstr>PowerPoint 演示文稿</vt:lpstr>
      <vt:lpstr> 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吴舜</dc:creator>
  <cp:lastModifiedBy>上帝掷骰子吗</cp:lastModifiedBy>
  <cp:revision>20</cp:revision>
  <dcterms:created xsi:type="dcterms:W3CDTF">2014-07-21T00:55:00Z</dcterms:created>
  <dcterms:modified xsi:type="dcterms:W3CDTF">2023-09-30T11:53:00Z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E0C7462CBB3D4C66B10585ACFC59F407_13</vt:lpwstr>
  </property>
</Properties>
</file>