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7" r:id="rId4"/>
    <p:sldId id="257" r:id="rId5"/>
    <p:sldId id="258" r:id="rId6"/>
    <p:sldId id="263" r:id="rId7"/>
    <p:sldId id="265" r:id="rId8"/>
    <p:sldId id="264" r:id="rId9"/>
    <p:sldId id="266" r:id="rId10"/>
    <p:sldId id="274" r:id="rId11"/>
  </p:sldIdLst>
  <p:sldSz cx="9144000" cy="6858000" type="screen4x3"/>
  <p:notesSz cx="6858000" cy="9144000"/>
  <p:custDataLst>
    <p:tags r:id="rId1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-153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dirty="0"/>
              <a:t>Unit 1 Lesson 6</a:t>
            </a:r>
            <a:br>
              <a:rPr lang="en-US" altLang="zh-CN" dirty="0"/>
            </a:br>
            <a:r>
              <a:rPr lang="en-US" altLang="zh-CN" dirty="0"/>
              <a:t>Numbers 6~10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ctrTitle"/>
          </p:nvPr>
        </p:nvSpPr>
        <p:spPr>
          <a:xfrm>
            <a:off x="152400" y="381000"/>
            <a:ext cx="5257800" cy="10668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200" dirty="0">
                <a:latin typeface="Times New Roman" panose="02020603050405020304" pitchFamily="18" charset="0"/>
              </a:rPr>
              <a:t>一起来复习学过的数字单词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3075" name="Picture 5" descr="1-5"/>
          <p:cNvPicPr>
            <a:picLocks noChangeAspect="1"/>
          </p:cNvPicPr>
          <p:nvPr/>
        </p:nvPicPr>
        <p:blipFill>
          <a:blip r:embed="rId1"/>
          <a:srcRect t="33333" r="68675" b="35556"/>
          <a:stretch>
            <a:fillRect/>
          </a:stretch>
        </p:blipFill>
        <p:spPr>
          <a:xfrm>
            <a:off x="7086600" y="1676400"/>
            <a:ext cx="9906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Picture 7" descr="1-5"/>
          <p:cNvPicPr>
            <a:picLocks noChangeAspect="1"/>
          </p:cNvPicPr>
          <p:nvPr/>
        </p:nvPicPr>
        <p:blipFill>
          <a:blip r:embed="rId1"/>
          <a:srcRect l="33736" t="33333" r="32530" b="35556"/>
          <a:stretch>
            <a:fillRect/>
          </a:stretch>
        </p:blipFill>
        <p:spPr>
          <a:xfrm>
            <a:off x="7239000" y="3886200"/>
            <a:ext cx="10668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8" descr="1-5"/>
          <p:cNvPicPr>
            <a:picLocks noChangeAspect="1"/>
          </p:cNvPicPr>
          <p:nvPr/>
        </p:nvPicPr>
        <p:blipFill>
          <a:blip r:embed="rId1"/>
          <a:srcRect l="67470" r="-3615" b="66667"/>
          <a:stretch>
            <a:fillRect/>
          </a:stretch>
        </p:blipFill>
        <p:spPr>
          <a:xfrm>
            <a:off x="3733800" y="297180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8" name="Picture 9" descr="1-5"/>
          <p:cNvPicPr>
            <a:picLocks noChangeAspect="1"/>
          </p:cNvPicPr>
          <p:nvPr/>
        </p:nvPicPr>
        <p:blipFill>
          <a:blip r:embed="rId1"/>
          <a:srcRect l="33736" r="30119" b="66667"/>
          <a:stretch>
            <a:fillRect/>
          </a:stretch>
        </p:blipFill>
        <p:spPr>
          <a:xfrm>
            <a:off x="914400" y="3962400"/>
            <a:ext cx="1143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Picture 10" descr="1-5"/>
          <p:cNvPicPr>
            <a:picLocks noChangeAspect="1"/>
          </p:cNvPicPr>
          <p:nvPr/>
        </p:nvPicPr>
        <p:blipFill>
          <a:blip r:embed="rId1"/>
          <a:srcRect r="66264" b="66667"/>
          <a:stretch>
            <a:fillRect/>
          </a:stretch>
        </p:blipFill>
        <p:spPr>
          <a:xfrm>
            <a:off x="838200" y="1600200"/>
            <a:ext cx="10668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80" name="Text Box 11"/>
          <p:cNvSpPr txBox="1"/>
          <p:nvPr/>
        </p:nvSpPr>
        <p:spPr>
          <a:xfrm>
            <a:off x="609600" y="2971800"/>
            <a:ext cx="18288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——————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081" name="Text Box 12"/>
          <p:cNvSpPr txBox="1"/>
          <p:nvPr/>
        </p:nvSpPr>
        <p:spPr>
          <a:xfrm>
            <a:off x="685800" y="5410200"/>
            <a:ext cx="1676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—————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082" name="Text Box 13"/>
          <p:cNvSpPr txBox="1"/>
          <p:nvPr/>
        </p:nvSpPr>
        <p:spPr>
          <a:xfrm>
            <a:off x="3657600" y="4648200"/>
            <a:ext cx="1600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——————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083" name="Text Box 14"/>
          <p:cNvSpPr txBox="1"/>
          <p:nvPr/>
        </p:nvSpPr>
        <p:spPr>
          <a:xfrm>
            <a:off x="6705600" y="3124200"/>
            <a:ext cx="1676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——————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3084" name="Text Box 15"/>
          <p:cNvSpPr txBox="1"/>
          <p:nvPr/>
        </p:nvSpPr>
        <p:spPr>
          <a:xfrm>
            <a:off x="6705600" y="5410200"/>
            <a:ext cx="1600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——————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2"/>
          <p:cNvSpPr>
            <a:spLocks noGrp="1"/>
          </p:cNvSpPr>
          <p:nvPr>
            <p:ph type="ctrTitle"/>
          </p:nvPr>
        </p:nvSpPr>
        <p:spPr>
          <a:xfrm>
            <a:off x="381000" y="304800"/>
            <a:ext cx="3886200" cy="6096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200" dirty="0">
                <a:latin typeface="Times New Roman" panose="02020603050405020304" pitchFamily="18" charset="0"/>
              </a:rPr>
              <a:t>学习新的数字单词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4099" name="Picture 4" descr="6"/>
          <p:cNvPicPr>
            <a:picLocks noChangeAspect="1"/>
          </p:cNvPicPr>
          <p:nvPr/>
        </p:nvPicPr>
        <p:blipFill>
          <a:blip r:embed="rId1"/>
          <a:srcRect r="-484" b="4445"/>
          <a:stretch>
            <a:fillRect/>
          </a:stretch>
        </p:blipFill>
        <p:spPr>
          <a:xfrm>
            <a:off x="304800" y="1295400"/>
            <a:ext cx="1143000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icture 5" descr="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4191000"/>
            <a:ext cx="8382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6" descr="8"/>
          <p:cNvPicPr>
            <a:picLocks noChangeAspect="1"/>
          </p:cNvPicPr>
          <p:nvPr/>
        </p:nvPicPr>
        <p:blipFill>
          <a:blip r:embed="rId3"/>
          <a:srcRect l="4706" b="5882"/>
          <a:stretch>
            <a:fillRect/>
          </a:stretch>
        </p:blipFill>
        <p:spPr>
          <a:xfrm>
            <a:off x="6629400" y="1524000"/>
            <a:ext cx="154305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icture 7" descr="1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5200" y="2743200"/>
            <a:ext cx="12192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Picture 8" descr="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9000" y="4191000"/>
            <a:ext cx="10668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1" name="Text Box 9"/>
          <p:cNvSpPr txBox="1"/>
          <p:nvPr/>
        </p:nvSpPr>
        <p:spPr>
          <a:xfrm>
            <a:off x="381000" y="25908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six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202" name="Text Box 10"/>
          <p:cNvSpPr txBox="1"/>
          <p:nvPr/>
        </p:nvSpPr>
        <p:spPr>
          <a:xfrm>
            <a:off x="381000" y="54102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seven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203" name="Text Box 11"/>
          <p:cNvSpPr txBox="1"/>
          <p:nvPr/>
        </p:nvSpPr>
        <p:spPr>
          <a:xfrm>
            <a:off x="3733800" y="4191000"/>
            <a:ext cx="1676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ten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204" name="Text Box 12"/>
          <p:cNvSpPr txBox="1"/>
          <p:nvPr/>
        </p:nvSpPr>
        <p:spPr>
          <a:xfrm>
            <a:off x="6934200" y="2819400"/>
            <a:ext cx="1371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eight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8205" name="Text Box 13"/>
          <p:cNvSpPr txBox="1"/>
          <p:nvPr/>
        </p:nvSpPr>
        <p:spPr>
          <a:xfrm>
            <a:off x="7467600" y="55626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nine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/>
      <p:bldP spid="8202" grpId="0"/>
      <p:bldP spid="8203" grpId="0"/>
      <p:bldP spid="8204" grpId="0"/>
      <p:bldP spid="82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Rectangle 2"/>
          <p:cNvSpPr>
            <a:spLocks noGrp="1"/>
          </p:cNvSpPr>
          <p:nvPr>
            <p:ph type="ctrTitle"/>
          </p:nvPr>
        </p:nvSpPr>
        <p:spPr>
          <a:xfrm>
            <a:off x="838200" y="1143000"/>
            <a:ext cx="1752600" cy="4572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200" dirty="0"/>
              <a:t>句型</a:t>
            </a:r>
            <a:endParaRPr lang="zh-CN" altLang="en-US" sz="3200" dirty="0"/>
          </a:p>
        </p:txBody>
      </p:sp>
      <p:sp>
        <p:nvSpPr>
          <p:cNvPr id="5123" name="Rectangle 3"/>
          <p:cNvSpPr>
            <a:spLocks noGrp="1"/>
          </p:cNvSpPr>
          <p:nvPr>
            <p:ph type="subTitle" idx="1"/>
          </p:nvPr>
        </p:nvSpPr>
        <p:spPr>
          <a:xfrm>
            <a:off x="2133600" y="1981200"/>
            <a:ext cx="3657600" cy="4572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How many?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ClrTx/>
              <a:buSzTx/>
              <a:buFontTx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  <p:pic>
        <p:nvPicPr>
          <p:cNvPr id="5124" name="Picture 4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2971800"/>
            <a:ext cx="7620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5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7400" y="3048000"/>
            <a:ext cx="7620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icture 6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3124200"/>
            <a:ext cx="9144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Text Box 7"/>
          <p:cNvSpPr txBox="1"/>
          <p:nvPr/>
        </p:nvSpPr>
        <p:spPr>
          <a:xfrm>
            <a:off x="2819400" y="4724400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Six book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sz="3200" dirty="0">
                <a:latin typeface="Times New Roman" panose="02020603050405020304" pitchFamily="18" charset="0"/>
              </a:rPr>
              <a:t>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5128" name="Picture 8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6200" y="3124200"/>
            <a:ext cx="9144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Picture 9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0" y="3200400"/>
            <a:ext cx="9144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Picture 10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1200" y="3276600"/>
            <a:ext cx="914400" cy="83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9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椅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47800"/>
            <a:ext cx="828675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 descr="椅子"/>
          <p:cNvPicPr>
            <a:picLocks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81200" y="1447800"/>
            <a:ext cx="828675" cy="1504950"/>
          </a:xfrm>
        </p:spPr>
      </p:pic>
      <p:sp>
        <p:nvSpPr>
          <p:cNvPr id="6148" name="Rectangle 4"/>
          <p:cNvSpPr>
            <a:spLocks noGrp="1"/>
          </p:cNvSpPr>
          <p:nvPr>
            <p:ph type="title"/>
          </p:nvPr>
        </p:nvSpPr>
        <p:spPr>
          <a:xfrm>
            <a:off x="533400" y="304800"/>
            <a:ext cx="2286000" cy="6096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考考你</a:t>
            </a:r>
            <a:endParaRPr lang="zh-CN" altLang="en-US" sz="3200" dirty="0"/>
          </a:p>
        </p:txBody>
      </p:sp>
      <p:pic>
        <p:nvPicPr>
          <p:cNvPr id="6149" name="Picture 5" descr="椅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0400" y="1447800"/>
            <a:ext cx="828675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0" name="Picture 6" descr="椅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0" y="1447800"/>
            <a:ext cx="914400" cy="1504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7" descr="椅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38800" y="1447800"/>
            <a:ext cx="904875" cy="1504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2" name="Text Box 8"/>
          <p:cNvSpPr txBox="1"/>
          <p:nvPr/>
        </p:nvSpPr>
        <p:spPr>
          <a:xfrm>
            <a:off x="1371600" y="44196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many?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6153" name="Text Box 9"/>
          <p:cNvSpPr txBox="1"/>
          <p:nvPr/>
        </p:nvSpPr>
        <p:spPr>
          <a:xfrm>
            <a:off x="4343400" y="4648200"/>
            <a:ext cx="25146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__________________.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4495800" y="43434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Six chair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/>
          </p:cNvSpPr>
          <p:nvPr>
            <p:ph type="ctrTitle"/>
          </p:nvPr>
        </p:nvSpPr>
        <p:spPr>
          <a:xfrm>
            <a:off x="838200" y="1143000"/>
            <a:ext cx="1752600" cy="4572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zh-CN" altLang="en-US" sz="3200" dirty="0"/>
              <a:t>练一练</a:t>
            </a:r>
            <a:endParaRPr lang="zh-CN" altLang="en-US" sz="3200" dirty="0"/>
          </a:p>
        </p:txBody>
      </p:sp>
      <p:sp>
        <p:nvSpPr>
          <p:cNvPr id="7171" name="Rectangle 3"/>
          <p:cNvSpPr>
            <a:spLocks noGrp="1"/>
          </p:cNvSpPr>
          <p:nvPr>
            <p:ph type="subTitle" idx="1"/>
          </p:nvPr>
        </p:nvSpPr>
        <p:spPr>
          <a:xfrm>
            <a:off x="2133600" y="1981200"/>
            <a:ext cx="3657600" cy="4572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How many?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pPr eaLnBrk="1" hangingPunct="1">
              <a:lnSpc>
                <a:spcPct val="80000"/>
              </a:lnSpc>
              <a:buClrTx/>
              <a:buSzTx/>
              <a:buFontTx/>
            </a:pPr>
            <a:endParaRPr lang="en-US" altLang="zh-CN" dirty="0">
              <a:latin typeface="+mn-lt"/>
              <a:ea typeface="+mn-ea"/>
              <a:cs typeface="+mn-cs"/>
            </a:endParaRPr>
          </a:p>
        </p:txBody>
      </p:sp>
      <p:pic>
        <p:nvPicPr>
          <p:cNvPr id="7172" name="Picture 4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28194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5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90800" y="30480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6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76800" y="30480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5" name="Text Box 7"/>
          <p:cNvSpPr txBox="1"/>
          <p:nvPr/>
        </p:nvSpPr>
        <p:spPr>
          <a:xfrm>
            <a:off x="1828800" y="4953000"/>
            <a:ext cx="3352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____________.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4344" name="Text Box 8"/>
          <p:cNvSpPr txBox="1"/>
          <p:nvPr/>
        </p:nvSpPr>
        <p:spPr>
          <a:xfrm>
            <a:off x="2133600" y="4724400"/>
            <a:ext cx="202406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3200" dirty="0">
                <a:latin typeface="Times New Roman" panose="02020603050405020304" pitchFamily="18" charset="0"/>
              </a:rPr>
              <a:t>Four book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7" name="Picture 9" descr="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0400" y="3048000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533400" y="228600"/>
            <a:ext cx="14478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Picture 3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1752600" y="457200"/>
            <a:ext cx="14478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4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2895600" y="685800"/>
            <a:ext cx="14478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Picture 5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3962400" y="762000"/>
            <a:ext cx="1447800" cy="2057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Picture 6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609600" y="2667000"/>
            <a:ext cx="1447800" cy="160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Text Box 7"/>
          <p:cNvSpPr txBox="1"/>
          <p:nvPr/>
        </p:nvSpPr>
        <p:spPr>
          <a:xfrm>
            <a:off x="914400" y="5257800"/>
            <a:ext cx="2819400" cy="992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How many?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3810000" y="5486400"/>
            <a:ext cx="35052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__________________.</a:t>
            </a:r>
            <a:endParaRPr lang="en-US" altLang="zh-CN" dirty="0">
              <a:latin typeface="Arial" panose="020B0604020202020204" pitchFamily="34" charset="0"/>
            </a:endParaRPr>
          </a:p>
        </p:txBody>
      </p:sp>
      <p:sp>
        <p:nvSpPr>
          <p:cNvPr id="16393" name="Text Box 9"/>
          <p:cNvSpPr txBox="1"/>
          <p:nvPr/>
        </p:nvSpPr>
        <p:spPr>
          <a:xfrm>
            <a:off x="3962400" y="518160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Seven school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202" name="Picture 10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2209800" y="2590800"/>
            <a:ext cx="1447800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Picture 11" descr="学校"/>
          <p:cNvPicPr>
            <a:picLocks noChangeAspect="1"/>
          </p:cNvPicPr>
          <p:nvPr/>
        </p:nvPicPr>
        <p:blipFill>
          <a:blip r:embed="rId1"/>
          <a:srcRect l="9601" t="4651" r="34399" b="2325"/>
          <a:stretch>
            <a:fillRect/>
          </a:stretch>
        </p:blipFill>
        <p:spPr>
          <a:xfrm>
            <a:off x="3505200" y="2819400"/>
            <a:ext cx="1447800" cy="160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</Words>
  <Application>WPS 演示</Application>
  <PresentationFormat>全屏显示(4:3)</PresentationFormat>
  <Paragraphs>61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1 Lesson 6 Numbers 6~10</vt:lpstr>
      <vt:lpstr>一起来复习学过的数字单词</vt:lpstr>
      <vt:lpstr>学习新的数字单词</vt:lpstr>
      <vt:lpstr>句型</vt:lpstr>
      <vt:lpstr>考考你</vt:lpstr>
      <vt:lpstr>练一练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14</cp:revision>
  <dcterms:created xsi:type="dcterms:W3CDTF">2023-09-30T08:36:00Z</dcterms:created>
  <dcterms:modified xsi:type="dcterms:W3CDTF">2023-09-30T15:54:58Z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64D7DF0B539446F4B9385B0EB488880C_13</vt:lpwstr>
  </property>
  <property fmtid="{D5CDD505-2E9C-101B-9397-08002B2CF9AE}" pid="4" name="KSOProductBuildVer">
    <vt:lpwstr>2052-12.1.0.15374</vt:lpwstr>
  </property>
</Properties>
</file>