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5" r:id="rId4"/>
    <p:sldId id="280" r:id="rId5"/>
    <p:sldId id="281" r:id="rId6"/>
    <p:sldId id="276" r:id="rId7"/>
    <p:sldId id="278" r:id="rId8"/>
    <p:sldId id="284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CCFF99"/>
    <a:srgbClr val="FFFFFF"/>
    <a:srgbClr val="FF3300"/>
    <a:srgbClr val="FFCCFF"/>
    <a:srgbClr val="000000"/>
    <a:srgbClr val="FFFF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530" y="-6"/>
      </p:cViewPr>
      <p:guideLst>
        <p:guide orient="horz" pos="213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5" descr="2a53b0fbe08a70054e4aea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"/>
          <p:cNvSpPr>
            <a:spLocks noGrp="1"/>
          </p:cNvSpPr>
          <p:nvPr>
            <p:ph type="ctrTitle" idx="4294967295"/>
          </p:nvPr>
        </p:nvSpPr>
        <p:spPr>
          <a:xfrm>
            <a:off x="1692275" y="1989138"/>
            <a:ext cx="6696075" cy="792162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zh-CN" altLang="en-US" sz="3200" dirty="0">
                <a:latin typeface="Times New Roman" panose="02020603050405020304" pitchFamily="18" charset="0"/>
              </a:rPr>
              <a:t>Unit 4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22</a:t>
            </a: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Old Are You?</a:t>
            </a:r>
            <a:endParaRPr lang="en-US" altLang="zh-C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5" descr="e7c83bb433e75cb731add1b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7"/>
          <p:cNvSpPr txBox="1"/>
          <p:nvPr/>
        </p:nvSpPr>
        <p:spPr>
          <a:xfrm>
            <a:off x="468313" y="1412875"/>
            <a:ext cx="3311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old are you?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76" name="Text Box 8"/>
          <p:cNvSpPr txBox="1"/>
          <p:nvPr/>
        </p:nvSpPr>
        <p:spPr>
          <a:xfrm>
            <a:off x="468313" y="2492375"/>
            <a:ext cx="5400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I am</a:t>
            </a:r>
            <a:r>
              <a:rPr lang="en-US" altLang="zh-CN" u="sng" dirty="0">
                <a:latin typeface="Times New Roman" panose="02020603050405020304" pitchFamily="18" charset="0"/>
              </a:rPr>
              <a:t>             </a:t>
            </a:r>
            <a:r>
              <a:rPr lang="en-US" altLang="zh-CN" dirty="0">
                <a:latin typeface="Times New Roman" panose="02020603050405020304" pitchFamily="18" charset="0"/>
              </a:rPr>
              <a:t>years old.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3077" name="Text Box 11"/>
          <p:cNvSpPr txBox="1"/>
          <p:nvPr/>
        </p:nvSpPr>
        <p:spPr>
          <a:xfrm>
            <a:off x="179388" y="188913"/>
            <a:ext cx="40322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New sentences: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Text Box 12"/>
          <p:cNvSpPr txBox="1"/>
          <p:nvPr/>
        </p:nvSpPr>
        <p:spPr>
          <a:xfrm>
            <a:off x="2411413" y="2565400"/>
            <a:ext cx="10810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3" name="Text Box 13"/>
          <p:cNvSpPr txBox="1"/>
          <p:nvPr/>
        </p:nvSpPr>
        <p:spPr>
          <a:xfrm>
            <a:off x="1908175" y="2492375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</a:rPr>
              <a:t>ten</a:t>
            </a:r>
            <a:endParaRPr lang="en-US" altLang="zh-CN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5" descr="u=4066133140,466523654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4"/>
          <p:cNvSpPr/>
          <p:nvPr/>
        </p:nvSpPr>
        <p:spPr>
          <a:xfrm>
            <a:off x="323850" y="1700213"/>
            <a:ext cx="3708400" cy="1152525"/>
          </a:xfrm>
          <a:prstGeom prst="rect">
            <a:avLst/>
          </a:prstGeom>
          <a:solidFill>
            <a:srgbClr val="FF00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old is Danny?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old is Li Ming?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100" name="Text Box 6"/>
          <p:cNvSpPr txBox="1"/>
          <p:nvPr/>
        </p:nvSpPr>
        <p:spPr>
          <a:xfrm>
            <a:off x="0" y="333375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Listen to the tape ,answer the questions: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1" name="Text Box 7"/>
          <p:cNvSpPr txBox="1"/>
          <p:nvPr/>
        </p:nvSpPr>
        <p:spPr>
          <a:xfrm>
            <a:off x="395288" y="3357563"/>
            <a:ext cx="3529012" cy="1311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丹尼几岁了？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李明几岁了？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4"/>
          <p:cNvSpPr txBox="1"/>
          <p:nvPr/>
        </p:nvSpPr>
        <p:spPr>
          <a:xfrm>
            <a:off x="179388" y="260350"/>
            <a:ext cx="59039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Make a survey.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作调查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147" name="Group 3"/>
          <p:cNvGraphicFramePr>
            <a:graphicFrameLocks noGrp="1"/>
          </p:cNvGraphicFramePr>
          <p:nvPr/>
        </p:nvGraphicFramePr>
        <p:xfrm>
          <a:off x="0" y="1341438"/>
          <a:ext cx="9144000" cy="4681538"/>
        </p:xfrm>
        <a:graphic>
          <a:graphicData uri="http://schemas.openxmlformats.org/drawingml/2006/table">
            <a:tbl>
              <a:tblPr/>
              <a:tblGrid>
                <a:gridCol w="2916238"/>
                <a:gridCol w="3179762"/>
                <a:gridCol w="3048000"/>
              </a:tblGrid>
              <a:tr h="145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Your  friends'     name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How  old  is he/she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？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When  is  his/her birthday?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8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41" name="Text Box 24"/>
          <p:cNvSpPr txBox="1"/>
          <p:nvPr/>
        </p:nvSpPr>
        <p:spPr>
          <a:xfrm>
            <a:off x="3400425" y="2263775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42" name="AutoShape 30">
            <a:hlinkClick r:id="rId1" action="ppaction://hlinksldjump"/>
          </p:cNvPr>
          <p:cNvSpPr/>
          <p:nvPr/>
        </p:nvSpPr>
        <p:spPr>
          <a:xfrm>
            <a:off x="8459788" y="6453188"/>
            <a:ext cx="684212" cy="404812"/>
          </a:xfrm>
          <a:prstGeom prst="actionButtonForwardNex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3" descr="2007521185256437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5287" y="-169862"/>
            <a:ext cx="9720262" cy="739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2"/>
          <p:cNvSpPr txBox="1"/>
          <p:nvPr/>
        </p:nvSpPr>
        <p:spPr>
          <a:xfrm>
            <a:off x="827088" y="260350"/>
            <a:ext cx="7488237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Home Work: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Ask your father and mother’s birthday, and remember it. On their birthday, please say  happy birthday to them.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记下自己父母的生日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当他们生日的时候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别忘了给他们送上生日祝福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</Words>
  <Application>WPS 演示</Application>
  <PresentationFormat>全屏显示(4:3)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4 Lesson 22 How Old Are You?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zhm</dc:creator>
  <cp:lastModifiedBy>上帝掷骰子吗</cp:lastModifiedBy>
  <cp:revision>24</cp:revision>
  <dcterms:created xsi:type="dcterms:W3CDTF">2010-05-05T19:45:00Z</dcterms:created>
  <dcterms:modified xsi:type="dcterms:W3CDTF">2023-09-30T15:51:48Z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DF35F6E4D1594BEAA8F687849516F0CB_13</vt:lpwstr>
  </property>
</Properties>
</file>