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0" r:id="rId3"/>
  </p:sldMasterIdLst>
  <p:notesMasterIdLst>
    <p:notesMasterId r:id="rId13"/>
  </p:notesMasterIdLst>
  <p:handoutMasterIdLst>
    <p:handoutMasterId r:id="rId14"/>
  </p:handoutMasterIdLst>
  <p:sldIdLst>
    <p:sldId id="1226" r:id="rId4"/>
    <p:sldId id="1227" r:id="rId5"/>
    <p:sldId id="1228" r:id="rId6"/>
    <p:sldId id="1229" r:id="rId7"/>
    <p:sldId id="1230" r:id="rId8"/>
    <p:sldId id="1231" r:id="rId9"/>
    <p:sldId id="1232" r:id="rId10"/>
    <p:sldId id="1233" r:id="rId11"/>
    <p:sldId id="1234" r:id="rId12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楷体" panose="02010609060101010101" pitchFamily="49" charset="-122"/>
      <p:regular r:id="rId19"/>
    </p:embeddedFont>
    <p:embeddedFont>
      <p:font typeface="微软雅黑" panose="020B0503020204020204" charset="-122"/>
      <p:regular r:id="rId20"/>
    </p:embeddedFont>
    <p:embeddedFont>
      <p:font typeface="Calibri" panose="020F0502020204030204" charset="0"/>
      <p:regular r:id="rId21"/>
      <p:bold r:id="rId22"/>
      <p:italic r:id="rId23"/>
      <p:boldItalic r:id="rId24"/>
    </p:embeddedFont>
  </p:embeddedFontLst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00"/>
    <a:srgbClr val="FF00FF"/>
    <a:srgbClr val="EAEAEA"/>
    <a:srgbClr val="0000FF"/>
    <a:srgbClr val="0066FF"/>
    <a:srgbClr val="A38302"/>
    <a:srgbClr val="FEFCDE"/>
    <a:srgbClr val="00B05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470" y="-702"/>
      </p:cViewPr>
      <p:guideLst>
        <p:guide orient="horz" pos="3162"/>
        <p:guide pos="571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86"/>
        <p:guide pos="229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font" Target="fonts/font7.fntdata"/><Relationship Id="rId23" Type="http://schemas.openxmlformats.org/officeDocument/2006/relationships/font" Target="fonts/font6.fntdata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512"/>
            <a:ext cx="2771800" cy="21606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/>
          </a:p>
        </p:txBody>
      </p:sp>
      <p:sp>
        <p:nvSpPr>
          <p:cNvPr id="2" name="文本框 1"/>
          <p:cNvSpPr txBox="1"/>
          <p:nvPr/>
        </p:nvSpPr>
        <p:spPr>
          <a:xfrm>
            <a:off x="231775" y="78105"/>
            <a:ext cx="25400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447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7575">
            <a:off x="552450" y="1102360"/>
            <a:ext cx="2097405" cy="2458720"/>
          </a:xfrm>
          <a:prstGeom prst="rect">
            <a:avLst/>
          </a:prstGeom>
        </p:spPr>
      </p:pic>
      <p:sp>
        <p:nvSpPr>
          <p:cNvPr id="3" name="TextBox 48"/>
          <p:cNvSpPr txBox="1"/>
          <p:nvPr/>
        </p:nvSpPr>
        <p:spPr>
          <a:xfrm>
            <a:off x="3536315" y="1944370"/>
            <a:ext cx="5718175" cy="1014730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/>
          <a:p>
            <a:r>
              <a:rPr lang="zh-CN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500" y="30067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06070"/>
            <a:r>
              <a:rPr 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谜语导入</a:t>
            </a:r>
            <a:endParaRPr lang="zh-CN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5585" y="760730"/>
            <a:ext cx="867283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同学们，我们都有自己喜欢的动物，老师也有喜欢的动物，大家来猜个谜语就知道了。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205" y="1590675"/>
            <a:ext cx="840359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1.八字须，往上翘，说话好像娃娃叫，只洗脸，不梳头，夜行不用灯光照。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45815" y="2236470"/>
            <a:ext cx="11899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猫</a:t>
            </a:r>
            <a:endParaRPr 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355" y="2847340"/>
            <a:ext cx="85439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2.凸眼睛，阔嘴巴，尾巴要比身体大，碧绿水草衬着它，好像一朵大红花。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12135" y="3956050"/>
            <a:ext cx="17665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8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金鱼</a:t>
            </a:r>
            <a:endParaRPr lang="zh-CN" sz="28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4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035" y="3028950"/>
            <a:ext cx="86080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同学们都对动物的特点有一定的了解。如果你把自己的家想象成一个“动物园”，是不是很有趣。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endParaRPr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/>
            <a:r>
              <a:rPr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今天，我们的习作就是围绕“动物园”来写的。现在就让我们写一写我们的家人吧。</a:t>
            </a:r>
            <a:r>
              <a:rPr lang="en-US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4085" y="640715"/>
            <a:ext cx="3218815" cy="2143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530" y="607695"/>
            <a:ext cx="2572385" cy="2176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68910" y="3204845"/>
            <a:ext cx="88068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看完照片，我们认识了熊出没中的人物。</a:t>
            </a:r>
            <a:endParaRPr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sz="24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你最喜欢谁？ 你最喜欢他身上的哪个特点？这是从哪方面来描写呢？</a:t>
            </a:r>
            <a:endParaRPr sz="24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8130" y="608965"/>
            <a:ext cx="1696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创设情境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2F2F2">
                  <a:alpha val="100000"/>
                </a:srgbClr>
              </a:clrFrom>
              <a:clrTo>
                <a:srgbClr val="F2F2F2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370" y="347345"/>
            <a:ext cx="500062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20675" y="639445"/>
            <a:ext cx="83369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algn="just"/>
            <a:b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1.爸爸与猫（样子  性格）我的爸爸胖胖的，很憨厚，像一只猫。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2.姐姐与鱼 （本领）我的姐姐游泳特别好，在水里像一条自由自在的鱼。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 algn="just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3.爷爷与大老虎（性格）我的爷爷很威严，就像一只大老虎。</a:t>
            </a:r>
            <a:endParaRPr lang="zh-CN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0040" y="3258820"/>
            <a:ext cx="83375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把每一个人都比作一种动物，这是人物和动物的关系。通过每个人不同方面的特点，来描写人物。这在我们作文中也是常见的，这叫做“抓住特点”。这把金钥匙，你掌握了吗？</a:t>
            </a:r>
            <a:endParaRPr lang="zh-CN" altLang="en-US" sz="24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75945" y="340677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习作构思</a:t>
            </a:r>
            <a:endParaRPr lang="zh-CN" sz="2400" b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7030" y="956945"/>
            <a:ext cx="8717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（一）仿照例子，趣说人物</a:t>
            </a:r>
            <a:endParaRPr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7215" y="1268730"/>
            <a:ext cx="85070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en-US" sz="1000" b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</a:br>
            <a:r>
              <a:rPr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要求：选择自己或是班上的一个同学来介绍，说特点，联想动物。</a:t>
            </a:r>
            <a:endParaRPr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6100" y="1821815"/>
            <a:ext cx="861060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介绍自己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我叫________，是个小_____孩。其实呢……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我是________，_____________________。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6100" y="3484245"/>
            <a:ext cx="85382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介绍家人</a:t>
            </a:r>
            <a:endParaRPr lang="zh-CN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这是我的________，___________。其实呢……</a:t>
            </a:r>
            <a:endParaRPr lang="zh-CN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0"/>
            <a:r>
              <a:rPr lang="zh-CN" sz="2000" b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他/她是_________，___________________。</a:t>
            </a:r>
            <a:endParaRPr lang="zh-CN" sz="2000" b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1460" y="280035"/>
            <a:ext cx="80429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br>
              <a:rPr 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（二）再读例子，理清特点</a:t>
            </a:r>
            <a:endParaRPr lang="zh-CN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6420" y="98710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</a:rPr>
              <a:t>1.引导阅读，扩编内容</a:t>
            </a:r>
            <a:endParaRPr 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705" y="1320165"/>
            <a:ext cx="793242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（1）引导看图。（抓住动作、语言、喜好等来写）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（2）口头扩编绘本。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6420" y="202723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>
                <a:latin typeface="楷体" panose="02010609060101010101" pitchFamily="49" charset="-122"/>
                <a:ea typeface="楷体" panose="02010609060101010101" pitchFamily="49" charset="-122"/>
              </a:rPr>
              <a:t>2.小结</a:t>
            </a:r>
            <a:endParaRPr 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175" y="2026920"/>
            <a:ext cx="77279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b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</a:br>
            <a:r>
              <a:rPr lang="en-US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在写作中要围绕中心句展开描写，这样的内容才会精彩。同时，通过动作、语言描写等表现人物的特点，在我们的写作中是很常用的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哟</a:t>
            </a:r>
            <a:r>
              <a:rPr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710" y="3476625"/>
            <a:ext cx="75984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总结：我们知道写人物要抓住特点，通过这些方面的描写，展开叙述。同时，写作要围绕中心句来写，这样写出来的习作更加具体生动。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92125" y="642937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</a:rPr>
              <a:t>（三）细写人物</a:t>
            </a:r>
            <a:endParaRPr lang="zh-CN" sz="2000" b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4360" y="1041400"/>
            <a:ext cx="81743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要求：刚才你已经说到了自己或是家人的一个特点，哪件事情最能体现这个特点，请你把这件事情写下来，并写一写你对人物的感情，生活在家里的感觉。字数不限。</a:t>
            </a:r>
            <a:endParaRPr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7690" y="2554922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zh-CN" sz="2400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小结</a:t>
            </a:r>
            <a:endParaRPr lang="zh-CN" altLang="en-US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690" y="3227070"/>
            <a:ext cx="8083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sz="20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这节习作课，我们学习了写“人物”这样的文章，我们在介绍人物的时候，要抓住特点（性格、样子、饮食等），围绕中心句，详略得当，做到中心突出，感情真挚。</a:t>
            </a:r>
            <a:endParaRPr lang="zh-CN" altLang="en-US" sz="20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1005</Words>
  <Application>WPS 演示</Application>
  <PresentationFormat>全屏显示(16:9)</PresentationFormat>
  <Paragraphs>68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Wingdings</vt:lpstr>
      <vt:lpstr>黑体</vt:lpstr>
      <vt:lpstr>楷体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141</cp:revision>
  <dcterms:created xsi:type="dcterms:W3CDTF">2017-03-17T02:28:00Z</dcterms:created>
  <dcterms:modified xsi:type="dcterms:W3CDTF">2023-09-25T17:08:44Z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DA32BFA9C3494455B93A5E32E95DF68B_12</vt:lpwstr>
  </property>
</Properties>
</file>