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31"/>
  </p:notesMasterIdLst>
  <p:handoutMasterIdLst>
    <p:handoutMasterId r:id="rId32"/>
  </p:handoutMasterIdLst>
  <p:sldIdLst>
    <p:sldId id="448" r:id="rId4"/>
    <p:sldId id="447" r:id="rId5"/>
    <p:sldId id="449" r:id="rId6"/>
    <p:sldId id="450" r:id="rId7"/>
    <p:sldId id="473" r:id="rId8"/>
    <p:sldId id="451" r:id="rId9"/>
    <p:sldId id="452" r:id="rId10"/>
    <p:sldId id="453" r:id="rId11"/>
    <p:sldId id="454" r:id="rId12"/>
    <p:sldId id="455" r:id="rId13"/>
    <p:sldId id="456" r:id="rId14"/>
    <p:sldId id="457" r:id="rId15"/>
    <p:sldId id="458" r:id="rId16"/>
    <p:sldId id="459" r:id="rId17"/>
    <p:sldId id="460" r:id="rId18"/>
    <p:sldId id="461" r:id="rId19"/>
    <p:sldId id="462" r:id="rId20"/>
    <p:sldId id="463" r:id="rId21"/>
    <p:sldId id="464" r:id="rId22"/>
    <p:sldId id="465" r:id="rId23"/>
    <p:sldId id="468" r:id="rId24"/>
    <p:sldId id="471" r:id="rId25"/>
    <p:sldId id="469" r:id="rId26"/>
    <p:sldId id="466" r:id="rId27"/>
    <p:sldId id="467" r:id="rId28"/>
    <p:sldId id="472" r:id="rId29"/>
    <p:sldId id="495" r:id="rId30"/>
  </p:sldIdLst>
  <p:sldSz cx="9144000" cy="51435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0033CC"/>
    <a:srgbClr val="FF0066"/>
    <a:srgbClr val="FFFFFF"/>
    <a:srgbClr val="00FFFF"/>
    <a:srgbClr val="00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49"/>
    <p:restoredTop sz="95331"/>
  </p:normalViewPr>
  <p:slideViewPr>
    <p:cSldViewPr showGuides="1">
      <p:cViewPr varScale="1">
        <p:scale>
          <a:sx n="139" d="100"/>
          <a:sy n="139" d="100"/>
        </p:scale>
        <p:origin x="77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7EA82B-C354-4B61-B429-693CE166F37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BE06F-73A0-4293-B63D-D1791C64B1C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017DB9-5EA8-4581-9B11-A6DD0D9726C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6958F7-D82B-4B03-BC6C-78FAFCBFF2A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4"/>
          <p:cNvSpPr/>
          <p:nvPr/>
        </p:nvSpPr>
        <p:spPr>
          <a:xfrm>
            <a:off x="552450" y="153988"/>
            <a:ext cx="2009775" cy="541338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13" y="-66675"/>
            <a:ext cx="981075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3528" r="3528" b="705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562100"/>
            <a:ext cx="9144000" cy="1724025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hyperlink" Target="&#12298;&#26191;&#23376;&#20351;&#26970;&#12299;&#35838;&#26412;&#21095;.wm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792163" y="987425"/>
            <a:ext cx="75596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你们看过课本剧吗？谁来说说自己看过的课本剧？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1663" y="2787650"/>
            <a:ext cx="58324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晏子使楚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咕咚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15888" y="1041400"/>
            <a:ext cx="8791575" cy="312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背景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晏子的马夫驾着马车，送晏子去楚国。而另一边，楚王和大臣们正商量着什么。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楚王  （异常狡诈）听说晏子身材矮小，我们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大臣们  （一脸奉承）好！大王说得对极了！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827088" y="842963"/>
            <a:ext cx="7632700" cy="300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城门外一阵飞沙走石，晏子来到了楚国，而城门也早已关上。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接待的人  （恭恭敬敬）大王说了，请您从这个洞里钻进去。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358775" y="842963"/>
            <a:ext cx="8426450" cy="3714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晏子 （冷静地想了一会儿，机智地回答）这是个狗洞，不是城门。我要是访问“狗国”，当然得钻狗洞。你们先去问个明白，楚国到底是个什么样的国家？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接待的人把这话告诉了楚王，楚王无奈，只好打开城门，把晏子迎接进去。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539750" y="771525"/>
            <a:ext cx="7993063" cy="320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晏子进了皇宫，来到楚王面前。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楚王  （瞅了一眼晏子，冷笑一声）难道齐国没有人了吗？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晏子  （一脸严肃）这是什么话？我国首都临淄住满了人。大伙儿都把袖子举起来，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684213" y="915988"/>
            <a:ext cx="799306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就连成一片云；大伙儿都甩一把汗，就像下一阵雨；街上的行人肩擦肩，脚碰脚。大王怎么说齐国没有人呢？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楚王  （故作奇怪）既然有这么多人，为什么打发你来呢？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755650" y="915988"/>
            <a:ext cx="7775575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晏子  （装作为难的样子）你这一问，我实在不好回答。撒个谎吧，怕犯了欺君之罪；说实话吧，又怕大王生气。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楚王  （故作大度）实话实说，我不生气。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611188" y="915988"/>
            <a:ext cx="799306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晏子  （拱了拱手）敝国有个规矩：访问上等的国家，就派上等人去；访问下等的国家，就派下等人去。我最不中用，就派到这儿来了。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楚王无言以对，只好陪着晏子笑。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323850" y="771525"/>
            <a:ext cx="8351838" cy="386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楚王安排酒席招待晏子，两人正吃得兴起，有两个武士押着一个囚犯，从堂下走过去。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楚王  那个囚犯犯的什么罪？他是哪里人？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武士  是个强盗，齐国人。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楚王  （皮笑肉不笑）齐国人怎么这样没出息，干这种事情？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539750" y="915988"/>
            <a:ext cx="8135938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大臣们得意扬扬，以为晏子这回出定洋相了。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晏子  （面不改色）大王怎么不知道哇？淮南的柑橘，又大又甜。可是这种橘树一种到淮北，就只能结又小又苦的枳，还不是因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11188" y="915988"/>
            <a:ext cx="8135937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为水土不同吗？同样的道理，齐国人在齐国能安居乐业，一到楚国，就做起强盗来了，也许是两国的水土不同吧。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楚王  （连连赔不是）我原来想取笑大夫，没想到反倒让大夫取笑了。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1042988" y="1851025"/>
            <a:ext cx="7389812" cy="1081088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口语交际：怎么表演课本剧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l="34109" t="-75"/>
          <a:stretch>
            <a:fillRect/>
          </a:stretch>
        </p:blipFill>
        <p:spPr>
          <a:xfrm>
            <a:off x="179388" y="123825"/>
            <a:ext cx="2366962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468313" y="1347788"/>
            <a:ext cx="75612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快速浏览这个课本剧，你发现了什么？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2139950"/>
            <a:ext cx="784860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开头要交代时间、地点、人物、背景。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每个人物后面的括号里写的是人物的动作或表情，最后面写的是人物的台词。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8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611188" y="842963"/>
            <a:ext cx="7993062" cy="3714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有一天，周瑜请诸葛亮商议军事，说：“我们就要跟曹军交战。水上交战，用什么兵器最好？”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（周瑜说这句话时会有什么样的动作或神情？）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诸葛亮说：“用弓箭最好。”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（诸葛亮会有怎样的表情或动作？）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755650" y="1058863"/>
            <a:ext cx="76327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周瑜很高兴，叫诸葛亮当面立下军令状，又摆了酒席招待他。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300" y="2500313"/>
            <a:ext cx="7710488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你们认为给两人加上什么样的台词、动作和表情最合适？为什么？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203325"/>
            <a:ext cx="763270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改编人物台词的方法有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添加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借用</a:t>
            </a:r>
            <a:r>
              <a:rPr lang="zh-CN" altLang="en-US" sz="3200" b="1" dirty="0">
                <a:latin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改造</a:t>
            </a:r>
            <a:r>
              <a:rPr lang="zh-CN" altLang="en-US" sz="3200" b="1" dirty="0">
                <a:latin typeface="宋体" panose="02010600030101010101" pitchFamily="2" charset="-122"/>
              </a:rPr>
              <a:t>。小组讨论，对本组选定的故事内容和人物的台词、动作、表情进行改编。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539750" y="411163"/>
            <a:ext cx="75612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排练。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227138"/>
            <a:ext cx="7578725" cy="2689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分好角色，各角色说记台词，商量该怎么演。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进行排练，可以制作或选用一些简单的道具，还可以配上音乐。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684213" y="123825"/>
            <a:ext cx="18700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上台表演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971550" y="915988"/>
            <a:ext cx="7272338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请一组同学上台表演课本剧片段。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学生讨论哪里演得好，还有哪些地方可以改进。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其他小组上台表演课本剧。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755650" y="123825"/>
            <a:ext cx="19431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593725" y="1290638"/>
            <a:ext cx="795655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在我国五千年的文明长河中，有大量的历史名著和文学作品，其中包含着许多引人入胜的故事，课后请你们选择最感兴趣的故事和同学一起读一读，演一演。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1187450" y="411163"/>
            <a:ext cx="446405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晏子使楚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课本剧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9219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7292"/>
          <a:stretch>
            <a:fillRect/>
          </a:stretch>
        </p:blipFill>
        <p:spPr>
          <a:xfrm>
            <a:off x="1271588" y="1217613"/>
            <a:ext cx="4576762" cy="274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13" y="4083050"/>
            <a:ext cx="2297112" cy="58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096000" y="1719263"/>
            <a:ext cx="23749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你认为哪个角色演得好？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790575" y="1131888"/>
            <a:ext cx="75612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表演课本剧之前，要做好哪些准备？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7913" y="2068513"/>
            <a:ext cx="69850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表演课本剧前，需要选文、改编、排练。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文本框 4"/>
          <p:cNvSpPr txBox="1"/>
          <p:nvPr/>
        </p:nvSpPr>
        <p:spPr>
          <a:xfrm>
            <a:off x="-466725" y="95250"/>
            <a:ext cx="41751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明确步骤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1813" y="700088"/>
            <a:ext cx="808037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第一步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从学过的课文中选择最感兴趣的故事。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第二步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①根据需要对故事内容进行适当的修改。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②设计人物的台词、动作、表情，要尽量符合人物的身份、性格等。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6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5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842963"/>
            <a:ext cx="80645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第三步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①分好角色，各角色说记台词，商量该怎么演。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②进行排练，可以制作或选用一些简单的道具，还可以配上音乐。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754063" y="1131888"/>
            <a:ext cx="75612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宋体" panose="02010600030101010101" pitchFamily="2" charset="-122"/>
              </a:rPr>
              <a:t>分小组，开展一次课本剧表演活动。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450" y="1735138"/>
            <a:ext cx="75612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准备课本剧有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个步骤，每个步骤选一个主持人，每组确定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位主持人，分步骤主持本组讨论。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3316" name="文本框 3"/>
          <p:cNvSpPr txBox="1"/>
          <p:nvPr/>
        </p:nvSpPr>
        <p:spPr>
          <a:xfrm>
            <a:off x="-468312" y="123825"/>
            <a:ext cx="41751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落实步骤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539750" y="339725"/>
            <a:ext cx="75612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确定故事内容。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060450"/>
            <a:ext cx="7632700" cy="363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主持人先引导每位同学发表自己的意见，说清楚选择的故事及原因，还有最喜欢的精彩片段。然后展开讨论，最终形成一致意见。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既要人人发表意见，又要尊重大家的共同决定。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539750" y="268288"/>
            <a:ext cx="756126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改编。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773113"/>
            <a:ext cx="7632700" cy="386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晏子使楚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课本剧剧本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时间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春秋末年。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地点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楚国。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主角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楚王、晏子。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配角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接待的人、两个武士、一群大臣、强盗。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1910</Words>
  <Application>WPS 演示</Application>
  <PresentationFormat>全屏显示(16:9)</PresentationFormat>
  <Paragraphs>112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707</cp:revision>
  <dcterms:created xsi:type="dcterms:W3CDTF">2016-10-29T08:56:00Z</dcterms:created>
  <dcterms:modified xsi:type="dcterms:W3CDTF">2023-11-13T12:21:59Z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3F19019DA42743F18F6D3E98D6FA9A72_13</vt:lpwstr>
  </property>
  <property fmtid="{D5CDD505-2E9C-101B-9397-08002B2CF9AE}" pid="4" name="KSOProductBuildVer">
    <vt:lpwstr>2052-12.1.0.15374</vt:lpwstr>
  </property>
</Properties>
</file>