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0"/>
  </p:handoutMasterIdLst>
  <p:sldIdLst>
    <p:sldId id="280" r:id="rId6"/>
    <p:sldId id="289" r:id="rId8"/>
    <p:sldId id="325" r:id="rId9"/>
    <p:sldId id="291" r:id="rId10"/>
    <p:sldId id="337" r:id="rId11"/>
    <p:sldId id="339" r:id="rId12"/>
    <p:sldId id="338" r:id="rId13"/>
    <p:sldId id="309" r:id="rId14"/>
    <p:sldId id="317" r:id="rId15"/>
    <p:sldId id="318" r:id="rId16"/>
    <p:sldId id="299" r:id="rId17"/>
    <p:sldId id="268" r:id="rId18"/>
    <p:sldId id="346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 varScale="1">
        <p:scale>
          <a:sx n="56" d="100"/>
          <a:sy n="56" d="100"/>
        </p:scale>
        <p:origin x="108" y="73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5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Days of the Week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Letters and sounds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6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015490"/>
            <a:ext cx="10058400" cy="413067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790956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5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C:\Users\30725\Desktop\1 ENGLISH\英语冀教四年级上册\Unit 1 The Clothes We Wear\Lesson 5 Days of the Week\素材\【素材】Ｕnit 1 Lesson 5 Days of the Week (冀教) 图片 dress.jpg【素材】Ｕnit 1 Lesson 5 Days of the Week (冀教) 图片 dres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0710" y="1934845"/>
            <a:ext cx="3134360" cy="396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C:\Users\30725\Desktop\1 ENGLISH\英语冀教四年级上册\Unit 1 The Clothes We Wear\Lesson 5 Days of the Week\素材\【素材】Ｕnit 1Lesson 5 Days of the Week (冀教) 图片  shoes.jpg【素材】Ｕnit 1Lesson 5 Days of the Week (冀教) 图片  shoe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42380" y="2657475"/>
            <a:ext cx="4072255" cy="2515870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76098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dress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0826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shoes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C:\Users\30725\Desktop\1 ENGLISH\英语冀教四年级上册\Unit 1 The Clothes We Wear\Lesson 5 Days of the Week\素材\【素材】Ｕnit 1Lesson 5 Days of the Week (冀教) 图片  shorts.jpg【素材】Ｕnit 1Lesson 5 Days of the Week (冀教) 图片  short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55115" y="2403158"/>
            <a:ext cx="3761740" cy="284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C:\Users\30725\Desktop\1 ENGLISH\英语冀教四年级上册\Unit 1 The Clothes We Wear\Lesson 5 Days of the Week\素材\【素材】Ｕnit 1Lesson 5 Days of the Week (冀教) 图片  socks.jpg【素材】Ｕnit 1Lesson 5 Days of the Week (冀教) 图片  sock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91630" y="1971040"/>
            <a:ext cx="2901315" cy="3613785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76098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shorts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0826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socks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day is it?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4409d604f7953735c1f24b6728cd1bfc"/>
          <p:cNvPicPr>
            <a:picLocks noChangeAspect="1"/>
          </p:cNvPicPr>
          <p:nvPr/>
        </p:nvPicPr>
        <p:blipFill>
          <a:blip r:embed="rId1"/>
          <a:srcRect t="18057" b="37957"/>
          <a:stretch>
            <a:fillRect/>
          </a:stretch>
        </p:blipFill>
        <p:spPr>
          <a:xfrm>
            <a:off x="531495" y="1915160"/>
            <a:ext cx="5658485" cy="4424045"/>
          </a:xfrm>
          <a:prstGeom prst="rect">
            <a:avLst/>
          </a:prstGeom>
        </p:spPr>
      </p:pic>
      <p:pic>
        <p:nvPicPr>
          <p:cNvPr id="4" name="图片 3" descr="20140709191557_2nyBj.thumb.700_0"/>
          <p:cNvPicPr>
            <a:picLocks noChangeAspect="1"/>
          </p:cNvPicPr>
          <p:nvPr/>
        </p:nvPicPr>
        <p:blipFill>
          <a:blip r:embed="rId2"/>
          <a:srcRect t="20387" b="24012"/>
          <a:stretch>
            <a:fillRect/>
          </a:stretch>
        </p:blipFill>
        <p:spPr>
          <a:xfrm>
            <a:off x="6189980" y="1900555"/>
            <a:ext cx="5335905" cy="44507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day is it?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20160417051906979"/>
          <p:cNvPicPr>
            <a:picLocks noChangeAspect="1"/>
          </p:cNvPicPr>
          <p:nvPr/>
        </p:nvPicPr>
        <p:blipFill>
          <a:blip r:embed="rId1"/>
          <a:srcRect l="11716" r="11928"/>
          <a:stretch>
            <a:fillRect/>
          </a:stretch>
        </p:blipFill>
        <p:spPr>
          <a:xfrm>
            <a:off x="401955" y="1732280"/>
            <a:ext cx="5603875" cy="4455160"/>
          </a:xfrm>
          <a:prstGeom prst="rect">
            <a:avLst/>
          </a:prstGeom>
        </p:spPr>
      </p:pic>
      <p:pic>
        <p:nvPicPr>
          <p:cNvPr id="7" name="图片 6" descr="20140824082315_NsMcV"/>
          <p:cNvPicPr>
            <a:picLocks noChangeAspect="1"/>
          </p:cNvPicPr>
          <p:nvPr/>
        </p:nvPicPr>
        <p:blipFill>
          <a:blip r:embed="rId2"/>
          <a:srcRect t="17223" b="37170"/>
          <a:stretch>
            <a:fillRect/>
          </a:stretch>
        </p:blipFill>
        <p:spPr>
          <a:xfrm>
            <a:off x="5483225" y="1820545"/>
            <a:ext cx="5285740" cy="427926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day is it?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veer-1256889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768475"/>
            <a:ext cx="5099050" cy="4901565"/>
          </a:xfrm>
          <a:prstGeom prst="rect">
            <a:avLst/>
          </a:prstGeom>
        </p:spPr>
      </p:pic>
      <p:pic>
        <p:nvPicPr>
          <p:cNvPr id="7" name="图片 6" descr="20140709200446_tm3Gh"/>
          <p:cNvPicPr>
            <a:picLocks noChangeAspect="1"/>
          </p:cNvPicPr>
          <p:nvPr/>
        </p:nvPicPr>
        <p:blipFill>
          <a:blip r:embed="rId2"/>
          <a:srcRect t="19260" b="16473"/>
          <a:stretch>
            <a:fillRect/>
          </a:stretch>
        </p:blipFill>
        <p:spPr>
          <a:xfrm>
            <a:off x="5926455" y="1768475"/>
            <a:ext cx="5084445" cy="49022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day is it?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 descr="ul0837-0020"/>
          <p:cNvPicPr>
            <a:picLocks noChangeAspect="1"/>
          </p:cNvPicPr>
          <p:nvPr/>
        </p:nvPicPr>
        <p:blipFill>
          <a:blip r:embed="rId1"/>
          <a:srcRect t="12736" b="12736"/>
          <a:stretch>
            <a:fillRect/>
          </a:stretch>
        </p:blipFill>
        <p:spPr>
          <a:xfrm>
            <a:off x="2296795" y="1797685"/>
            <a:ext cx="6721475" cy="50095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 descr="5-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010285"/>
            <a:ext cx="9114155" cy="57207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sing!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5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380" y="2005965"/>
            <a:ext cx="10058400" cy="313753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42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422</cp:revision>
  <dcterms:created xsi:type="dcterms:W3CDTF">2013-07-01T03:05:00Z</dcterms:created>
  <dcterms:modified xsi:type="dcterms:W3CDTF">2023-09-30T16:04:19Z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71940160FB6E46619B3783B5D7B94CFF_12</vt:lpwstr>
  </property>
</Properties>
</file>