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9"/>
  </p:notesMasterIdLst>
  <p:sldIdLst>
    <p:sldId id="257" r:id="rId4"/>
    <p:sldId id="260" r:id="rId5"/>
    <p:sldId id="258" r:id="rId6"/>
    <p:sldId id="266" r:id="rId7"/>
    <p:sldId id="264" r:id="rId8"/>
    <p:sldId id="268" r:id="rId10"/>
    <p:sldId id="263" r:id="rId11"/>
    <p:sldId id="262" r:id="rId12"/>
    <p:sldId id="265" r:id="rId13"/>
    <p:sldId id="261" r:id="rId14"/>
    <p:sldId id="267" r:id="rId15"/>
    <p:sldId id="274" r:id="rId16"/>
  </p:sldIdLst>
  <p:sldSz cx="9144000" cy="6858000" type="screen4x3"/>
  <p:notesSz cx="6858000" cy="9144000"/>
  <p:custDataLst>
    <p:tags r:id="rId20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CC"/>
    <a:srgbClr val="00FF00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03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png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image" Target="../media/image13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8434" name="页眉占位符 1843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sz="1200" dirty="0"/>
          </a:p>
        </p:txBody>
      </p:sp>
      <p:sp>
        <p:nvSpPr>
          <p:cNvPr id="18435" name="日期占位符 18434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/>
            <a:endParaRPr lang="zh-CN" altLang="en-US" sz="1200" dirty="0"/>
          </a:p>
        </p:txBody>
      </p:sp>
      <p:sp>
        <p:nvSpPr>
          <p:cNvPr id="18436" name="幻灯片图像占位符 18435"/>
          <p:cNvSpPr>
            <a:spLocks noRo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8437" name="文本占位符 18436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8438" name="页脚占位符 18437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/>
            <a:endParaRPr lang="zh-CN" altLang="en-US" sz="1200" dirty="0"/>
          </a:p>
        </p:txBody>
      </p:sp>
      <p:sp>
        <p:nvSpPr>
          <p:cNvPr id="18439" name="灯片编号占位符 18438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  <p:sp>
        <p:nvSpPr>
          <p:cNvPr id="19458" name="幻灯片图像占位符 19457"/>
          <p:cNvSpPr>
            <a:spLocks noRot="1" noTextEdit="1"/>
          </p:cNvSpPr>
          <p:nvPr>
            <p:ph type="sldImg"/>
          </p:nvPr>
        </p:nvSpPr>
        <p:spPr/>
      </p:sp>
      <p:sp>
        <p:nvSpPr>
          <p:cNvPr id="19459" name="文本占位符 19458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p>
            <a:pPr lvl="0"/>
            <a:r>
              <a:rPr lang="zh-CN" altLang="en-US" dirty="0">
                <a:latin typeface="宋体" panose="02010600030101010101" pitchFamily="2" charset="-122"/>
              </a:rPr>
              <a:t>单击喇叭听声音，单击画面看对话。</a:t>
            </a:r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  <p:sp>
        <p:nvSpPr>
          <p:cNvPr id="49154" name="幻灯片图像占位符 49153"/>
          <p:cNvSpPr>
            <a:spLocks noRot="1" noTextEdit="1"/>
          </p:cNvSpPr>
          <p:nvPr>
            <p:ph type="sldImg"/>
          </p:nvPr>
        </p:nvSpPr>
        <p:spPr/>
      </p:sp>
      <p:sp>
        <p:nvSpPr>
          <p:cNvPr id="49155" name="文本占位符 49154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p>
            <a:pPr lvl="0"/>
            <a:r>
              <a:rPr lang="zh-CN" altLang="en-US" dirty="0"/>
              <a:t>单击右上角的图片看</a:t>
            </a:r>
            <a:r>
              <a:rPr lang="en-US" altLang="zh-CN"/>
              <a:t>Let’s talk</a:t>
            </a:r>
            <a:r>
              <a:rPr lang="zh-CN" altLang="en-US" dirty="0"/>
              <a:t>动画，点击播放按钮，完整感受对话。单击图片之外的画面，可看问题答案。</a:t>
            </a:r>
            <a:endParaRPr lang="zh-CN" altLang="en-US"/>
          </a:p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1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1.vml"/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16.jpeg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png"/><Relationship Id="rId3" Type="http://schemas.openxmlformats.org/officeDocument/2006/relationships/oleObject" Target="../embeddings/oleObject1.bin"/><Relationship Id="rId2" Type="http://schemas.openxmlformats.org/officeDocument/2006/relationships/hyperlink" Target="../../&#26700;&#38754;/&#33521;&#35821;/&#33521;&#35821;/&#21160;&#30011;%20Let%20us%20talk%20A.swf" TargetMode="External"/><Relationship Id="rId1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2.v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hyperlink" Target="&#21160;&#30011; Sing Hello.swf" TargetMode="External"/><Relationship Id="rId4" Type="http://schemas.openxmlformats.org/officeDocument/2006/relationships/oleObject" Target="../embeddings/oleObject3.bin"/><Relationship Id="rId3" Type="http://schemas.openxmlformats.org/officeDocument/2006/relationships/image" Target="../media/image18.png"/><Relationship Id="rId2" Type="http://schemas.openxmlformats.org/officeDocument/2006/relationships/oleObject" Target="../embeddings/oleObject2.bin"/><Relationship Id="rId1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2.xml"/><Relationship Id="rId7" Type="http://schemas.openxmlformats.org/officeDocument/2006/relationships/audio" Target="../media/audio4.wav"/><Relationship Id="rId6" Type="http://schemas.openxmlformats.org/officeDocument/2006/relationships/audio" Target="../media/audio3.wav"/><Relationship Id="rId5" Type="http://schemas.openxmlformats.org/officeDocument/2006/relationships/audio" Target="../media/audio2.wav"/><Relationship Id="rId4" Type="http://schemas.openxmlformats.org/officeDocument/2006/relationships/image" Target="../media/image22.png"/><Relationship Id="rId3" Type="http://schemas.openxmlformats.org/officeDocument/2006/relationships/audio" Target="../media/audio1.wav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3.vml"/><Relationship Id="rId8" Type="http://schemas.openxmlformats.org/officeDocument/2006/relationships/slideLayout" Target="../slideLayouts/slideLayout2.xml"/><Relationship Id="rId7" Type="http://schemas.openxmlformats.org/officeDocument/2006/relationships/slide" Target="slide6.xml"/><Relationship Id="rId6" Type="http://schemas.openxmlformats.org/officeDocument/2006/relationships/image" Target="../media/image24.png"/><Relationship Id="rId5" Type="http://schemas.openxmlformats.org/officeDocument/2006/relationships/oleObject" Target="../embeddings/oleObject5.bin"/><Relationship Id="rId4" Type="http://schemas.openxmlformats.org/officeDocument/2006/relationships/image" Target="../media/image13.png"/><Relationship Id="rId3" Type="http://schemas.openxmlformats.org/officeDocument/2006/relationships/oleObject" Target="../embeddings/oleObject4.bin"/><Relationship Id="rId2" Type="http://schemas.openxmlformats.org/officeDocument/2006/relationships/hyperlink" Target="../../&#26700;&#38754;/&#33521;&#35821;/&#21160;&#30011; Let us talk A.swf" TargetMode="External"/><Relationship Id="rId10" Type="http://schemas.openxmlformats.org/officeDocument/2006/relationships/notesSlide" Target="../notesSlides/notesSlide2.xml"/><Relationship Id="rId1" Type="http://schemas.openxmlformats.org/officeDocument/2006/relationships/image" Target="../media/image23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5.png"/><Relationship Id="rId1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hyperlink" Target="../../&#26700;&#38754;/&#33521;&#35821;/&#21160;&#30011; A Let us talk &#26495;&#20070;.swf" TargetMode="External"/><Relationship Id="rId1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9" name="图片 5128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52400"/>
            <a:ext cx="9144000" cy="6705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30" name="文本框 5129"/>
          <p:cNvSpPr txBox="1"/>
          <p:nvPr/>
        </p:nvSpPr>
        <p:spPr>
          <a:xfrm>
            <a:off x="2590800" y="1600200"/>
            <a:ext cx="39624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</a:rPr>
              <a:t>   </a:t>
            </a:r>
            <a:r>
              <a:rPr lang="en-US" altLang="zh-CN" sz="8000" b="1" dirty="0">
                <a:solidFill>
                  <a:srgbClr val="FFFF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66" charset="0"/>
                <a:ea typeface="Gulim" panose="020B0600000101010101" pitchFamily="34" charset="-127"/>
              </a:rPr>
              <a:t>Hello!</a:t>
            </a:r>
            <a:endParaRPr lang="en-US" altLang="zh-CN" sz="8000" b="1" dirty="0">
              <a:solidFill>
                <a:srgbClr val="FFFF00"/>
              </a:solidFill>
              <a:effectLst>
                <a:outerShdw blurRad="38100" dist="38100" dir="2700000">
                  <a:srgbClr val="C0C0C0"/>
                </a:outerShdw>
              </a:effectLst>
              <a:latin typeface="Comic Sans MS" panose="030F0702030302020204" pitchFamily="66" charset="0"/>
              <a:ea typeface="Gulim" panose="020B0600000101010101" pitchFamily="34" charset="-127"/>
            </a:endParaRPr>
          </a:p>
        </p:txBody>
      </p:sp>
      <p:sp>
        <p:nvSpPr>
          <p:cNvPr id="5131" name="文本框 5130"/>
          <p:cNvSpPr txBox="1"/>
          <p:nvPr/>
        </p:nvSpPr>
        <p:spPr>
          <a:xfrm>
            <a:off x="2971800" y="5638800"/>
            <a:ext cx="3048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00FF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66" charset="0"/>
                <a:ea typeface="黑体" panose="02010609060101010101" pitchFamily="2" charset="-122"/>
              </a:rPr>
              <a:t>  Lesson 1</a:t>
            </a:r>
            <a:endParaRPr lang="en-US" altLang="zh-CN" sz="3600" b="1" dirty="0">
              <a:solidFill>
                <a:srgbClr val="00FF00"/>
              </a:solidFill>
              <a:effectLst>
                <a:outerShdw blurRad="38100" dist="38100" dir="2700000">
                  <a:srgbClr val="C0C0C0"/>
                </a:outerShdw>
              </a:effectLst>
              <a:latin typeface="Comic Sans MS" panose="030F0702030302020204" pitchFamily="66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blinds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0" grpId="0"/>
      <p:bldP spid="513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图片 14337" descr="图片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7086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1" name="矩形 14340"/>
          <p:cNvSpPr/>
          <p:nvPr/>
        </p:nvSpPr>
        <p:spPr>
          <a:xfrm>
            <a:off x="838200" y="381000"/>
            <a:ext cx="1847850" cy="14351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80000"/>
                    </a:srgbClr>
                  </a:outerShdw>
                </a:effectLst>
                <a:latin typeface="Comic Sans MS" panose="030F0702030302020204" pitchFamily="66" charset="0"/>
                <a:ea typeface="Comic Sans MS" panose="030F0702030302020204" pitchFamily="66" charset="0"/>
              </a:rPr>
              <a:t>Exercise</a:t>
            </a:r>
            <a:endParaRPr lang="zh-CN" altLang="en-US" sz="3600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80000"/>
                  </a:srgbClr>
                </a:outerShdw>
              </a:effectLst>
              <a:latin typeface="Comic Sans MS" panose="030F0702030302020204" pitchFamily="66" charset="0"/>
              <a:ea typeface="Comic Sans MS" panose="030F0702030302020204" pitchFamily="66" charset="0"/>
            </a:endParaRPr>
          </a:p>
        </p:txBody>
      </p:sp>
      <p:sp>
        <p:nvSpPr>
          <p:cNvPr id="14342" name="文本框 14341"/>
          <p:cNvSpPr txBox="1"/>
          <p:nvPr/>
        </p:nvSpPr>
        <p:spPr>
          <a:xfrm>
            <a:off x="457200" y="2286000"/>
            <a:ext cx="7924800" cy="3937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Ⅰ.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同学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A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打招呼说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Hello,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同学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B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应该回应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▁▁</a:t>
            </a:r>
            <a:endParaRPr lang="en-US" altLang="zh-CN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Ⅱ.What’s your name ?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回答语是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▁▁▁</a:t>
            </a:r>
            <a:endParaRPr lang="en-US" altLang="zh-CN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Ⅲ.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翻译成英语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  名字</a:t>
            </a:r>
            <a:r>
              <a:rPr lang="zh-CN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▁▁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        我的</a:t>
            </a:r>
            <a:r>
              <a:rPr lang="zh-CN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▁▁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  你的</a:t>
            </a:r>
            <a:r>
              <a:rPr lang="zh-CN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▁▁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        什么</a:t>
            </a:r>
            <a:r>
              <a:rPr lang="zh-CN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▁▁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  中国</a:t>
            </a:r>
            <a:r>
              <a:rPr lang="zh-CN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▁▁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434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标题 47105"/>
          <p:cNvSpPr>
            <a:spLocks noGrp="1"/>
          </p:cNvSpPr>
          <p:nvPr>
            <p:ph type="title"/>
          </p:nvPr>
        </p:nvSpPr>
        <p:spPr>
          <a:xfrm>
            <a:off x="395288" y="2349500"/>
            <a:ext cx="7793037" cy="1143000"/>
          </a:xfrm>
        </p:spPr>
        <p:txBody>
          <a:bodyPr anchor="ctr" anchorCtr="0"/>
          <a:p>
            <a:endParaRPr dirty="0"/>
          </a:p>
        </p:txBody>
      </p:sp>
      <p:pic>
        <p:nvPicPr>
          <p:cNvPr id="47107" name="图片 47106" descr="图片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7109" name="矩形 47108"/>
          <p:cNvSpPr/>
          <p:nvPr/>
        </p:nvSpPr>
        <p:spPr>
          <a:xfrm>
            <a:off x="2819400" y="2819400"/>
            <a:ext cx="3124200" cy="1143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4000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Comic Sans MS" panose="030F0702030302020204" pitchFamily="66" charset="0"/>
                <a:ea typeface="Comic Sans MS" panose="030F0702030302020204" pitchFamily="66" charset="0"/>
              </a:rPr>
              <a:t>Good Bye</a:t>
            </a:r>
            <a:endParaRPr lang="zh-CN" altLang="en-US" sz="4000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Comic Sans MS" panose="030F0702030302020204" pitchFamily="66" charset="0"/>
              <a:ea typeface="Comic Sans MS" panose="030F0702030302020204" pitchFamily="66" charset="0"/>
            </a:endParaRPr>
          </a:p>
        </p:txBody>
      </p:sp>
    </p:spTree>
  </p:cSld>
  <p:clrMapOvr>
    <a:masterClrMapping/>
  </p:clrMapOvr>
  <p:transition advClick="0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图片 13313" descr="图片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5240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5" name="图片 13314"/>
          <p:cNvPicPr/>
          <p:nvPr/>
        </p:nvPicPr>
        <p:blipFill>
          <a:blip r:embed="rId2">
            <a:lum bright="6000" contrast="24000"/>
          </a:blip>
          <a:stretch>
            <a:fillRect/>
          </a:stretch>
        </p:blipFill>
        <p:spPr>
          <a:xfrm>
            <a:off x="5257800" y="1752600"/>
            <a:ext cx="3886200" cy="4953000"/>
          </a:xfrm>
          <a:prstGeom prst="rect">
            <a:avLst/>
          </a:prstGeom>
          <a:noFill/>
          <a:ln w="34925" cap="flat" cmpd="sng">
            <a:solidFill>
              <a:srgbClr val="6699FF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13316" name="矩形 13315"/>
          <p:cNvSpPr/>
          <p:nvPr/>
        </p:nvSpPr>
        <p:spPr>
          <a:xfrm>
            <a:off x="1981200" y="457200"/>
            <a:ext cx="5257800" cy="76200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  <a:normAutofit/>
          </a:bodyPr>
          <a:p>
            <a:pPr algn="ctr"/>
            <a:r>
              <a:rPr lang="zh-CN" altLang="en-US" sz="3600" spc="720">
                <a:ln w="12700" cap="flat" cmpd="sng">
                  <a:solidFill>
                    <a:schemeClr val="bg1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经典趣体简" charset="0"/>
                <a:ea typeface="经典趣体简" charset="0"/>
              </a:rPr>
              <a:t>说一说你知道的英语</a:t>
            </a:r>
            <a:endParaRPr lang="zh-CN" altLang="en-US" sz="3600" spc="720">
              <a:ln w="12700" cap="flat" cmpd="sng">
                <a:solidFill>
                  <a:schemeClr val="bg1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经典趣体简" charset="0"/>
              <a:ea typeface="经典趣体简" charset="0"/>
            </a:endParaRPr>
          </a:p>
        </p:txBody>
      </p:sp>
      <p:sp>
        <p:nvSpPr>
          <p:cNvPr id="13317" name="文本框 13316"/>
          <p:cNvSpPr txBox="1"/>
          <p:nvPr/>
        </p:nvSpPr>
        <p:spPr>
          <a:xfrm>
            <a:off x="304800" y="1600200"/>
            <a:ext cx="4800600" cy="44815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Arial" panose="020B0604020202020204" pitchFamily="34" charset="0"/>
              </a:rPr>
              <a:t>1.</a:t>
            </a:r>
            <a:r>
              <a:rPr lang="zh-CN" altLang="en-US" sz="3200" dirty="0">
                <a:latin typeface="Arial" panose="020B0604020202020204" pitchFamily="34" charset="0"/>
              </a:rPr>
              <a:t>哪些地方说英语？</a:t>
            </a:r>
            <a:endParaRPr lang="zh-CN" altLang="en-US" sz="3200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200" dirty="0">
                <a:latin typeface="Arial" panose="020B0604020202020204" pitchFamily="34" charset="0"/>
              </a:rPr>
              <a:t>2.</a:t>
            </a:r>
            <a:r>
              <a:rPr lang="zh-CN" altLang="en-US" sz="3200" dirty="0">
                <a:latin typeface="Arial" panose="020B0604020202020204" pitchFamily="34" charset="0"/>
              </a:rPr>
              <a:t>你知道哪些英语单词？</a:t>
            </a:r>
            <a:endParaRPr lang="zh-CN" altLang="en-US" sz="3200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200" dirty="0">
                <a:latin typeface="Arial" panose="020B0604020202020204" pitchFamily="34" charset="0"/>
              </a:rPr>
              <a:t>3.</a:t>
            </a:r>
            <a:r>
              <a:rPr lang="zh-CN" altLang="en-US" sz="3200" dirty="0">
                <a:latin typeface="Arial" panose="020B0604020202020204" pitchFamily="34" charset="0"/>
              </a:rPr>
              <a:t>你遇到过会说英语的人吗？</a:t>
            </a:r>
            <a:endParaRPr lang="zh-CN" altLang="en-US" sz="3200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200" dirty="0">
                <a:latin typeface="Arial" panose="020B0604020202020204" pitchFamily="34" charset="0"/>
              </a:rPr>
              <a:t>4.</a:t>
            </a:r>
            <a:r>
              <a:rPr lang="zh-CN" altLang="en-US" sz="3200" dirty="0">
                <a:latin typeface="Arial" panose="020B0604020202020204" pitchFamily="34" charset="0"/>
              </a:rPr>
              <a:t>你有说英语的亲戚吗？</a:t>
            </a:r>
            <a:endParaRPr lang="zh-CN" altLang="en-US" sz="3200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200" dirty="0">
                <a:latin typeface="Arial" panose="020B0604020202020204" pitchFamily="34" charset="0"/>
              </a:rPr>
              <a:t>5.</a:t>
            </a:r>
            <a:r>
              <a:rPr lang="zh-CN" altLang="en-US" sz="3200" dirty="0">
                <a:latin typeface="Arial" panose="020B0604020202020204" pitchFamily="34" charset="0"/>
              </a:rPr>
              <a:t>你认为最有可能听到人们说英语的地方有哪些？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7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>
                                            <p:txEl>
                                              <p:charRg st="11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3317">
                                            <p:txEl>
                                              <p:charRg st="11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>
                                            <p:txEl>
                                              <p:charRg st="24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3317">
                                            <p:txEl>
                                              <p:charRg st="24" end="3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>
                                            <p:txEl>
                                              <p:charRg st="39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3317">
                                            <p:txEl>
                                              <p:charRg st="39" end="5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>
                                            <p:txEl>
                                              <p:charRg st="52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317">
                                            <p:txEl>
                                              <p:charRg st="52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317">
                                            <p:txEl>
                                              <p:charRg st="52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317">
                                            <p:txEl>
                                              <p:charRg st="52" end="7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21" name="图片 9220" descr="图片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9222" name="对象 9221">
            <a:hlinkClick r:id="rId2"/>
          </p:cNvPr>
          <p:cNvGraphicFramePr/>
          <p:nvPr/>
        </p:nvGraphicFramePr>
        <p:xfrm>
          <a:off x="4876800" y="96838"/>
          <a:ext cx="3657600" cy="2646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3" imgW="5895975" imgH="4095750" progId="MSPhotoEd.3">
                  <p:embed/>
                </p:oleObj>
              </mc:Choice>
              <mc:Fallback>
                <p:oleObj name="" r:id="rId3" imgW="5895975" imgH="4095750" progId="MSPhotoEd.3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876800" y="96838"/>
                        <a:ext cx="3657600" cy="26463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225" name="图片 9224" descr="李明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2000" y="1752600"/>
            <a:ext cx="1600200" cy="2971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6" name="图片 9225" descr="Danny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00400" y="2819400"/>
            <a:ext cx="1295400" cy="1981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7" name="图片 9226" descr="Jenny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15000" y="3124200"/>
            <a:ext cx="1600200" cy="2438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8" name="文本框 9227"/>
          <p:cNvSpPr txBox="1"/>
          <p:nvPr/>
        </p:nvSpPr>
        <p:spPr>
          <a:xfrm>
            <a:off x="685800" y="5334000"/>
            <a:ext cx="16002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</a:rPr>
              <a:t>     </a:t>
            </a:r>
            <a:r>
              <a:rPr lang="zh-CN" altLang="en-US" dirty="0">
                <a:latin typeface="Arial" panose="020B0604020202020204" pitchFamily="34" charset="0"/>
              </a:rPr>
              <a:t>李明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229" name="文本框 9228"/>
          <p:cNvSpPr txBox="1"/>
          <p:nvPr/>
        </p:nvSpPr>
        <p:spPr>
          <a:xfrm>
            <a:off x="2971800" y="5334000"/>
            <a:ext cx="17526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</a:rPr>
              <a:t>      Danny</a:t>
            </a:r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9230" name="文本框 9229"/>
          <p:cNvSpPr txBox="1"/>
          <p:nvPr/>
        </p:nvSpPr>
        <p:spPr>
          <a:xfrm>
            <a:off x="5715000" y="5867400"/>
            <a:ext cx="16764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</a:rPr>
              <a:t> Jenny Smith</a:t>
            </a:r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10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.000000"/>
                                          </p:val>
                                        </p:tav>
                                        <p:tav tm="69900">
                                          <p:val>
                                            <p:fltVal val="45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8" grpId="0"/>
      <p:bldP spid="9229" grpId="0"/>
      <p:bldP spid="923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5060" name="图片 45059" descr="背景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45061" name="对象 45060"/>
          <p:cNvGraphicFramePr/>
          <p:nvPr/>
        </p:nvGraphicFramePr>
        <p:xfrm>
          <a:off x="2133600" y="304800"/>
          <a:ext cx="4419600" cy="1938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2" imgW="8572500" imgH="5238750" progId="MSPhotoEd.3">
                  <p:embed/>
                </p:oleObj>
              </mc:Choice>
              <mc:Fallback>
                <p:oleObj name="" r:id="rId2" imgW="8572500" imgH="5238750" progId="MSPhotoEd.3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133600" y="304800"/>
                        <a:ext cx="4419600" cy="19383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5062" name="图片 45061" descr="背景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" y="15240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45063" name="对象 45062"/>
          <p:cNvGraphicFramePr/>
          <p:nvPr/>
        </p:nvGraphicFramePr>
        <p:xfrm>
          <a:off x="2362200" y="271463"/>
          <a:ext cx="4419600" cy="1938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4" imgW="8572500" imgH="5238750" progId="MSPhotoEd.3">
                  <p:embed/>
                </p:oleObj>
              </mc:Choice>
              <mc:Fallback>
                <p:oleObj name="" r:id="rId4" imgW="8572500" imgH="5238750" progId="MSPhotoEd.3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362200" y="271463"/>
                        <a:ext cx="4419600" cy="19383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5064" name="图片 45063">
            <a:hlinkClick r:id="rId5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52700" y="2514600"/>
            <a:ext cx="4457700" cy="3770313"/>
          </a:xfrm>
          <a:prstGeom prst="rect">
            <a:avLst/>
          </a:prstGeom>
          <a:noFill/>
          <a:ln w="9525">
            <a:noFill/>
          </a:ln>
          <a:effectLst>
            <a:outerShdw dist="107763" dir="18900000" algn="ctr" rotWithShape="0">
              <a:schemeClr val="bg2"/>
            </a:outerShdw>
          </a:effectLst>
        </p:spPr>
      </p:pic>
      <p:sp>
        <p:nvSpPr>
          <p:cNvPr id="45065" name="文本框 45064"/>
          <p:cNvSpPr txBox="1"/>
          <p:nvPr/>
        </p:nvSpPr>
        <p:spPr>
          <a:xfrm>
            <a:off x="4267200" y="1371600"/>
            <a:ext cx="1447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66CC"/>
                </a:solidFill>
                <a:latin typeface="经典趣体简" pitchFamily="49" charset="-122"/>
                <a:ea typeface="经典趣体简" pitchFamily="49" charset="-122"/>
              </a:rPr>
              <a:t>Hello</a:t>
            </a:r>
            <a:endParaRPr lang="en-US" altLang="zh-CN" sz="3200" dirty="0">
              <a:solidFill>
                <a:srgbClr val="FF66CC"/>
              </a:solidFill>
              <a:latin typeface="经典趣体简" pitchFamily="49" charset="-122"/>
              <a:ea typeface="经典趣体简" pitchFamily="49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1" name="图片 17410"/>
          <p:cNvPicPr>
            <a:picLocks noChangeAspect="1"/>
          </p:cNvPicPr>
          <p:nvPr/>
        </p:nvPicPr>
        <p:blipFill>
          <a:blip r:embed="rId1">
            <a:lum bright="6000" contrast="12000"/>
          </a:blip>
          <a:stretch>
            <a:fillRect/>
          </a:stretch>
        </p:blipFill>
        <p:spPr>
          <a:xfrm>
            <a:off x="0" y="3422650"/>
            <a:ext cx="5105400" cy="3435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2" name="图片 17411"/>
          <p:cNvPicPr>
            <a:picLocks noChangeAspect="1"/>
          </p:cNvPicPr>
          <p:nvPr/>
        </p:nvPicPr>
        <p:blipFill>
          <a:blip r:embed="rId2">
            <a:lum bright="6000" contrast="12000"/>
          </a:blip>
          <a:stretch>
            <a:fillRect/>
          </a:stretch>
        </p:blipFill>
        <p:spPr>
          <a:xfrm>
            <a:off x="3886200" y="0"/>
            <a:ext cx="5257800" cy="3473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3" name="声音 hello.wav">
            <a:hlinkClick r:id="" action="ppaction://media"/>
          </p:cNvPr>
          <p:cNvPicPr>
            <a:picLocks noRot="1" noChangeAspect="1"/>
          </p:cNvPicPr>
          <p:nvPr>
            <a:wavAudioFile r:embed="rId3" name="声音 hello.wav"/>
          </p:nvPr>
        </p:nvPicPr>
        <p:blipFill>
          <a:blip r:embed="rId4"/>
          <a:stretch>
            <a:fillRect/>
          </a:stretch>
        </p:blipFill>
        <p:spPr>
          <a:xfrm>
            <a:off x="5562600" y="3124200"/>
            <a:ext cx="304800" cy="304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4" name="声音 hi.wav">
            <a:hlinkClick r:id="" action="ppaction://media"/>
          </p:cNvPr>
          <p:cNvPicPr>
            <a:picLocks noRot="1" noChangeAspect="1"/>
          </p:cNvPicPr>
          <p:nvPr>
            <a:wavAudioFile r:embed="rId5" name="声音 hi.wav"/>
          </p:nvPr>
        </p:nvPicPr>
        <p:blipFill>
          <a:blip r:embed="rId4"/>
          <a:stretch>
            <a:fillRect/>
          </a:stretch>
        </p:blipFill>
        <p:spPr>
          <a:xfrm>
            <a:off x="7848600" y="3124200"/>
            <a:ext cx="304800" cy="304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5" name="矩形 17414"/>
          <p:cNvSpPr/>
          <p:nvPr/>
        </p:nvSpPr>
        <p:spPr>
          <a:xfrm>
            <a:off x="609600" y="762000"/>
            <a:ext cx="1981200" cy="99060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  <a:normAutofit/>
          </a:bodyPr>
          <a:p>
            <a:pPr algn="ctr"/>
            <a:r>
              <a:rPr lang="zh-CN" altLang="en-US" sz="3600">
                <a:ln w="12700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FF9900"/>
                    </a:gs>
                    <a:gs pos="100000">
                      <a:srgbClr val="FFFFFF"/>
                    </a:gs>
                  </a:gsLst>
                  <a:lin ang="5400000" scaled="1"/>
                  <a:tileRect/>
                </a:gradFill>
                <a:effectLst>
                  <a:outerShdw dist="125724" dir="18900000" algn="ctr" rotWithShape="0">
                    <a:srgbClr val="000099"/>
                  </a:outerShdw>
                </a:effectLst>
                <a:latin typeface="经典趣体简" charset="0"/>
                <a:ea typeface="经典趣体简" charset="0"/>
              </a:rPr>
              <a:t>边看</a:t>
            </a:r>
            <a:endParaRPr lang="zh-CN" altLang="en-US" sz="3600">
              <a:ln w="127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FF9900"/>
                  </a:gs>
                  <a:gs pos="100000">
                    <a:srgbClr val="FFFFFF"/>
                  </a:gs>
                </a:gsLst>
                <a:lin ang="5400000" scaled="1"/>
                <a:tileRect/>
              </a:gradFill>
              <a:effectLst>
                <a:outerShdw dist="125724" dir="18900000" algn="ctr" rotWithShape="0">
                  <a:srgbClr val="000099"/>
                </a:outerShdw>
              </a:effectLst>
              <a:latin typeface="经典趣体简" charset="0"/>
              <a:ea typeface="经典趣体简" charset="0"/>
            </a:endParaRPr>
          </a:p>
        </p:txBody>
      </p:sp>
      <p:sp>
        <p:nvSpPr>
          <p:cNvPr id="17416" name="矩形 17415"/>
          <p:cNvSpPr/>
          <p:nvPr/>
        </p:nvSpPr>
        <p:spPr>
          <a:xfrm>
            <a:off x="6248400" y="4648200"/>
            <a:ext cx="1828800" cy="106680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  <a:normAutofit/>
          </a:bodyPr>
          <a:p>
            <a:pPr algn="ctr"/>
            <a:r>
              <a:rPr lang="zh-CN" altLang="en-US" sz="3600">
                <a:ln w="12700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FF9900"/>
                    </a:gs>
                    <a:gs pos="100000">
                      <a:srgbClr val="FFFFFF"/>
                    </a:gs>
                  </a:gsLst>
                  <a:lin ang="5400000" scaled="1"/>
                  <a:tileRect/>
                </a:gradFill>
                <a:effectLst>
                  <a:outerShdw dist="125724" dir="18900000" algn="ctr" rotWithShape="0">
                    <a:srgbClr val="000099"/>
                  </a:outerShdw>
                </a:effectLst>
                <a:latin typeface="经典趣体简" charset="0"/>
                <a:ea typeface="经典趣体简" charset="0"/>
              </a:rPr>
              <a:t>边说</a:t>
            </a:r>
            <a:endParaRPr lang="zh-CN" altLang="en-US" sz="3600">
              <a:ln w="127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FF9900"/>
                  </a:gs>
                  <a:gs pos="100000">
                    <a:srgbClr val="FFFFFF"/>
                  </a:gs>
                </a:gsLst>
                <a:lin ang="5400000" scaled="1"/>
                <a:tileRect/>
              </a:gradFill>
              <a:effectLst>
                <a:outerShdw dist="125724" dir="18900000" algn="ctr" rotWithShape="0">
                  <a:srgbClr val="000099"/>
                </a:outerShdw>
              </a:effectLst>
              <a:latin typeface="经典趣体简" charset="0"/>
              <a:ea typeface="经典趣体简" charset="0"/>
            </a:endParaRPr>
          </a:p>
        </p:txBody>
      </p:sp>
      <p:sp>
        <p:nvSpPr>
          <p:cNvPr id="17417" name="椭圆形标注 17416"/>
          <p:cNvSpPr/>
          <p:nvPr/>
        </p:nvSpPr>
        <p:spPr>
          <a:xfrm>
            <a:off x="1447800" y="2743200"/>
            <a:ext cx="2286000" cy="685800"/>
          </a:xfrm>
          <a:prstGeom prst="wedgeEllipseCallout">
            <a:avLst>
              <a:gd name="adj1" fmla="val -49167"/>
              <a:gd name="adj2" fmla="val 121759"/>
            </a:avLst>
          </a:prstGeom>
          <a:solidFill>
            <a:schemeClr val="bg1">
              <a:alpha val="50000"/>
            </a:schemeClr>
          </a:solidFill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en-US" altLang="zh-CN" sz="2800" b="1">
                <a:solidFill>
                  <a:srgbClr val="FF3399"/>
                </a:solidFill>
                <a:latin typeface="Comic Sans MS" panose="030F0702030302020204" pitchFamily="66" charset="0"/>
                <a:ea typeface="经典趣体简" pitchFamily="49" charset="-122"/>
              </a:rPr>
              <a:t>Goodbye</a:t>
            </a:r>
            <a:r>
              <a:rPr lang="zh-CN" altLang="en-US" sz="2800" b="1">
                <a:solidFill>
                  <a:srgbClr val="FF3399"/>
                </a:solidFill>
                <a:latin typeface="Comic Sans MS" panose="030F0702030302020204" pitchFamily="66" charset="0"/>
                <a:ea typeface="经典趣体简" pitchFamily="49" charset="-122"/>
              </a:rPr>
              <a:t>！</a:t>
            </a:r>
            <a:endParaRPr lang="zh-CN" altLang="en-US" sz="2800" b="1">
              <a:solidFill>
                <a:srgbClr val="FF3399"/>
              </a:solidFill>
              <a:latin typeface="Comic Sans MS" panose="030F0702030302020204" pitchFamily="66" charset="0"/>
              <a:ea typeface="经典趣体简" pitchFamily="49" charset="-122"/>
            </a:endParaRPr>
          </a:p>
        </p:txBody>
      </p:sp>
      <p:sp>
        <p:nvSpPr>
          <p:cNvPr id="17418" name="椭圆形标注 17417"/>
          <p:cNvSpPr/>
          <p:nvPr/>
        </p:nvSpPr>
        <p:spPr>
          <a:xfrm>
            <a:off x="4572000" y="3581400"/>
            <a:ext cx="1447800" cy="609600"/>
          </a:xfrm>
          <a:prstGeom prst="wedgeEllipseCallout">
            <a:avLst>
              <a:gd name="adj1" fmla="val -75000"/>
              <a:gd name="adj2" fmla="val 61981"/>
            </a:avLst>
          </a:prstGeom>
          <a:solidFill>
            <a:schemeClr val="bg1">
              <a:alpha val="5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en-US" altLang="zh-CN" sz="2800" b="1">
                <a:solidFill>
                  <a:srgbClr val="FF3399"/>
                </a:solidFill>
                <a:latin typeface="Comic Sans MS" panose="030F0702030302020204" pitchFamily="66" charset="0"/>
                <a:ea typeface="经典趣体简" pitchFamily="49" charset="-122"/>
              </a:rPr>
              <a:t>Bye!</a:t>
            </a:r>
            <a:endParaRPr lang="en-US" altLang="zh-CN" sz="2800" b="1">
              <a:solidFill>
                <a:srgbClr val="FF3399"/>
              </a:solidFill>
              <a:latin typeface="Comic Sans MS" panose="030F0702030302020204" pitchFamily="66" charset="0"/>
              <a:ea typeface="经典趣体简" pitchFamily="49" charset="-122"/>
            </a:endParaRPr>
          </a:p>
        </p:txBody>
      </p:sp>
      <p:sp>
        <p:nvSpPr>
          <p:cNvPr id="17419" name="椭圆形标注 17418"/>
          <p:cNvSpPr/>
          <p:nvPr/>
        </p:nvSpPr>
        <p:spPr>
          <a:xfrm>
            <a:off x="4572000" y="304800"/>
            <a:ext cx="1752600" cy="533400"/>
          </a:xfrm>
          <a:prstGeom prst="wedgeEllipseCallout">
            <a:avLst>
              <a:gd name="adj1" fmla="val -20653"/>
              <a:gd name="adj2" fmla="val 106546"/>
            </a:avLst>
          </a:prstGeom>
          <a:solidFill>
            <a:srgbClr val="66FFFF">
              <a:alpha val="50000"/>
            </a:srgbClr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en-US" altLang="zh-CN" sz="2800" b="1">
                <a:solidFill>
                  <a:schemeClr val="bg2"/>
                </a:solidFill>
                <a:latin typeface="Comic Sans MS" panose="030F0702030302020204" pitchFamily="66" charset="0"/>
                <a:ea typeface="经典趣体简" pitchFamily="49" charset="-122"/>
              </a:rPr>
              <a:t>Hello</a:t>
            </a:r>
            <a:r>
              <a:rPr lang="zh-CN" altLang="en-US" sz="2800" b="1">
                <a:solidFill>
                  <a:schemeClr val="bg2"/>
                </a:solidFill>
                <a:latin typeface="Comic Sans MS" panose="030F0702030302020204" pitchFamily="66" charset="0"/>
                <a:ea typeface="经典趣体简" pitchFamily="49" charset="-122"/>
              </a:rPr>
              <a:t>！</a:t>
            </a:r>
            <a:endParaRPr lang="zh-CN" altLang="en-US" sz="2800" b="1">
              <a:solidFill>
                <a:schemeClr val="bg2"/>
              </a:solidFill>
              <a:latin typeface="Comic Sans MS" panose="030F0702030302020204" pitchFamily="66" charset="0"/>
              <a:ea typeface="经典趣体简" pitchFamily="49" charset="-122"/>
            </a:endParaRPr>
          </a:p>
        </p:txBody>
      </p:sp>
      <p:sp>
        <p:nvSpPr>
          <p:cNvPr id="17420" name="椭圆形标注 17419"/>
          <p:cNvSpPr/>
          <p:nvPr/>
        </p:nvSpPr>
        <p:spPr>
          <a:xfrm>
            <a:off x="7696200" y="228600"/>
            <a:ext cx="1447800" cy="609600"/>
          </a:xfrm>
          <a:prstGeom prst="wedgeEllipseCallout">
            <a:avLst>
              <a:gd name="adj1" fmla="val -75000"/>
              <a:gd name="adj2" fmla="val 83856"/>
            </a:avLst>
          </a:prstGeom>
          <a:solidFill>
            <a:srgbClr val="66FFFF">
              <a:alpha val="50000"/>
            </a:srgbClr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en-US" altLang="zh-CN" sz="2800" b="1">
                <a:solidFill>
                  <a:schemeClr val="bg2"/>
                </a:solidFill>
                <a:latin typeface="Comic Sans MS" panose="030F0702030302020204" pitchFamily="66" charset="0"/>
                <a:ea typeface="经典趣体简" pitchFamily="49" charset="-122"/>
              </a:rPr>
              <a:t>Hi</a:t>
            </a:r>
            <a:r>
              <a:rPr lang="zh-CN" altLang="en-US" sz="2800" b="1">
                <a:solidFill>
                  <a:schemeClr val="bg2"/>
                </a:solidFill>
                <a:latin typeface="Comic Sans MS" panose="030F0702030302020204" pitchFamily="66" charset="0"/>
                <a:ea typeface="经典趣体简" pitchFamily="49" charset="-122"/>
              </a:rPr>
              <a:t>！</a:t>
            </a:r>
            <a:endParaRPr lang="zh-CN" altLang="en-US" sz="2800" b="1">
              <a:solidFill>
                <a:schemeClr val="bg2"/>
              </a:solidFill>
              <a:latin typeface="Comic Sans MS" panose="030F0702030302020204" pitchFamily="66" charset="0"/>
              <a:ea typeface="经典趣体简" pitchFamily="49" charset="-122"/>
            </a:endParaRPr>
          </a:p>
        </p:txBody>
      </p:sp>
      <p:pic>
        <p:nvPicPr>
          <p:cNvPr id="17421" name="声音 bye.wav">
            <a:hlinkClick r:id="" action="ppaction://media"/>
          </p:cNvPr>
          <p:cNvPicPr>
            <a:picLocks noRot="1" noChangeAspect="1"/>
          </p:cNvPicPr>
          <p:nvPr>
            <a:wavAudioFile r:embed="rId6" name="声音 bye.wav"/>
          </p:nvPr>
        </p:nvPicPr>
        <p:blipFill>
          <a:blip r:embed="rId4"/>
          <a:stretch>
            <a:fillRect/>
          </a:stretch>
        </p:blipFill>
        <p:spPr>
          <a:xfrm>
            <a:off x="4572000" y="6324600"/>
            <a:ext cx="304800" cy="304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22" name="声音 goodbye.wav">
            <a:hlinkClick r:id="" action="ppaction://media"/>
          </p:cNvPr>
          <p:cNvPicPr>
            <a:picLocks noRot="1" noChangeAspect="1"/>
          </p:cNvPicPr>
          <p:nvPr>
            <a:wavAudioFile r:embed="rId7" name="声音 goodbye.wav"/>
          </p:nvPr>
        </p:nvPicPr>
        <p:blipFill>
          <a:blip r:embed="rId4"/>
          <a:stretch>
            <a:fillRect/>
          </a:stretch>
        </p:blipFill>
        <p:spPr>
          <a:xfrm>
            <a:off x="1752600" y="6324600"/>
            <a:ext cx="304800" cy="304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74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500" fill="hold"/>
                                        <p:tgtEl>
                                          <p:spTgt spid="174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13"/>
                  </p:tgtEl>
                </p:cond>
              </p:nextCondLst>
            </p:seq>
            <p:audio>
              <p:cMediaNode>
                <p:cTn id="3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413"/>
                </p:tgtEl>
              </p:cMediaNode>
            </p:audio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74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700" fill="hold"/>
                                        <p:tgtEl>
                                          <p:spTgt spid="174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14"/>
                  </p:tgtEl>
                </p:cond>
              </p:nextCondLst>
            </p:seq>
            <p:audio>
              <p:cMediaNode>
                <p:cTn id="3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414"/>
                </p:tgtEl>
              </p:cMediaNode>
            </p:audio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74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800" fill="hold"/>
                                        <p:tgtEl>
                                          <p:spTgt spid="174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21"/>
                  </p:tgtEl>
                </p:cond>
              </p:nextCondLst>
            </p:seq>
            <p:audio>
              <p:cMediaNode>
                <p:cTn id="4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421"/>
                </p:tgtEl>
              </p:cMediaNode>
            </p:audio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174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7" dur="1000" fill="hold"/>
                                        <p:tgtEl>
                                          <p:spTgt spid="174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22"/>
                  </p:tgtEl>
                </p:cond>
              </p:nextCondLst>
            </p:seq>
            <p:audio>
              <p:cMediaNode>
                <p:cTn id="4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422"/>
                </p:tgtEl>
              </p:cMediaNode>
            </p:audio>
          </p:childTnLst>
        </p:cTn>
      </p:par>
    </p:tnLst>
    <p:bldLst>
      <p:bldP spid="17417" grpId="0" animBg="1"/>
      <p:bldP spid="17418" grpId="0" animBg="1"/>
      <p:bldP spid="17419" grpId="0" animBg="1"/>
      <p:bldP spid="1742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0" name="标题 48129"/>
          <p:cNvSpPr>
            <a:spLocks noGrp="1"/>
          </p:cNvSpPr>
          <p:nvPr>
            <p:ph type="title"/>
          </p:nvPr>
        </p:nvSpPr>
        <p:spPr>
          <a:xfrm>
            <a:off x="457200" y="4038600"/>
            <a:ext cx="6011863" cy="541338"/>
          </a:xfrm>
        </p:spPr>
        <p:txBody>
          <a:bodyPr anchor="ctr" anchorCtr="0"/>
          <a:p>
            <a:r>
              <a:rPr lang="en-US" altLang="zh-CN" sz="320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2.</a:t>
            </a:r>
            <a:r>
              <a:rPr lang="zh-CN" altLang="en-US" sz="3200" dirty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他们是怎样介绍自己的？</a:t>
            </a:r>
            <a:endParaRPr lang="zh-CN" altLang="en-US" sz="3200">
              <a:solidFill>
                <a:schemeClr val="tx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48131" name="矩形 48130"/>
          <p:cNvSpPr/>
          <p:nvPr/>
        </p:nvSpPr>
        <p:spPr>
          <a:xfrm>
            <a:off x="457200" y="5105400"/>
            <a:ext cx="7162800" cy="6858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r>
              <a:rPr lang="en-US" altLang="zh-CN" sz="3200" dirty="0">
                <a:latin typeface="幼圆" panose="02010509060101010101" pitchFamily="49" charset="-122"/>
                <a:ea typeface="幼圆" panose="02010509060101010101" pitchFamily="49" charset="-122"/>
              </a:rPr>
              <a:t>3.</a:t>
            </a:r>
            <a:r>
              <a:rPr lang="zh-CN" altLang="en-US" sz="3200" dirty="0">
                <a:latin typeface="幼圆" panose="02010509060101010101" pitchFamily="49" charset="-122"/>
                <a:ea typeface="幼圆" panose="02010509060101010101" pitchFamily="49" charset="-122"/>
              </a:rPr>
              <a:t>教师和学生是怎样道别的？</a:t>
            </a:r>
            <a:endParaRPr lang="zh-CN" altLang="en-US" sz="3200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48132" name="矩形 48131"/>
          <p:cNvSpPr/>
          <p:nvPr/>
        </p:nvSpPr>
        <p:spPr>
          <a:xfrm>
            <a:off x="457200" y="2811463"/>
            <a:ext cx="68897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200" dirty="0">
                <a:latin typeface="幼圆" panose="02010509060101010101" pitchFamily="49" charset="-122"/>
                <a:ea typeface="幼圆" panose="02010509060101010101" pitchFamily="49" charset="-122"/>
              </a:rPr>
              <a:t>1. </a:t>
            </a:r>
            <a:r>
              <a:rPr lang="zh-CN" altLang="en-US" sz="3200" dirty="0">
                <a:latin typeface="幼圆" panose="02010509060101010101" pitchFamily="49" charset="-122"/>
                <a:ea typeface="幼圆" panose="02010509060101010101" pitchFamily="49" charset="-122"/>
              </a:rPr>
              <a:t>小朋友在见面时是怎样打招呼的？</a:t>
            </a:r>
            <a:endParaRPr lang="zh-CN" altLang="en-US" sz="3200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48133" name="文本框 48132"/>
          <p:cNvSpPr txBox="1"/>
          <p:nvPr/>
        </p:nvSpPr>
        <p:spPr>
          <a:xfrm>
            <a:off x="1524000" y="3429000"/>
            <a:ext cx="3886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chemeClr val="hlink"/>
                </a:solidFill>
                <a:latin typeface="Tahoma" panose="020B0604030504040204" pitchFamily="34" charset="0"/>
              </a:rPr>
              <a:t>Hello! / Hi!</a:t>
            </a:r>
            <a:endParaRPr lang="en-US" altLang="zh-CN" sz="3600">
              <a:solidFill>
                <a:schemeClr val="hlink"/>
              </a:solidFill>
              <a:latin typeface="Tahoma" panose="020B0604030504040204" pitchFamily="34" charset="0"/>
            </a:endParaRPr>
          </a:p>
        </p:txBody>
      </p:sp>
      <p:sp>
        <p:nvSpPr>
          <p:cNvPr id="48134" name="文本框 48133"/>
          <p:cNvSpPr txBox="1"/>
          <p:nvPr/>
        </p:nvSpPr>
        <p:spPr>
          <a:xfrm>
            <a:off x="1524000" y="4724400"/>
            <a:ext cx="3886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chemeClr val="hlink"/>
                </a:solidFill>
                <a:latin typeface="Tahoma" panose="020B0604030504040204" pitchFamily="34" charset="0"/>
              </a:rPr>
              <a:t>Hello! / Hi! I’m </a:t>
            </a:r>
            <a:r>
              <a:rPr lang="en-US" altLang="zh-CN" sz="3600">
                <a:solidFill>
                  <a:schemeClr val="hlink"/>
                </a:solidFill>
                <a:latin typeface="Times New Roman" panose="02020603050405020304" pitchFamily="18" charset="0"/>
              </a:rPr>
              <a:t>…</a:t>
            </a:r>
            <a:endParaRPr lang="en-US" altLang="zh-CN" sz="3600">
              <a:solidFill>
                <a:schemeClr val="hlink"/>
              </a:solidFill>
              <a:latin typeface="Tahoma" panose="020B0604030504040204" pitchFamily="34" charset="0"/>
            </a:endParaRPr>
          </a:p>
        </p:txBody>
      </p:sp>
      <p:sp>
        <p:nvSpPr>
          <p:cNvPr id="48135" name="文本框 48134"/>
          <p:cNvSpPr txBox="1"/>
          <p:nvPr/>
        </p:nvSpPr>
        <p:spPr>
          <a:xfrm>
            <a:off x="1524000" y="5715000"/>
            <a:ext cx="3886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chemeClr val="hlink"/>
                </a:solidFill>
                <a:latin typeface="Tahoma" panose="020B0604030504040204" pitchFamily="34" charset="0"/>
              </a:rPr>
              <a:t>Goodbye! / Bye!</a:t>
            </a:r>
            <a:endParaRPr lang="en-US" altLang="zh-CN" sz="3600">
              <a:solidFill>
                <a:schemeClr val="hlink"/>
              </a:solidFill>
              <a:latin typeface="Tahoma" panose="020B0604030504040204" pitchFamily="34" charset="0"/>
            </a:endParaRPr>
          </a:p>
        </p:txBody>
      </p:sp>
      <p:pic>
        <p:nvPicPr>
          <p:cNvPr id="48136" name="图片 48135" descr="AG00463_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771775"/>
            <a:ext cx="1447800" cy="1314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8137" name="爆炸形 1 48136"/>
          <p:cNvSpPr/>
          <p:nvPr/>
        </p:nvSpPr>
        <p:spPr>
          <a:xfrm>
            <a:off x="6248400" y="4953000"/>
            <a:ext cx="2819400" cy="1524000"/>
          </a:xfrm>
          <a:prstGeom prst="irregularSeal1">
            <a:avLst/>
          </a:prstGeom>
          <a:gradFill rotWithShape="0">
            <a:gsLst>
              <a:gs pos="0">
                <a:schemeClr val="accent2">
                  <a:gamma/>
                  <a:tint val="5490"/>
                  <a:invGamma/>
                </a:schemeClr>
              </a:gs>
              <a:gs pos="100000">
                <a:schemeClr val="accent2"/>
              </a:gs>
            </a:gsLst>
            <a:lin ang="18900000" scaled="1"/>
            <a:tileRect/>
          </a:gradFill>
          <a:ln w="28575">
            <a:noFill/>
          </a:ln>
          <a:effectLst>
            <a:outerShdw dist="107763" dir="18900000" algn="ctr" rotWithShape="0">
              <a:srgbClr val="808080"/>
            </a:outerShdw>
          </a:effectLst>
        </p:spPr>
        <p:txBody>
          <a:bodyPr wrap="none" anchor="ctr" anchorCtr="0"/>
          <a:p>
            <a:pPr algn="ctr"/>
            <a:r>
              <a:rPr lang="zh-CN" altLang="en-US" sz="2800" dirty="0">
                <a:solidFill>
                  <a:srgbClr val="00CC00"/>
                </a:solidFill>
                <a:latin typeface="Comic Sans MS" panose="030F0702030302020204" pitchFamily="66" charset="0"/>
                <a:ea typeface="楷体_GB2312" pitchFamily="49" charset="-122"/>
              </a:rPr>
              <a:t>单击看答案</a:t>
            </a:r>
            <a:endParaRPr lang="zh-CN" altLang="en-US" sz="2800">
              <a:solidFill>
                <a:srgbClr val="00CC00"/>
              </a:solidFill>
              <a:latin typeface="Comic Sans MS" panose="030F0702030302020204" pitchFamily="66" charset="0"/>
              <a:ea typeface="楷体_GB2312" pitchFamily="49" charset="-122"/>
            </a:endParaRPr>
          </a:p>
        </p:txBody>
      </p:sp>
      <p:graphicFrame>
        <p:nvGraphicFramePr>
          <p:cNvPr id="48138" name="对象 48137">
            <a:hlinkClick r:id="rId2"/>
          </p:cNvPr>
          <p:cNvGraphicFramePr/>
          <p:nvPr/>
        </p:nvGraphicFramePr>
        <p:xfrm>
          <a:off x="4876800" y="96838"/>
          <a:ext cx="3657600" cy="2646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3" imgW="5895975" imgH="4095750" progId="MSPhotoEd.3">
                  <p:embed/>
                </p:oleObj>
              </mc:Choice>
              <mc:Fallback>
                <p:oleObj name="" r:id="rId3" imgW="5895975" imgH="4095750" progId="MSPhotoEd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876800" y="96838"/>
                        <a:ext cx="3657600" cy="26463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139" name="对象 48138"/>
          <p:cNvGraphicFramePr/>
          <p:nvPr/>
        </p:nvGraphicFramePr>
        <p:xfrm>
          <a:off x="990600" y="0"/>
          <a:ext cx="3352800" cy="287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5" imgW="4914900" imgH="4762500" progId="MSPhotoEd.3">
                  <p:embed/>
                </p:oleObj>
              </mc:Choice>
              <mc:Fallback>
                <p:oleObj name="" r:id="rId5" imgW="4914900" imgH="4762500" progId="MSPhotoEd.3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90600" y="0"/>
                        <a:ext cx="3352800" cy="28749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8140" name="矩形 48139"/>
          <p:cNvSpPr/>
          <p:nvPr/>
        </p:nvSpPr>
        <p:spPr>
          <a:xfrm>
            <a:off x="1524000" y="1858963"/>
            <a:ext cx="24193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200" b="1" dirty="0">
                <a:solidFill>
                  <a:schemeClr val="bg1"/>
                </a:solidFill>
                <a:latin typeface="经典趣体简" pitchFamily="49" charset="-122"/>
                <a:ea typeface="经典趣体简" pitchFamily="49" charset="-122"/>
              </a:rPr>
              <a:t>边 看 边 想</a:t>
            </a:r>
            <a:endParaRPr lang="zh-CN" altLang="en-US" sz="3200" b="1" dirty="0">
              <a:solidFill>
                <a:schemeClr val="bg1"/>
              </a:solidFill>
              <a:latin typeface="经典趣体简" pitchFamily="49" charset="-122"/>
              <a:ea typeface="经典趣体简" pitchFamily="49" charset="-122"/>
            </a:endParaRPr>
          </a:p>
        </p:txBody>
      </p:sp>
      <p:sp>
        <p:nvSpPr>
          <p:cNvPr id="48141" name="矩形 48140">
            <a:hlinkClick r:id="rId7" action="ppaction://hlinksldjump"/>
          </p:cNvPr>
          <p:cNvSpPr/>
          <p:nvPr/>
        </p:nvSpPr>
        <p:spPr>
          <a:xfrm>
            <a:off x="-228600" y="0"/>
            <a:ext cx="9372600" cy="68580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8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8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8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8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48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3" grpId="0"/>
      <p:bldP spid="48134" grpId="0"/>
      <p:bldP spid="48135" grpId="0"/>
      <p:bldP spid="4813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图片 16385" descr="图片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8" name="图片 16387" descr="图片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62000"/>
            <a:ext cx="9217025" cy="5260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9" name="圆角矩形标注 16388"/>
          <p:cNvSpPr/>
          <p:nvPr/>
        </p:nvSpPr>
        <p:spPr>
          <a:xfrm>
            <a:off x="0" y="1219200"/>
            <a:ext cx="3962400" cy="1143000"/>
          </a:xfrm>
          <a:prstGeom prst="wedgeRoundRectCallout">
            <a:avLst>
              <a:gd name="adj1" fmla="val -25079"/>
              <a:gd name="adj2" fmla="val 79306"/>
              <a:gd name="adj3" fmla="val 16667"/>
            </a:avLst>
          </a:prstGeom>
          <a:solidFill>
            <a:schemeClr val="bg1">
              <a:alpha val="50000"/>
            </a:schemeClr>
          </a:solidFill>
          <a:ln w="9525" cap="flat" cmpd="sng">
            <a:solidFill>
              <a:srgbClr val="FF66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r>
              <a:rPr lang="en-US" altLang="zh-CN" sz="2800" dirty="0">
                <a:latin typeface="Tahoma" panose="020B0604030504040204" pitchFamily="34" charset="0"/>
              </a:rPr>
              <a:t>Hello.My name is Lao Yeye.What’s</a:t>
            </a:r>
            <a:r>
              <a:rPr lang="en-US" altLang="zh-CN" sz="2800">
                <a:latin typeface="Tahoma" panose="020B0604030504040204" pitchFamily="34" charset="0"/>
              </a:rPr>
              <a:t> your name? </a:t>
            </a:r>
            <a:endParaRPr lang="en-US" altLang="zh-CN" sz="2800">
              <a:latin typeface="Tahoma" panose="020B0604030504040204" pitchFamily="34" charset="0"/>
            </a:endParaRPr>
          </a:p>
        </p:txBody>
      </p:sp>
      <p:sp>
        <p:nvSpPr>
          <p:cNvPr id="16390" name="圆角矩形标注 16389"/>
          <p:cNvSpPr/>
          <p:nvPr/>
        </p:nvSpPr>
        <p:spPr>
          <a:xfrm>
            <a:off x="685800" y="5029200"/>
            <a:ext cx="4114800" cy="1371600"/>
          </a:xfrm>
          <a:prstGeom prst="wedgeRoundRectCallout">
            <a:avLst>
              <a:gd name="adj1" fmla="val -3551"/>
              <a:gd name="adj2" fmla="val -100926"/>
              <a:gd name="adj3" fmla="val 16667"/>
            </a:avLst>
          </a:prstGeom>
          <a:solidFill>
            <a:schemeClr val="bg1">
              <a:alpha val="50000"/>
            </a:schemeClr>
          </a:solidFill>
          <a:ln w="9525" cap="flat" cmpd="sng">
            <a:solidFill>
              <a:srgbClr val="FF66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r>
              <a:rPr lang="en-US" altLang="zh-CN" sz="2800">
                <a:latin typeface="Tahoma" panose="020B0604030504040204" pitchFamily="34" charset="0"/>
              </a:rPr>
              <a:t>My </a:t>
            </a:r>
            <a:r>
              <a:rPr lang="en-US" altLang="zh-CN" sz="2800" dirty="0">
                <a:latin typeface="Tahoma" panose="020B0604030504040204" pitchFamily="34" charset="0"/>
              </a:rPr>
              <a:t>name is</a:t>
            </a:r>
            <a:r>
              <a:rPr lang="en-US" altLang="zh-CN" sz="2800">
                <a:latin typeface="Tahoma" panose="020B0604030504040204" pitchFamily="34" charset="0"/>
              </a:rPr>
              <a:t> </a:t>
            </a:r>
            <a:r>
              <a:rPr lang="en-US" altLang="zh-CN" sz="2800" dirty="0">
                <a:latin typeface="Tahoma" panose="020B0604030504040204" pitchFamily="34" charset="0"/>
              </a:rPr>
              <a:t>Xiao Huang.What’s</a:t>
            </a:r>
            <a:r>
              <a:rPr lang="en-US" altLang="zh-CN" sz="2800">
                <a:latin typeface="Tahoma" panose="020B0604030504040204" pitchFamily="34" charset="0"/>
              </a:rPr>
              <a:t> your name? </a:t>
            </a:r>
            <a:endParaRPr lang="en-US" altLang="zh-CN" sz="2800">
              <a:latin typeface="Tahoma" panose="020B0604030504040204" pitchFamily="34" charset="0"/>
            </a:endParaRPr>
          </a:p>
        </p:txBody>
      </p:sp>
      <p:sp>
        <p:nvSpPr>
          <p:cNvPr id="16391" name="圆角矩形标注 16390"/>
          <p:cNvSpPr/>
          <p:nvPr/>
        </p:nvSpPr>
        <p:spPr>
          <a:xfrm>
            <a:off x="3200400" y="2209800"/>
            <a:ext cx="3810000" cy="990600"/>
          </a:xfrm>
          <a:prstGeom prst="wedgeRoundRectCallout">
            <a:avLst>
              <a:gd name="adj1" fmla="val -30875"/>
              <a:gd name="adj2" fmla="val 64583"/>
              <a:gd name="adj3" fmla="val 16667"/>
            </a:avLst>
          </a:prstGeom>
          <a:solidFill>
            <a:schemeClr val="bg1">
              <a:alpha val="50000"/>
            </a:schemeClr>
          </a:solidFill>
          <a:ln w="9525" cap="flat" cmpd="sng">
            <a:solidFill>
              <a:srgbClr val="FF66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r>
              <a:rPr lang="en-US" altLang="zh-CN" sz="2800">
                <a:latin typeface="Tahoma" panose="020B0604030504040204" pitchFamily="34" charset="0"/>
              </a:rPr>
              <a:t>My </a:t>
            </a:r>
            <a:r>
              <a:rPr lang="en-US" altLang="zh-CN" sz="2800" dirty="0">
                <a:latin typeface="Tahoma" panose="020B0604030504040204" pitchFamily="34" charset="0"/>
              </a:rPr>
              <a:t>name is</a:t>
            </a:r>
            <a:r>
              <a:rPr lang="en-US" altLang="zh-CN" sz="2800">
                <a:latin typeface="Tahoma" panose="020B0604030504040204" pitchFamily="34" charset="0"/>
              </a:rPr>
              <a:t> </a:t>
            </a:r>
            <a:r>
              <a:rPr lang="en-US" altLang="zh-CN" sz="2800" dirty="0">
                <a:latin typeface="Tahoma" panose="020B0604030504040204" pitchFamily="34" charset="0"/>
              </a:rPr>
              <a:t>Xiao Lv.</a:t>
            </a:r>
            <a:endParaRPr lang="en-US" altLang="zh-CN" sz="2800">
              <a:latin typeface="Tahoma" panose="020B0604030504040204" pitchFamily="34" charset="0"/>
            </a:endParaRPr>
          </a:p>
          <a:p>
            <a:r>
              <a:rPr lang="en-US" altLang="zh-CN" sz="2800">
                <a:latin typeface="Tahoma" panose="020B0604030504040204" pitchFamily="34" charset="0"/>
              </a:rPr>
              <a:t>What’s your name? </a:t>
            </a:r>
            <a:endParaRPr lang="en-US" altLang="zh-CN" sz="2800">
              <a:latin typeface="Tahoma" panose="020B0604030504040204" pitchFamily="34" charset="0"/>
            </a:endParaRPr>
          </a:p>
        </p:txBody>
      </p:sp>
      <p:sp>
        <p:nvSpPr>
          <p:cNvPr id="16392" name="圆角矩形标注 16391"/>
          <p:cNvSpPr/>
          <p:nvPr/>
        </p:nvSpPr>
        <p:spPr>
          <a:xfrm>
            <a:off x="5181600" y="5181600"/>
            <a:ext cx="3505200" cy="1371600"/>
          </a:xfrm>
          <a:prstGeom prst="wedgeRoundRectCallout">
            <a:avLst>
              <a:gd name="adj1" fmla="val -28218"/>
              <a:gd name="adj2" fmla="val -101968"/>
              <a:gd name="adj3" fmla="val 16667"/>
            </a:avLst>
          </a:prstGeom>
          <a:solidFill>
            <a:schemeClr val="bg1">
              <a:alpha val="50000"/>
            </a:schemeClr>
          </a:solidFill>
          <a:ln w="9525" cap="flat" cmpd="sng">
            <a:solidFill>
              <a:srgbClr val="FF66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r>
              <a:rPr lang="en-US" altLang="zh-CN" sz="2800">
                <a:latin typeface="Tahoma" panose="020B0604030504040204" pitchFamily="34" charset="0"/>
              </a:rPr>
              <a:t>My </a:t>
            </a:r>
            <a:r>
              <a:rPr lang="en-US" altLang="zh-CN" sz="2800" dirty="0">
                <a:latin typeface="Tahoma" panose="020B0604030504040204" pitchFamily="34" charset="0"/>
              </a:rPr>
              <a:t>name is</a:t>
            </a:r>
            <a:r>
              <a:rPr lang="en-US" altLang="zh-CN" sz="2800">
                <a:latin typeface="Tahoma" panose="020B0604030504040204" pitchFamily="34" charset="0"/>
              </a:rPr>
              <a:t> </a:t>
            </a:r>
            <a:r>
              <a:rPr lang="en-US" altLang="zh-CN" sz="2800" dirty="0">
                <a:latin typeface="Tahoma" panose="020B0604030504040204" pitchFamily="34" charset="0"/>
              </a:rPr>
              <a:t>Xiao Lan.What’s</a:t>
            </a:r>
            <a:r>
              <a:rPr lang="en-US" altLang="zh-CN" sz="2800">
                <a:latin typeface="Tahoma" panose="020B0604030504040204" pitchFamily="34" charset="0"/>
              </a:rPr>
              <a:t> your name?</a:t>
            </a:r>
            <a:endParaRPr lang="en-US" altLang="zh-CN" sz="2800">
              <a:latin typeface="Tahoma" panose="020B0604030504040204" pitchFamily="34" charset="0"/>
            </a:endParaRPr>
          </a:p>
        </p:txBody>
      </p:sp>
      <p:sp>
        <p:nvSpPr>
          <p:cNvPr id="16393" name="圆角矩形标注 16392"/>
          <p:cNvSpPr/>
          <p:nvPr/>
        </p:nvSpPr>
        <p:spPr>
          <a:xfrm>
            <a:off x="7086600" y="3048000"/>
            <a:ext cx="1219200" cy="609600"/>
          </a:xfrm>
          <a:prstGeom prst="wedgeRoundRectCallout">
            <a:avLst>
              <a:gd name="adj1" fmla="val -47264"/>
              <a:gd name="adj2" fmla="val 150523"/>
              <a:gd name="adj3" fmla="val 16667"/>
            </a:avLst>
          </a:prstGeom>
          <a:solidFill>
            <a:schemeClr val="bg1">
              <a:alpha val="50000"/>
            </a:schemeClr>
          </a:solidFill>
          <a:ln w="9525" cap="flat" cmpd="sng">
            <a:solidFill>
              <a:srgbClr val="FF66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r>
              <a:rPr lang="en-US" altLang="zh-CN" sz="2800" b="1">
                <a:latin typeface="Times New Roman" panose="02020603050405020304" pitchFamily="18" charset="0"/>
              </a:rPr>
              <a:t>…</a:t>
            </a:r>
            <a:endParaRPr lang="en-US" altLang="zh-CN" sz="2800" b="1">
              <a:latin typeface="Tahoma" panose="020B0604030504040204" pitchFamily="34" charset="0"/>
            </a:endParaRPr>
          </a:p>
        </p:txBody>
      </p:sp>
      <p:sp>
        <p:nvSpPr>
          <p:cNvPr id="16395" name="矩形 16394"/>
          <p:cNvSpPr/>
          <p:nvPr/>
        </p:nvSpPr>
        <p:spPr>
          <a:xfrm>
            <a:off x="3581400" y="152400"/>
            <a:ext cx="2133600" cy="457200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  <a:normAutofit/>
          </a:bodyPr>
          <a:p>
            <a:pPr algn="ctr"/>
            <a:r>
              <a:rPr lang="zh-CN" altLang="en-US" sz="3600">
                <a:ln w="12700" cap="flat" cmpd="sng">
                  <a:solidFill>
                    <a:srgbClr val="B2B2B2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CC00"/>
                </a:solidFill>
                <a:effectLst>
                  <a:outerShdw dist="35921" dir="2699999" sy="50000" rotWithShape="0">
                    <a:srgbClr val="875B0D">
                      <a:alpha val="7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接龙游戏</a:t>
            </a:r>
            <a:endParaRPr lang="zh-CN" altLang="en-US" sz="3600">
              <a:ln w="12700" cap="flat" cmpd="sng">
                <a:solidFill>
                  <a:srgbClr val="B2B2B2"/>
                </a:solidFill>
                <a:prstDash val="solid"/>
                <a:headEnd type="none" w="med" len="med"/>
                <a:tailEnd type="none" w="med" len="med"/>
              </a:ln>
              <a:solidFill>
                <a:srgbClr val="FFCC00"/>
              </a:solidFill>
              <a:effectLst>
                <a:outerShdw dist="35921" dir="2699999" sy="50000" rotWithShape="0">
                  <a:srgbClr val="875B0D">
                    <a:alpha val="7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1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4" dur="10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.000000"/>
                                          </p:val>
                                        </p:tav>
                                        <p:tav tm="69900">
                                          <p:val>
                                            <p:fltVal val="45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1" animBg="1"/>
      <p:bldP spid="16390" grpId="0" animBg="1"/>
      <p:bldP spid="16391" grpId="0" animBg="1"/>
      <p:bldP spid="16392" grpId="0" animBg="1"/>
      <p:bldP spid="1639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图片 15361" descr="图片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7" name="文本框 15366"/>
          <p:cNvSpPr txBox="1"/>
          <p:nvPr/>
        </p:nvSpPr>
        <p:spPr>
          <a:xfrm>
            <a:off x="1828800" y="1143000"/>
            <a:ext cx="5257800" cy="1250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endParaRPr lang="en-US" altLang="zh-CN" sz="2800" b="1" dirty="0">
              <a:solidFill>
                <a:srgbClr val="FF66CC"/>
              </a:solidFill>
              <a:latin typeface="Comic Sans MS" panose="030F0702030302020204" pitchFamily="66" charset="0"/>
            </a:endParaRPr>
          </a:p>
          <a:p>
            <a:pPr algn="ctr">
              <a:spcBef>
                <a:spcPct val="50000"/>
              </a:spcBef>
            </a:pPr>
            <a:r>
              <a:rPr lang="en-US" altLang="zh-CN" sz="3200" b="1" dirty="0">
                <a:solidFill>
                  <a:srgbClr val="FF66CC"/>
                </a:solidFill>
                <a:latin typeface="Comic Sans MS" panose="030F0702030302020204" pitchFamily="66" charset="0"/>
              </a:rPr>
              <a:t>What’s Your Name ?</a:t>
            </a:r>
            <a:endParaRPr lang="en-US" altLang="zh-CN" sz="3200" b="1" dirty="0">
              <a:solidFill>
                <a:srgbClr val="FF66CC"/>
              </a:solidFill>
              <a:latin typeface="Comic Sans MS" panose="030F0702030302020204" pitchFamily="66" charset="0"/>
            </a:endParaRPr>
          </a:p>
        </p:txBody>
      </p:sp>
      <p:sp>
        <p:nvSpPr>
          <p:cNvPr id="15368" name="文本框 15367"/>
          <p:cNvSpPr txBox="1"/>
          <p:nvPr/>
        </p:nvSpPr>
        <p:spPr>
          <a:xfrm>
            <a:off x="914400" y="2057400"/>
            <a:ext cx="7010400" cy="52435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en-US" altLang="zh-CN" sz="2000" dirty="0">
              <a:latin typeface="Comic Sans MS" panose="030F0702030302020204" pitchFamily="66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000" dirty="0">
                <a:latin typeface="Comic Sans MS" panose="030F0702030302020204" pitchFamily="66" charset="0"/>
              </a:rPr>
              <a:t>Hello</a:t>
            </a:r>
            <a:r>
              <a:rPr lang="zh-CN" altLang="en-US" sz="2000" dirty="0">
                <a:latin typeface="Comic Sans MS" panose="030F0702030302020204" pitchFamily="66" charset="0"/>
              </a:rPr>
              <a:t>！ </a:t>
            </a:r>
            <a:r>
              <a:rPr lang="en-US" altLang="zh-CN" sz="2000" dirty="0">
                <a:latin typeface="Comic Sans MS" panose="030F0702030302020204" pitchFamily="66" charset="0"/>
              </a:rPr>
              <a:t>Hello </a:t>
            </a:r>
            <a:r>
              <a:rPr lang="zh-CN" altLang="en-US" dirty="0">
                <a:latin typeface="Comic Sans MS" panose="030F0702030302020204" pitchFamily="66" charset="0"/>
              </a:rPr>
              <a:t>！ </a:t>
            </a:r>
            <a:r>
              <a:rPr lang="en-US" altLang="zh-CN" sz="2000" dirty="0">
                <a:latin typeface="Comic Sans MS" panose="030F0702030302020204" pitchFamily="66" charset="0"/>
              </a:rPr>
              <a:t>What’s your name ? What’s your name ?</a:t>
            </a:r>
            <a:endParaRPr lang="en-US" altLang="zh-CN" sz="2000" dirty="0">
              <a:latin typeface="Comic Sans MS" panose="030F0702030302020204" pitchFamily="66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000" dirty="0">
                <a:latin typeface="Comic Sans MS" panose="030F0702030302020204" pitchFamily="66" charset="0"/>
              </a:rPr>
              <a:t>What’s your name ?</a:t>
            </a:r>
            <a:endParaRPr lang="en-US" altLang="zh-CN" sz="2000" dirty="0">
              <a:latin typeface="Comic Sans MS" panose="030F0702030302020204" pitchFamily="66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000" dirty="0">
                <a:latin typeface="Comic Sans MS" panose="030F0702030302020204" pitchFamily="66" charset="0"/>
              </a:rPr>
              <a:t>Hello</a:t>
            </a:r>
            <a:r>
              <a:rPr lang="zh-CN" altLang="en-US" sz="2000" dirty="0">
                <a:latin typeface="Comic Sans MS" panose="030F0702030302020204" pitchFamily="66" charset="0"/>
              </a:rPr>
              <a:t>！ </a:t>
            </a:r>
            <a:r>
              <a:rPr lang="en-US" altLang="zh-CN" sz="2000" dirty="0">
                <a:latin typeface="Comic Sans MS" panose="030F0702030302020204" pitchFamily="66" charset="0"/>
              </a:rPr>
              <a:t>Hello </a:t>
            </a:r>
            <a:r>
              <a:rPr lang="zh-CN" altLang="en-US" dirty="0">
                <a:latin typeface="Comic Sans MS" panose="030F0702030302020204" pitchFamily="66" charset="0"/>
              </a:rPr>
              <a:t>！ </a:t>
            </a:r>
            <a:r>
              <a:rPr lang="en-US" altLang="zh-CN" sz="2000" dirty="0">
                <a:latin typeface="Comic Sans MS" panose="030F0702030302020204" pitchFamily="66" charset="0"/>
              </a:rPr>
              <a:t>What’s your name ? My name is Jenny.</a:t>
            </a:r>
            <a:endParaRPr lang="en-US" altLang="zh-CN" sz="2000" dirty="0">
              <a:latin typeface="Comic Sans MS" panose="030F0702030302020204" pitchFamily="66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000" dirty="0">
                <a:latin typeface="Comic Sans MS" panose="030F0702030302020204" pitchFamily="66" charset="0"/>
              </a:rPr>
              <a:t>Hello</a:t>
            </a:r>
            <a:r>
              <a:rPr lang="zh-CN" altLang="en-US" sz="2000" dirty="0">
                <a:latin typeface="Comic Sans MS" panose="030F0702030302020204" pitchFamily="66" charset="0"/>
              </a:rPr>
              <a:t>！ </a:t>
            </a:r>
            <a:r>
              <a:rPr lang="en-US" altLang="zh-CN" sz="2000" dirty="0">
                <a:latin typeface="Comic Sans MS" panose="030F0702030302020204" pitchFamily="66" charset="0"/>
              </a:rPr>
              <a:t>Hello </a:t>
            </a:r>
            <a:r>
              <a:rPr lang="zh-CN" altLang="en-US" sz="2000" dirty="0">
                <a:latin typeface="Comic Sans MS" panose="030F0702030302020204" pitchFamily="66" charset="0"/>
              </a:rPr>
              <a:t>！</a:t>
            </a:r>
            <a:r>
              <a:rPr lang="en-US" altLang="zh-CN" sz="2000" dirty="0">
                <a:latin typeface="Comic Sans MS" panose="030F0702030302020204" pitchFamily="66" charset="0"/>
              </a:rPr>
              <a:t>What’s your name ?  What’s your name ?</a:t>
            </a:r>
            <a:endParaRPr lang="en-US" altLang="zh-CN" sz="2000" dirty="0">
              <a:latin typeface="Comic Sans MS" panose="030F0702030302020204" pitchFamily="66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000" dirty="0">
                <a:latin typeface="Comic Sans MS" panose="030F0702030302020204" pitchFamily="66" charset="0"/>
              </a:rPr>
              <a:t>What’s your name ?</a:t>
            </a:r>
            <a:endParaRPr lang="en-US" altLang="zh-CN" sz="2000" dirty="0">
              <a:latin typeface="Comic Sans MS" panose="030F0702030302020204" pitchFamily="66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000" dirty="0">
                <a:latin typeface="Comic Sans MS" panose="030F0702030302020204" pitchFamily="66" charset="0"/>
              </a:rPr>
              <a:t>Hello </a:t>
            </a:r>
            <a:r>
              <a:rPr lang="zh-CN" altLang="en-US" dirty="0">
                <a:latin typeface="Comic Sans MS" panose="030F0702030302020204" pitchFamily="66" charset="0"/>
              </a:rPr>
              <a:t>！ </a:t>
            </a:r>
            <a:r>
              <a:rPr lang="en-US" altLang="zh-CN" sz="2000" dirty="0">
                <a:latin typeface="Comic Sans MS" panose="030F0702030302020204" pitchFamily="66" charset="0"/>
              </a:rPr>
              <a:t>Hello </a:t>
            </a:r>
            <a:r>
              <a:rPr lang="zh-CN" altLang="en-US" dirty="0">
                <a:latin typeface="Comic Sans MS" panose="030F0702030302020204" pitchFamily="66" charset="0"/>
              </a:rPr>
              <a:t>！ </a:t>
            </a:r>
            <a:r>
              <a:rPr lang="en-US" altLang="zh-CN" sz="2000" dirty="0">
                <a:latin typeface="Comic Sans MS" panose="030F0702030302020204" pitchFamily="66" charset="0"/>
              </a:rPr>
              <a:t>What’s your name ? My name is Danny. </a:t>
            </a:r>
            <a:endParaRPr lang="en-US" altLang="zh-CN" sz="2000" dirty="0">
              <a:latin typeface="Comic Sans MS" panose="030F0702030302020204" pitchFamily="66" charset="0"/>
            </a:endParaRPr>
          </a:p>
          <a:p>
            <a:pPr>
              <a:spcBef>
                <a:spcPct val="50000"/>
              </a:spcBef>
            </a:pPr>
            <a:endParaRPr lang="en-US" altLang="zh-CN" sz="2000" dirty="0">
              <a:latin typeface="Comic Sans MS" panose="030F0702030302020204" pitchFamily="66" charset="0"/>
            </a:endParaRPr>
          </a:p>
          <a:p>
            <a:endParaRPr lang="en-US" altLang="zh-CN" sz="2000" dirty="0">
              <a:latin typeface="Comic Sans MS" panose="030F0702030302020204" pitchFamily="66" charset="0"/>
            </a:endParaRPr>
          </a:p>
          <a:p>
            <a:endParaRPr lang="en-US" altLang="zh-CN" sz="2000" dirty="0">
              <a:latin typeface="Comic Sans MS" panose="030F0702030302020204" pitchFamily="66" charset="0"/>
            </a:endParaRPr>
          </a:p>
          <a:p>
            <a:pPr>
              <a:spcBef>
                <a:spcPct val="50000"/>
              </a:spcBef>
            </a:pPr>
            <a:endParaRPr lang="en-US" altLang="zh-CN" sz="2000" dirty="0">
              <a:latin typeface="Comic Sans MS" panose="030F0702030302020204" pitchFamily="66" charset="0"/>
            </a:endParaRPr>
          </a:p>
          <a:p>
            <a:endParaRPr lang="en-US" altLang="zh-CN" sz="2000" dirty="0">
              <a:latin typeface="Comic Sans MS" panose="030F0702030302020204" pitchFamily="66" charset="0"/>
            </a:endParaRPr>
          </a:p>
          <a:p>
            <a:r>
              <a:rPr lang="en-US" altLang="zh-CN" dirty="0">
                <a:latin typeface="Comic Sans MS" panose="030F0702030302020204" pitchFamily="66" charset="0"/>
              </a:rPr>
              <a:t> </a:t>
            </a:r>
            <a:endParaRPr lang="en-US" altLang="zh-CN" dirty="0">
              <a:latin typeface="Comic Sans MS" panose="030F0702030302020204" pitchFamily="66" charset="0"/>
            </a:endParaRPr>
          </a:p>
        </p:txBody>
      </p:sp>
      <p:sp>
        <p:nvSpPr>
          <p:cNvPr id="15369" name="矩形 15368"/>
          <p:cNvSpPr/>
          <p:nvPr/>
        </p:nvSpPr>
        <p:spPr>
          <a:xfrm>
            <a:off x="838200" y="457200"/>
            <a:ext cx="2686050" cy="12858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/>
            <a:r>
              <a:rPr lang="zh-CN" altLang="en-US" sz="3200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80000"/>
                    </a:srgbClr>
                  </a:outerShdw>
                </a:effectLst>
                <a:latin typeface="Comic Sans MS" panose="030F0702030302020204" pitchFamily="66" charset="0"/>
                <a:ea typeface="Comic Sans MS" panose="030F0702030302020204" pitchFamily="66" charset="0"/>
              </a:rPr>
              <a:t>Let＇s sing ！</a:t>
            </a:r>
            <a:endParaRPr lang="zh-CN" altLang="en-US" sz="3200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80000"/>
                  </a:srgbClr>
                </a:outerShdw>
              </a:effectLst>
              <a:latin typeface="Comic Sans MS" panose="030F0702030302020204" pitchFamily="66" charset="0"/>
              <a:ea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>
                                            <p:txEl>
                                              <p:charRg st="1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5367">
                                            <p:txEl>
                                              <p:charRg st="1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8" name="图片 26627" descr="背景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9" name="矩形 26628"/>
          <p:cNvSpPr/>
          <p:nvPr/>
        </p:nvSpPr>
        <p:spPr>
          <a:xfrm>
            <a:off x="2209800" y="2286000"/>
            <a:ext cx="5410200" cy="1373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en-US" altLang="zh-CN" sz="2800" b="1" dirty="0">
              <a:solidFill>
                <a:srgbClr val="FF3399"/>
              </a:solidFill>
              <a:latin typeface="Arial" panose="020B0604020202020204" pitchFamily="34" charset="0"/>
            </a:endParaRPr>
          </a:p>
          <a:p>
            <a:r>
              <a:rPr lang="en-US" altLang="zh-CN" sz="2800" dirty="0">
                <a:solidFill>
                  <a:schemeClr val="tx2"/>
                </a:solidFill>
                <a:latin typeface="Arial" panose="020B0604020202020204" pitchFamily="34" charset="0"/>
              </a:rPr>
              <a:t>      </a:t>
            </a:r>
            <a:endParaRPr lang="en-US" altLang="zh-CN" sz="2800" dirty="0">
              <a:solidFill>
                <a:schemeClr val="tx2"/>
              </a:solidFill>
              <a:latin typeface="Arial" panose="020B0604020202020204" pitchFamily="34" charset="0"/>
            </a:endParaRPr>
          </a:p>
          <a:p>
            <a:endParaRPr lang="en-US" altLang="zh-CN" sz="2800" dirty="0">
              <a:latin typeface="Arial" panose="020B0604020202020204" pitchFamily="34" charset="0"/>
            </a:endParaRPr>
          </a:p>
        </p:txBody>
      </p:sp>
      <p:sp>
        <p:nvSpPr>
          <p:cNvPr id="26631" name="文本框 26630"/>
          <p:cNvSpPr txBox="1"/>
          <p:nvPr/>
        </p:nvSpPr>
        <p:spPr>
          <a:xfrm>
            <a:off x="3505200" y="1295400"/>
            <a:ext cx="2743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b="1" dirty="0">
                <a:solidFill>
                  <a:srgbClr val="9966FF"/>
                </a:solidFill>
                <a:latin typeface="Arial" panose="020B0604020202020204" pitchFamily="34" charset="0"/>
              </a:rPr>
              <a:t>     </a:t>
            </a:r>
            <a:r>
              <a:rPr lang="en-US" altLang="zh-CN" sz="3600" b="1" dirty="0">
                <a:solidFill>
                  <a:srgbClr val="00FF00"/>
                </a:solidFill>
                <a:latin typeface="Comic Sans MS" panose="030F0702030302020204" pitchFamily="66" charset="0"/>
                <a:hlinkClick r:id="rId2"/>
              </a:rPr>
              <a:t>Let’s talk</a:t>
            </a:r>
            <a:endParaRPr lang="en-US" altLang="zh-CN" sz="3600" b="1" dirty="0">
              <a:solidFill>
                <a:srgbClr val="00FF00"/>
              </a:solidFill>
              <a:latin typeface="Comic Sans MS" panose="030F0702030302020204" pitchFamily="66" charset="0"/>
            </a:endParaRPr>
          </a:p>
        </p:txBody>
      </p:sp>
      <p:sp>
        <p:nvSpPr>
          <p:cNvPr id="26633" name="矩形 26632"/>
          <p:cNvSpPr/>
          <p:nvPr/>
        </p:nvSpPr>
        <p:spPr>
          <a:xfrm>
            <a:off x="4419600" y="685800"/>
            <a:ext cx="914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小结</a:t>
            </a:r>
            <a:endParaRPr lang="zh-CN" altLang="en-US" sz="3600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634" name="文本框 26633"/>
          <p:cNvSpPr txBox="1"/>
          <p:nvPr/>
        </p:nvSpPr>
        <p:spPr>
          <a:xfrm>
            <a:off x="2286000" y="2057400"/>
            <a:ext cx="5562600" cy="1160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chemeClr val="tx2"/>
                </a:solidFill>
                <a:latin typeface="Arial" panose="020B0604020202020204" pitchFamily="34" charset="0"/>
              </a:rPr>
              <a:t>  </a:t>
            </a:r>
            <a:r>
              <a:rPr lang="zh-CN" altLang="en-US" sz="2800" dirty="0">
                <a:solidFill>
                  <a:schemeClr val="tx2"/>
                </a:solidFill>
                <a:latin typeface="Arial" panose="020B0604020202020204" pitchFamily="34" charset="0"/>
              </a:rPr>
              <a:t>朋友见面打招呼：</a:t>
            </a:r>
            <a:endParaRPr lang="zh-CN" altLang="en-US" sz="2800" dirty="0">
              <a:solidFill>
                <a:schemeClr val="tx2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chemeClr val="tx2"/>
                </a:solidFill>
                <a:latin typeface="Arial" panose="020B0604020202020204" pitchFamily="34" charset="0"/>
              </a:rPr>
              <a:t> </a:t>
            </a:r>
            <a:endParaRPr lang="zh-CN" altLang="en-US" sz="2800" b="1" dirty="0">
              <a:solidFill>
                <a:srgbClr val="FF3399"/>
              </a:solidFill>
              <a:latin typeface="Arial" panose="020B0604020202020204" pitchFamily="34" charset="0"/>
            </a:endParaRPr>
          </a:p>
        </p:txBody>
      </p:sp>
      <p:sp>
        <p:nvSpPr>
          <p:cNvPr id="26635" name="文本框 26634"/>
          <p:cNvSpPr txBox="1"/>
          <p:nvPr/>
        </p:nvSpPr>
        <p:spPr>
          <a:xfrm>
            <a:off x="2286000" y="2590800"/>
            <a:ext cx="4267200" cy="9318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3399"/>
                </a:solidFill>
                <a:latin typeface="Arial" panose="020B0604020202020204" pitchFamily="34" charset="0"/>
              </a:rPr>
              <a:t>  Hello</a:t>
            </a:r>
            <a:r>
              <a:rPr lang="zh-CN" altLang="en-US" sz="2800" b="1" dirty="0">
                <a:solidFill>
                  <a:srgbClr val="FF3399"/>
                </a:solidFill>
                <a:latin typeface="Arial" panose="020B0604020202020204" pitchFamily="34" charset="0"/>
              </a:rPr>
              <a:t>！ </a:t>
            </a:r>
            <a:r>
              <a:rPr lang="en-US" altLang="zh-CN" sz="2800" b="1" dirty="0">
                <a:solidFill>
                  <a:srgbClr val="FF3399"/>
                </a:solidFill>
                <a:latin typeface="Arial" panose="020B0604020202020204" pitchFamily="34" charset="0"/>
              </a:rPr>
              <a:t>/ Hi</a:t>
            </a:r>
            <a:r>
              <a:rPr lang="zh-CN" altLang="en-US" sz="2800" b="1" dirty="0">
                <a:solidFill>
                  <a:srgbClr val="FF3399"/>
                </a:solidFill>
                <a:latin typeface="Arial" panose="020B0604020202020204" pitchFamily="34" charset="0"/>
              </a:rPr>
              <a:t>！</a:t>
            </a:r>
            <a:endParaRPr lang="zh-CN" altLang="en-US" sz="2800" b="1" dirty="0">
              <a:solidFill>
                <a:srgbClr val="FF3399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6636" name="文本框 26635"/>
          <p:cNvSpPr txBox="1"/>
          <p:nvPr/>
        </p:nvSpPr>
        <p:spPr>
          <a:xfrm>
            <a:off x="2362200" y="3124200"/>
            <a:ext cx="54102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dirty="0">
                <a:solidFill>
                  <a:schemeClr val="tx2"/>
                </a:solidFill>
                <a:latin typeface="Arial" panose="020B0604020202020204" pitchFamily="34" charset="0"/>
              </a:rPr>
              <a:t> </a:t>
            </a:r>
            <a:r>
              <a:rPr lang="zh-CN" altLang="en-US" sz="2800" dirty="0">
                <a:solidFill>
                  <a:schemeClr val="tx2"/>
                </a:solidFill>
                <a:latin typeface="Arial" panose="020B0604020202020204" pitchFamily="34" charset="0"/>
              </a:rPr>
              <a:t>自我介绍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</a:rPr>
              <a:t>：</a:t>
            </a:r>
            <a:endParaRPr lang="zh-CN" altLang="en-US" sz="2800" b="1" dirty="0">
              <a:solidFill>
                <a:schemeClr val="tx2"/>
              </a:solidFill>
              <a:latin typeface="Arial" panose="020B0604020202020204" pitchFamily="34" charset="0"/>
            </a:endParaRPr>
          </a:p>
          <a:p>
            <a:endParaRPr lang="zh-CN" altLang="en-US" sz="2800" b="1" dirty="0">
              <a:solidFill>
                <a:srgbClr val="FF3399"/>
              </a:solidFill>
              <a:latin typeface="Arial" panose="020B0604020202020204" pitchFamily="34" charset="0"/>
            </a:endParaRPr>
          </a:p>
        </p:txBody>
      </p:sp>
      <p:sp>
        <p:nvSpPr>
          <p:cNvPr id="26637" name="文本框 26636"/>
          <p:cNvSpPr txBox="1"/>
          <p:nvPr/>
        </p:nvSpPr>
        <p:spPr>
          <a:xfrm>
            <a:off x="2514600" y="3505200"/>
            <a:ext cx="5486400" cy="1373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 dirty="0">
                <a:solidFill>
                  <a:srgbClr val="FF3399"/>
                </a:solidFill>
                <a:latin typeface="Arial" panose="020B0604020202020204" pitchFamily="34" charset="0"/>
              </a:rPr>
              <a:t>My name is</a:t>
            </a:r>
            <a:r>
              <a:rPr lang="en-GB" altLang="zh-CN" sz="2800" b="1" dirty="0">
                <a:solidFill>
                  <a:srgbClr val="FF3399"/>
                </a:solidFill>
                <a:latin typeface="Arial" panose="020B0604020202020204" pitchFamily="34" charset="0"/>
              </a:rPr>
              <a:t>… .</a:t>
            </a:r>
            <a:endParaRPr lang="en-GB" altLang="zh-CN" sz="2800" b="1" dirty="0">
              <a:solidFill>
                <a:srgbClr val="FF3399"/>
              </a:solidFill>
              <a:latin typeface="Arial" panose="020B0604020202020204" pitchFamily="34" charset="0"/>
            </a:endParaRPr>
          </a:p>
          <a:p>
            <a:r>
              <a:rPr lang="en-GB" altLang="zh-CN" sz="2800" b="1" dirty="0">
                <a:solidFill>
                  <a:srgbClr val="FF3399"/>
                </a:solidFill>
                <a:latin typeface="Arial" panose="020B0604020202020204" pitchFamily="34" charset="0"/>
              </a:rPr>
              <a:t>What</a:t>
            </a:r>
            <a:r>
              <a:rPr lang="zh-CN" altLang="en-GB" sz="2800" b="1" dirty="0">
                <a:solidFill>
                  <a:srgbClr val="FF3399"/>
                </a:solidFill>
                <a:latin typeface="Arial" panose="020B0604020202020204" pitchFamily="34" charset="0"/>
              </a:rPr>
              <a:t>’</a:t>
            </a:r>
            <a:r>
              <a:rPr lang="en-GB" altLang="zh-CN" sz="2800" b="1" dirty="0">
                <a:solidFill>
                  <a:srgbClr val="FF3399"/>
                </a:solidFill>
                <a:latin typeface="Arial" panose="020B0604020202020204" pitchFamily="34" charset="0"/>
              </a:rPr>
              <a:t>s your name ?</a:t>
            </a:r>
            <a:endParaRPr lang="en-US" altLang="zh-CN" sz="2800" b="1" dirty="0">
              <a:solidFill>
                <a:srgbClr val="FF3399"/>
              </a:solidFill>
              <a:latin typeface="Arial" panose="020B0604020202020204" pitchFamily="34" charset="0"/>
            </a:endParaRPr>
          </a:p>
          <a:p>
            <a:r>
              <a:rPr lang="en-US" altLang="zh-CN" sz="2800" dirty="0">
                <a:solidFill>
                  <a:schemeClr val="tx2"/>
                </a:solidFill>
                <a:latin typeface="Arial" panose="020B0604020202020204" pitchFamily="34" charset="0"/>
              </a:rPr>
              <a:t>e.g</a:t>
            </a:r>
            <a:r>
              <a:rPr lang="zh-CN" altLang="en-US" sz="2800" dirty="0">
                <a:solidFill>
                  <a:schemeClr val="tx2"/>
                </a:solidFill>
                <a:latin typeface="Arial" panose="020B0604020202020204" pitchFamily="34" charset="0"/>
              </a:rPr>
              <a:t>：</a:t>
            </a:r>
            <a:r>
              <a:rPr lang="en-US" altLang="zh-CN" sz="2800" b="1" dirty="0">
                <a:solidFill>
                  <a:srgbClr val="FF3399"/>
                </a:solidFill>
                <a:latin typeface="Arial" panose="020B0604020202020204" pitchFamily="34" charset="0"/>
              </a:rPr>
              <a:t>My name is Lei Feng.</a:t>
            </a:r>
            <a:endParaRPr lang="en-US" altLang="zh-CN" sz="2800" b="1" dirty="0">
              <a:solidFill>
                <a:srgbClr val="FF3399"/>
              </a:solidFill>
              <a:latin typeface="Arial" panose="020B0604020202020204" pitchFamily="34" charset="0"/>
            </a:endParaRPr>
          </a:p>
        </p:txBody>
      </p:sp>
      <p:sp>
        <p:nvSpPr>
          <p:cNvPr id="26638" name="文本框 26637"/>
          <p:cNvSpPr txBox="1"/>
          <p:nvPr/>
        </p:nvSpPr>
        <p:spPr>
          <a:xfrm>
            <a:off x="2514600" y="4876800"/>
            <a:ext cx="33528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chemeClr val="tx2"/>
                </a:solidFill>
                <a:latin typeface="Arial" panose="020B0604020202020204" pitchFamily="34" charset="0"/>
              </a:rPr>
              <a:t>道别说再见：</a:t>
            </a:r>
            <a:endParaRPr lang="zh-CN" altLang="en-US" sz="2800" dirty="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  <p:sp>
        <p:nvSpPr>
          <p:cNvPr id="26639" name="文本框 26638"/>
          <p:cNvSpPr txBox="1"/>
          <p:nvPr/>
        </p:nvSpPr>
        <p:spPr>
          <a:xfrm>
            <a:off x="2590800" y="5410200"/>
            <a:ext cx="3429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3399"/>
                </a:solidFill>
                <a:latin typeface="Arial" panose="020B0604020202020204" pitchFamily="34" charset="0"/>
              </a:rPr>
              <a:t>Goodbye</a:t>
            </a:r>
            <a:r>
              <a:rPr lang="zh-CN" altLang="en-US" sz="2800" b="1" dirty="0">
                <a:solidFill>
                  <a:srgbClr val="FF3399"/>
                </a:solidFill>
                <a:latin typeface="Arial" panose="020B0604020202020204" pitchFamily="34" charset="0"/>
              </a:rPr>
              <a:t>！ </a:t>
            </a:r>
            <a:r>
              <a:rPr lang="en-US" altLang="zh-CN" sz="2800" b="1" dirty="0">
                <a:solidFill>
                  <a:srgbClr val="FF3399"/>
                </a:solidFill>
                <a:latin typeface="Arial" panose="020B0604020202020204" pitchFamily="34" charset="0"/>
              </a:rPr>
              <a:t>/ Bye!</a:t>
            </a:r>
            <a:endParaRPr lang="en-US" altLang="zh-CN" sz="2800" b="1" dirty="0">
              <a:solidFill>
                <a:srgbClr val="FF3399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6634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6634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6634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6634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6634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6634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6634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6634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6634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6634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6634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0" dur="10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5" dur="1000"/>
                                        <p:tgtEl>
                                          <p:spTgt spid="26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60" dur="1000"/>
                                        <p:tgtEl>
                                          <p:spTgt spid="26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9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770" decel="100000"/>
                                        <p:tgtEl>
                                          <p:spTgt spid="26639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770" decel="100000"/>
                                        <p:tgtEl>
                                          <p:spTgt spid="26639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7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6639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76" dur="770" fill="hold"/>
                                        <p:tgtEl>
                                          <p:spTgt spid="26639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7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6639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8" dur="770" fill="hold"/>
                                        <p:tgtEl>
                                          <p:spTgt spid="26639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7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6639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1" grpId="0"/>
      <p:bldP spid="26635" grpId="0"/>
      <p:bldP spid="26636" grpId="0"/>
      <p:bldP spid="26637" grpId="0"/>
      <p:bldP spid="26638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CDESIGNL</Template>
  <TotalTime>0</TotalTime>
  <Words>990</Words>
  <Application>WPS 演示</Application>
  <PresentationFormat>在屏幕上显示</PresentationFormat>
  <Paragraphs>119</Paragraphs>
  <Slides>12</Slides>
  <Notes>2</Notes>
  <HiddenSlides>0</HiddenSlides>
  <MMClips>4</MMClips>
  <ScaleCrop>false</ScaleCrop>
  <HeadingPairs>
    <vt:vector size="8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5</vt:i4>
      </vt:variant>
      <vt:variant>
        <vt:lpstr>幻灯片标题</vt:lpstr>
      </vt:variant>
      <vt:variant>
        <vt:i4>12</vt:i4>
      </vt:variant>
    </vt:vector>
  </HeadingPairs>
  <TitlesOfParts>
    <vt:vector size="39" baseType="lpstr">
      <vt:lpstr>Arial</vt:lpstr>
      <vt:lpstr>宋体</vt:lpstr>
      <vt:lpstr>Wingdings</vt:lpstr>
      <vt:lpstr>Comic Sans MS</vt:lpstr>
      <vt:lpstr>Gulim</vt:lpstr>
      <vt:lpstr>黑体</vt:lpstr>
      <vt:lpstr>经典趣体简</vt:lpstr>
      <vt:lpstr>Segoe Print</vt:lpstr>
      <vt:lpstr>经典趣体简</vt:lpstr>
      <vt:lpstr>幼圆</vt:lpstr>
      <vt:lpstr>Tahoma</vt:lpstr>
      <vt:lpstr>Times New Roman</vt:lpstr>
      <vt:lpstr>楷体_GB2312</vt:lpstr>
      <vt:lpstr>新宋体</vt:lpstr>
      <vt:lpstr>微软雅黑</vt:lpstr>
      <vt:lpstr>Arial Unicode MS</vt:lpstr>
      <vt:lpstr>Cambria</vt:lpstr>
      <vt:lpstr>Arial</vt:lpstr>
      <vt:lpstr>等线</vt:lpstr>
      <vt:lpstr>Calibri</vt:lpstr>
      <vt:lpstr>默认设计模板</vt:lpstr>
      <vt:lpstr>自定义设计方案</vt:lpstr>
      <vt:lpstr>MSPhotoEd.3</vt:lpstr>
      <vt:lpstr>MSPhotoEd.3</vt:lpstr>
      <vt:lpstr>MSPhotoEd.3</vt:lpstr>
      <vt:lpstr>MSPhotoEd.3</vt:lpstr>
      <vt:lpstr>MSPhotoEd.3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2.他们是怎样介绍自己的？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上帝掷骰子吗</cp:lastModifiedBy>
  <cp:revision>7</cp:revision>
  <dcterms:created xsi:type="dcterms:W3CDTF">2023-09-30T08:36:00Z</dcterms:created>
  <dcterms:modified xsi:type="dcterms:W3CDTF">2023-09-30T15:25:06Z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ICV">
    <vt:lpwstr>114441D97DFC4882B9BA3F0992668E00_13</vt:lpwstr>
  </property>
  <property fmtid="{D5CDD505-2E9C-101B-9397-08002B2CF9AE}" pid="4" name="KSOProductBuildVer">
    <vt:lpwstr>2052-12.1.0.15374</vt:lpwstr>
  </property>
</Properties>
</file>