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6"/>
  </p:notesMasterIdLst>
  <p:sldIdLst>
    <p:sldId id="396" r:id="rId4"/>
    <p:sldId id="306" r:id="rId5"/>
    <p:sldId id="309" r:id="rId7"/>
    <p:sldId id="310" r:id="rId8"/>
    <p:sldId id="333" r:id="rId9"/>
    <p:sldId id="312" r:id="rId10"/>
    <p:sldId id="367" r:id="rId11"/>
    <p:sldId id="311" r:id="rId12"/>
    <p:sldId id="335" r:id="rId13"/>
    <p:sldId id="336" r:id="rId14"/>
    <p:sldId id="314" r:id="rId15"/>
    <p:sldId id="315" r:id="rId16"/>
    <p:sldId id="337" r:id="rId17"/>
    <p:sldId id="338" r:id="rId18"/>
    <p:sldId id="339" r:id="rId19"/>
    <p:sldId id="340" r:id="rId20"/>
    <p:sldId id="341" r:id="rId21"/>
    <p:sldId id="321" r:id="rId22"/>
    <p:sldId id="342" r:id="rId23"/>
    <p:sldId id="344" r:id="rId24"/>
    <p:sldId id="345" r:id="rId25"/>
    <p:sldId id="346" r:id="rId26"/>
    <p:sldId id="362" r:id="rId27"/>
    <p:sldId id="363" r:id="rId28"/>
    <p:sldId id="364" r:id="rId29"/>
    <p:sldId id="365" r:id="rId30"/>
    <p:sldId id="366" r:id="rId31"/>
    <p:sldId id="323" r:id="rId32"/>
    <p:sldId id="324" r:id="rId33"/>
    <p:sldId id="325" r:id="rId34"/>
    <p:sldId id="327" r:id="rId35"/>
    <p:sldId id="328" r:id="rId36"/>
    <p:sldId id="347" r:id="rId37"/>
    <p:sldId id="296" r:id="rId38"/>
    <p:sldId id="430" r:id="rId39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9AE4"/>
    <a:srgbClr val="67647C"/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08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图片 6"/>
          <p:cNvPicPr>
            <a:picLocks noChangeAspect="1"/>
          </p:cNvPicPr>
          <p:nvPr userDrawn="1"/>
        </p:nvPicPr>
        <p:blipFill>
          <a:blip r:embed="rId2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4622800" y="176213"/>
            <a:ext cx="8629650" cy="365125"/>
          </a:xfrm>
          <a:prstGeom prst="rect">
            <a:avLst/>
          </a:prstGeom>
        </p:spPr>
        <p:txBody>
          <a:bodyPr/>
          <a:lstStyle>
            <a:lvl1pPr algn="ctr" fontAlgn="auto">
              <a:defRPr sz="2800" noProof="1" dirty="0" smtClean="0">
                <a:latin typeface="华文行楷" panose="02010800040101010101" pitchFamily="2" charset="-122"/>
                <a:ea typeface="华文行楷" panose="02010800040101010101" pitchFamily="2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人民教育出版社三年级下册</a:t>
            </a:r>
            <a:endParaRPr kumimoji="0" lang="zh-CN" altLang="en-US" sz="2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pn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1.jpeg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10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49.png"/><Relationship Id="rId1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4.png"/><Relationship Id="rId2" Type="http://schemas.openxmlformats.org/officeDocument/2006/relationships/image" Target="../media/image49.png"/><Relationship Id="rId1" Type="http://schemas.openxmlformats.org/officeDocument/2006/relationships/image" Target="../media/image5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7951" y="168460"/>
            <a:ext cx="326243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单元学习提示</a:t>
            </a:r>
            <a:endParaRPr kumimoji="0" lang="zh-CN" altLang="en-US" sz="4000" b="1" i="0" u="none" strike="noStrike" kern="1200" cap="none" spc="0" normalizeH="0" baseline="0" noProof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13475" y="1473200"/>
            <a:ext cx="4975225" cy="23066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    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天地间隐藏着无穷无尽的奥秘，等待着我们去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寻找。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69963" y="4737100"/>
            <a:ext cx="10252075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了解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课文是从哪几个方面把事情写清楚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的；</a:t>
            </a:r>
            <a:endParaRPr kumimoji="0" lang="en-US" altLang="zh-CN" sz="4000" b="0" i="0" u="none" strike="noStrike" kern="1200" cap="none" spc="0" normalizeH="0" baseline="0" noProof="1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初步学习整合</a:t>
            </a: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信息，介绍一种事物</a:t>
            </a:r>
            <a:r>
              <a:rPr kumimoji="0" lang="zh-CN" altLang="en-US" sz="40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  <a:sym typeface="+mn-ea"/>
              </a:rPr>
              <a:t>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下箭头 6"/>
          <p:cNvSpPr/>
          <p:nvPr/>
        </p:nvSpPr>
        <p:spPr>
          <a:xfrm>
            <a:off x="7635875" y="4232275"/>
            <a:ext cx="409575" cy="41592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0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1243013"/>
            <a:ext cx="3284538" cy="312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2635250" y="1847850"/>
            <a:ext cx="1074738" cy="74136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483" name="矩形 1"/>
          <p:cNvSpPr/>
          <p:nvPr/>
        </p:nvSpPr>
        <p:spPr>
          <a:xfrm>
            <a:off x="508000" y="1882775"/>
            <a:ext cx="1117441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这是一个奇妙的世界，一切看上去都是有生命的。</a:t>
            </a:r>
            <a:endParaRPr lang="zh-CN" altLang="en-US" sz="4000" b="1" dirty="0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下箭头 3"/>
          <p:cNvSpPr/>
          <p:nvPr/>
        </p:nvSpPr>
        <p:spPr>
          <a:xfrm>
            <a:off x="2894013" y="2884488"/>
            <a:ext cx="558800" cy="4905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9269" y="3637051"/>
            <a:ext cx="4008755" cy="10147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稀奇、巧妙</a:t>
            </a:r>
            <a:endParaRPr kumimoji="0" lang="zh-CN" altLang="en-US" sz="6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17588" y="315913"/>
            <a:ext cx="7910512" cy="1014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这句话在全文中起到了什么作用呢？</a:t>
            </a:r>
            <a:endParaRPr lang="zh-CN" altLang="en-US" sz="40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816850" y="2884488"/>
            <a:ext cx="3349625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总领全文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65213" y="1541463"/>
            <a:ext cx="10309225" cy="2492375"/>
          </a:xfrm>
          <a:prstGeom prst="rect">
            <a:avLst/>
          </a:prstGeom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找一找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课文，哪些自然段在描写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  <a:sym typeface="+mn-ea"/>
              </a:rPr>
              <a:t>天空的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奇妙，哪些自然段为我们展示了大地的奇妙？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133350" y="39688"/>
            <a:ext cx="4208463" cy="1782762"/>
            <a:chOff x="-210534" y="-185589"/>
            <a:chExt cx="4686999" cy="1991844"/>
          </a:xfrm>
        </p:grpSpPr>
        <p:pic>
          <p:nvPicPr>
            <p:cNvPr id="21514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144838" y="4378325"/>
            <a:ext cx="2552700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2-8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自然段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5313" y="5224463"/>
            <a:ext cx="3108325" cy="706437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en-US" altLang="zh-CN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9-17</a:t>
            </a:r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自然段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81875" y="4378325"/>
            <a:ext cx="2552700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天空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81875" y="5224463"/>
            <a:ext cx="3108325" cy="708025"/>
          </a:xfrm>
          <a:prstGeom prst="rect">
            <a:avLst/>
          </a:prstGeom>
          <a:noFill/>
          <a:ln w="76200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大地</a:t>
            </a:r>
            <a:endParaRPr lang="zh-CN" altLang="en-US" sz="40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下箭头 11"/>
          <p:cNvSpPr/>
          <p:nvPr/>
        </p:nvSpPr>
        <p:spPr>
          <a:xfrm rot="16200000">
            <a:off x="6209506" y="4485481"/>
            <a:ext cx="560388" cy="49212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下箭头 12"/>
          <p:cNvSpPr/>
          <p:nvPr/>
        </p:nvSpPr>
        <p:spPr>
          <a:xfrm rot="16200000">
            <a:off x="6209506" y="5331619"/>
            <a:ext cx="560388" cy="492125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57450" y="2081213"/>
            <a:ext cx="9047163" cy="24923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0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自由朗读2-8段，从哪几个方面描写了天空的奇妙。勾画让你感觉到奇妙景色的句子，与同桌交流</a:t>
            </a:r>
            <a:r>
              <a:rPr kumimoji="0" 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。</a:t>
            </a:r>
            <a:endParaRPr kumimoji="0" 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2533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89489" y="333317"/>
              <a:ext cx="3304795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1"/>
          <p:cNvSpPr/>
          <p:nvPr/>
        </p:nvSpPr>
        <p:spPr>
          <a:xfrm>
            <a:off x="1555750" y="1674813"/>
            <a:ext cx="9553575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清晨，太阳升起，带来新的一天。开始，天空呈粉红色，慢慢地变成了蔚蓝色，太阳就像一个大火球一样升起来了。</a:t>
            </a:r>
            <a:endParaRPr lang="zh-CN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698750" y="2613025"/>
            <a:ext cx="72342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14205" y="861311"/>
            <a:ext cx="295465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清晨日出</a:t>
            </a:r>
            <a:endParaRPr kumimoji="0" lang="zh-CN" altLang="en-US" sz="5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03700" y="3556000"/>
            <a:ext cx="14192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266238" y="3527425"/>
            <a:ext cx="14192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107775" y="3687519"/>
            <a:ext cx="2779425" cy="1323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色彩的变化美轮美奂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555750" y="4394200"/>
            <a:ext cx="77104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10937" y="4502693"/>
            <a:ext cx="6441743" cy="1938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用比喻的修辞手法，写出了日出时太阳像大火球一样带给我们温暖与光明的形象。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747713" y="236538"/>
            <a:ext cx="480060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开始，天空呈粉红色</a:t>
            </a:r>
            <a:endParaRPr lang="zh-CN" altLang="en-US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9241"/>
          <a:stretch>
            <a:fillRect/>
          </a:stretch>
        </p:blipFill>
        <p:spPr>
          <a:xfrm>
            <a:off x="0" y="0"/>
            <a:ext cx="12192000" cy="6873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6319838" y="558800"/>
            <a:ext cx="4754562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慢慢地变成了蔚蓝色</a:t>
            </a:r>
            <a:endParaRPr lang="zh-CN" altLang="en-US" sz="40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t="6139" b="4980"/>
          <a:stretch>
            <a:fillRect/>
          </a:stretch>
        </p:blipFill>
        <p:spPr>
          <a:xfrm>
            <a:off x="0" y="12700"/>
            <a:ext cx="12192000" cy="686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901825" y="2354263"/>
            <a:ext cx="8388350" cy="706437"/>
          </a:xfrm>
          <a:prstGeom prst="rect">
            <a:avLst/>
          </a:prstGeom>
          <a:solidFill>
            <a:srgbClr val="67647C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太阳就像一个大火球一样升起来了。</a:t>
            </a:r>
            <a:endParaRPr lang="zh-CN" altLang="en-US" b="1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2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accel="100000" fill="hold">
                                          <p:stCondLst>
                                            <p:cond delay="2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1555750" y="1674813"/>
            <a:ext cx="9553575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    有时，云彩在蓝色的天空中飞行，如同经过雕饰一样，呈现出各种奇妙的形状，告诉我们许多奇妙的故事</a:t>
            </a:r>
            <a:r>
              <a:rPr lang="en-US" altLang="zh-CN" sz="4000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……</a:t>
            </a:r>
            <a:endParaRPr lang="en-US" altLang="zh-CN" sz="4000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4137025" y="2603500"/>
            <a:ext cx="5703888" cy="9525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855232" y="844630"/>
            <a:ext cx="295465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晴空</a:t>
            </a:r>
            <a:r>
              <a:rPr kumimoji="0" lang="zh-CN" altLang="en-US" sz="5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彩云</a:t>
            </a:r>
            <a:endParaRPr kumimoji="0" lang="zh-CN" altLang="en-US" sz="5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175000" y="3552825"/>
            <a:ext cx="10445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307263" y="3552825"/>
            <a:ext cx="34655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9300815" y="3884369"/>
            <a:ext cx="2410933" cy="1323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云彩的变幻</a:t>
            </a:r>
            <a:r>
              <a:rPr kumimoji="0" lang="zh-CN" altLang="en-US" sz="40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多端</a:t>
            </a:r>
            <a:endParaRPr kumimoji="0" lang="zh-CN" altLang="en-US" sz="40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7121525" y="4373563"/>
            <a:ext cx="1092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139950" y="4537075"/>
            <a:ext cx="6997700" cy="2122488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1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省略号，省去了奇妙的故事的内容，你能根据你观察过的云彩讲一讲这些</a:t>
            </a:r>
            <a:r>
              <a:rPr lang="zh-CN" altLang="en-US" sz="40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奇妙</a:t>
            </a: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的故事吗？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线形标注 1 12"/>
          <p:cNvSpPr/>
          <p:nvPr/>
        </p:nvSpPr>
        <p:spPr>
          <a:xfrm>
            <a:off x="1028700" y="977900"/>
            <a:ext cx="2551113" cy="790575"/>
          </a:xfrm>
          <a:prstGeom prst="borderCallout1">
            <a:avLst>
              <a:gd name="adj1" fmla="val 98438"/>
              <a:gd name="adj2" fmla="val 41000"/>
              <a:gd name="adj3" fmla="val 246178"/>
              <a:gd name="adj4" fmla="val 8456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雕刻并装饰</a:t>
            </a:r>
            <a:endParaRPr kumimoji="0" lang="zh-CN" altLang="en-US" sz="36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8" y="166688"/>
            <a:ext cx="11866562" cy="65611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88" y="69850"/>
            <a:ext cx="11866562" cy="6657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888" y="36513"/>
            <a:ext cx="11866562" cy="666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412875" y="468313"/>
            <a:ext cx="37401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各种奇妙的形状</a:t>
            </a:r>
            <a:endParaRPr lang="zh-CN" altLang="en-US" sz="40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12813" y="1008063"/>
            <a:ext cx="9498012" cy="5078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</a:t>
            </a: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，我们会看到地上有许多水洼，就像有趣的镜子，映射着我们的脸。</a:t>
            </a:r>
            <a:endParaRPr lang="en-US" altLang="zh-CN" sz="3600" b="1" dirty="0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一天结束了</a:t>
            </a: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，落日的余晖不时变换着颜色，好像有谁在天空涂上了金色、红色和紫色。</a:t>
            </a:r>
            <a:endParaRPr lang="en-US" altLang="zh-CN" sz="3600" b="1" dirty="0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黑夜降临了</a:t>
            </a: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，我们看见夜空中群星闪烁，就像千千万万只极小的蜡烛在发光。</a:t>
            </a:r>
            <a:endParaRPr lang="zh-CN" altLang="zh-CN" sz="3600" b="1" dirty="0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29220" y="2028858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雨后水洼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87626" y="3655104"/>
            <a:ext cx="2441694" cy="769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落日余晖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150272" y="5336185"/>
            <a:ext cx="2441694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夜空群星</a:t>
            </a:r>
            <a:endParaRPr kumimoji="0" lang="zh-CN" altLang="en-US" sz="4400" b="1" i="0" u="none" strike="noStrike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FF00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889125" y="1792288"/>
            <a:ext cx="8318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889125" y="3457575"/>
            <a:ext cx="2179638" cy="635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889125" y="5140325"/>
            <a:ext cx="217963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七角星 9"/>
          <p:cNvSpPr/>
          <p:nvPr/>
        </p:nvSpPr>
        <p:spPr>
          <a:xfrm>
            <a:off x="31750" y="26988"/>
            <a:ext cx="742950" cy="3722688"/>
          </a:xfrm>
          <a:prstGeom prst="star7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时间顺序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9175750" y="1235075"/>
            <a:ext cx="94615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12813" y="3684588"/>
            <a:ext cx="9366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919163" y="5335588"/>
            <a:ext cx="9366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云形 13"/>
          <p:cNvSpPr/>
          <p:nvPr/>
        </p:nvSpPr>
        <p:spPr>
          <a:xfrm>
            <a:off x="10236200" y="1319213"/>
            <a:ext cx="1860550" cy="887413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比喻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31750" y="4391025"/>
            <a:ext cx="1857375" cy="885825"/>
          </a:xfrm>
          <a:prstGeom prst="cloud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拟人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1260475" y="5949950"/>
            <a:ext cx="2082800" cy="885825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比喻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7" end="8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charRg st="37" end="8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80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">
                                            <p:txEl>
                                              <p:charRg st="80" end="1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90713" y="1752600"/>
            <a:ext cx="8410575" cy="2862263"/>
          </a:xfrm>
          <a:prstGeom prst="rect">
            <a:avLst/>
          </a:prstGeom>
          <a:noFill/>
          <a:ln w="76200">
            <a:noFill/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</a:t>
            </a:r>
            <a:r>
              <a:rPr kumimoji="0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默读9-1</a:t>
            </a:r>
            <a:r>
              <a:rPr kumimoji="0" 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7</a:t>
            </a:r>
            <a:r>
              <a:rPr kumimoji="0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段，从哪几个方面描写了大地的奇妙。勾画相关语句，将自己的感受批注在旁边。</a:t>
            </a:r>
            <a:endParaRPr kumimoji="0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3" name="组合 6"/>
          <p:cNvGrpSpPr/>
          <p:nvPr/>
        </p:nvGrpSpPr>
        <p:grpSpPr>
          <a:xfrm>
            <a:off x="0" y="-153987"/>
            <a:ext cx="4210050" cy="1782762"/>
            <a:chOff x="-210534" y="-185589"/>
            <a:chExt cx="4686999" cy="1991844"/>
          </a:xfrm>
        </p:grpSpPr>
        <p:pic>
          <p:nvPicPr>
            <p:cNvPr id="2867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89489" y="333317"/>
              <a:ext cx="3304795" cy="927481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4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65250" y="1525588"/>
            <a:ext cx="8693150" cy="3414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3857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冬天，我们看到了房檐上垂下的冰柱，它们好像一把把锋利的刀剑在阳光下闪耀。等到积雪融化时，从房檐上落下的小水滴，就像一颗颗珍珠。</a:t>
            </a:r>
            <a:endParaRPr lang="zh-CN" altLang="zh-CN" sz="3600" b="1" dirty="0">
              <a:solidFill>
                <a:srgbClr val="3857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46338" y="2319338"/>
            <a:ext cx="8318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七角星 3"/>
          <p:cNvSpPr/>
          <p:nvPr/>
        </p:nvSpPr>
        <p:spPr>
          <a:xfrm>
            <a:off x="663575" y="433388"/>
            <a:ext cx="1411288" cy="1273175"/>
          </a:xfrm>
          <a:prstGeom prst="star7">
            <a:avLst>
              <a:gd name="adj" fmla="val 39128"/>
              <a:gd name="hf" fmla="val 102572"/>
              <a:gd name="vf" fmla="val 10521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时间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045200" y="1749425"/>
            <a:ext cx="3695700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373313" y="3170238"/>
            <a:ext cx="7532688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云形 7"/>
          <p:cNvSpPr/>
          <p:nvPr/>
        </p:nvSpPr>
        <p:spPr>
          <a:xfrm>
            <a:off x="9799638" y="2346325"/>
            <a:ext cx="1858963" cy="887413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比喻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5594350" y="3389313"/>
            <a:ext cx="4087813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449388" y="4818063"/>
            <a:ext cx="324802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云形 12"/>
          <p:cNvSpPr/>
          <p:nvPr/>
        </p:nvSpPr>
        <p:spPr>
          <a:xfrm>
            <a:off x="5337175" y="4403725"/>
            <a:ext cx="1858963" cy="885825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比喻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bldLvl="0" animBg="1"/>
      <p:bldP spid="5" grpId="0" bldLvl="0" animBg="1"/>
      <p:bldP spid="8" grpId="0" bldLvl="0" animBg="1"/>
      <p:bldP spid="9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48"/>
          <p:cNvSpPr txBox="1"/>
          <p:nvPr/>
        </p:nvSpPr>
        <p:spPr>
          <a:xfrm>
            <a:off x="1662787" y="2135006"/>
            <a:ext cx="8851265" cy="1322070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22 </a:t>
            </a:r>
            <a:r>
              <a:rPr kumimoji="0" lang="zh-CN" altLang="en-US" sz="8000" b="1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  <a:cs typeface="+mn-cs"/>
              </a:rPr>
              <a:t>我们奇妙的世界</a:t>
            </a:r>
            <a:endParaRPr kumimoji="0" lang="zh-CN" altLang="en-US" sz="8000" b="1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5524"/>
          <a:stretch>
            <a:fillRect/>
          </a:stretch>
        </p:blipFill>
        <p:spPr>
          <a:xfrm>
            <a:off x="22225" y="0"/>
            <a:ext cx="12169775" cy="6894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b="15810"/>
          <a:stretch>
            <a:fillRect/>
          </a:stretch>
        </p:blipFill>
        <p:spPr>
          <a:xfrm>
            <a:off x="22225" y="0"/>
            <a:ext cx="121697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485900" y="5549900"/>
            <a:ext cx="9650413" cy="769938"/>
          </a:xfrm>
          <a:prstGeom prst="rect">
            <a:avLst/>
          </a:prstGeom>
          <a:solidFill>
            <a:srgbClr val="00206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好像一把把锋利的刀剑在阳光下闪耀。</a:t>
            </a:r>
            <a:endParaRPr lang="zh-CN" altLang="en-US" sz="24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sp>
        <p:nvSpPr>
          <p:cNvPr id="6" name="云形 5"/>
          <p:cNvSpPr/>
          <p:nvPr/>
        </p:nvSpPr>
        <p:spPr>
          <a:xfrm>
            <a:off x="6940550" y="2193925"/>
            <a:ext cx="4194175" cy="1687513"/>
          </a:xfrm>
          <a:prstGeom prst="cloud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锋利、坚韧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903" b="554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2"/>
          <p:cNvPicPr>
            <a:picLocks noChangeAspect="1"/>
          </p:cNvPicPr>
          <p:nvPr/>
        </p:nvPicPr>
        <p:blipFill>
          <a:blip r:embed="rId2"/>
          <a:srcRect b="1044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5313363" y="5792788"/>
            <a:ext cx="936625" cy="614363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405563" y="3122613"/>
            <a:ext cx="936625" cy="612775"/>
          </a:xfrm>
          <a:prstGeom prst="round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04013" y="4276725"/>
            <a:ext cx="5005387" cy="920750"/>
          </a:xfrm>
          <a:prstGeom prst="rect">
            <a:avLst/>
          </a:prstGeom>
          <a:solidFill>
            <a:srgbClr val="629AE4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就像一颗颗珍珠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175" y="2751138"/>
            <a:ext cx="3205163" cy="197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50888" y="1771650"/>
            <a:ext cx="10399712" cy="79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世界上存在的奇妙的事是无穷的，只要我们去寻找。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684588" y="2563813"/>
            <a:ext cx="35623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683500" y="2589213"/>
            <a:ext cx="356235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线形标注 1 5"/>
          <p:cNvSpPr/>
          <p:nvPr/>
        </p:nvSpPr>
        <p:spPr>
          <a:xfrm>
            <a:off x="3467100" y="450850"/>
            <a:ext cx="3006725" cy="663575"/>
          </a:xfrm>
          <a:prstGeom prst="borderCallout1">
            <a:avLst>
              <a:gd name="adj1" fmla="val 98438"/>
              <a:gd name="adj2" fmla="val 41000"/>
              <a:gd name="adj3" fmla="val 257813"/>
              <a:gd name="adj4" fmla="val 109667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还有很多很多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25738" y="3221038"/>
            <a:ext cx="6996112" cy="3290887"/>
          </a:xfrm>
          <a:prstGeom prst="rect">
            <a:avLst/>
          </a:prstGeom>
          <a:solidFill>
            <a:srgbClr val="F2F2F2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这句话既是对文章的总结，也是对我们的启示，告诉我们，只要留心去观察、去探索，我们还会发现很多很多奇妙的事。</a:t>
            </a:r>
            <a:endParaRPr lang="zh-CN" altLang="en-US" sz="40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6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163638" y="1638300"/>
            <a:ext cx="9864725" cy="3581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</a:t>
            </a: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课文只写了冬天的大地之奇妙，其他季节有没有呢？让我们一起去欣赏，一起去发现</a:t>
            </a:r>
            <a:r>
              <a:rPr kumimoji="0" lang="en-US" altLang="zh-CN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……</a:t>
            </a:r>
            <a:endParaRPr kumimoji="0" lang="en-US" altLang="zh-CN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8" y="-3175"/>
            <a:ext cx="12188825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8" y="-3175"/>
            <a:ext cx="12187237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8" y="-3175"/>
            <a:ext cx="12187237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8" y="-3175"/>
            <a:ext cx="12188825" cy="687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8" y="-3175"/>
            <a:ext cx="12188825" cy="6845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0093325" y="5553075"/>
            <a:ext cx="1712913" cy="10144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春天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75" y="3175"/>
            <a:ext cx="12184063" cy="688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3175"/>
            <a:ext cx="12184063" cy="688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75" y="3175"/>
            <a:ext cx="12184063" cy="688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175" y="3175"/>
            <a:ext cx="12184063" cy="688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r="546" b="5801"/>
          <a:stretch>
            <a:fillRect/>
          </a:stretch>
        </p:blipFill>
        <p:spPr>
          <a:xfrm>
            <a:off x="-3175" y="3175"/>
            <a:ext cx="12184063" cy="6902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rcRect t="433" b="6892"/>
          <a:stretch>
            <a:fillRect/>
          </a:stretch>
        </p:blipFill>
        <p:spPr>
          <a:xfrm>
            <a:off x="-3175" y="3175"/>
            <a:ext cx="12184063" cy="688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50850" y="123825"/>
            <a:ext cx="1714500" cy="1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夏天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0" y="-12700"/>
            <a:ext cx="12195175" cy="684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0412" y="-857250"/>
            <a:ext cx="13714412" cy="8572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0412" y="-196850"/>
            <a:ext cx="13714412" cy="8016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046412" y="-1714500"/>
            <a:ext cx="18284825" cy="1028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 b="8534"/>
          <a:stretch>
            <a:fillRect/>
          </a:stretch>
        </p:blipFill>
        <p:spPr>
          <a:xfrm>
            <a:off x="-252412" y="-1460500"/>
            <a:ext cx="12266612" cy="8180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50850" y="123825"/>
            <a:ext cx="1714500" cy="1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60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秋天</a:t>
            </a:r>
            <a:endParaRPr kumimoji="0" lang="zh-CN" altLang="en-US" sz="60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941" b="4784"/>
          <a:stretch>
            <a:fillRect/>
          </a:stretch>
        </p:blipFill>
        <p:spPr>
          <a:xfrm>
            <a:off x="-17462" y="6350"/>
            <a:ext cx="12269787" cy="684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r="1807" b="5020"/>
          <a:stretch>
            <a:fillRect/>
          </a:stretch>
        </p:blipFill>
        <p:spPr>
          <a:xfrm>
            <a:off x="-17462" y="6350"/>
            <a:ext cx="12268200" cy="684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r="1500" b="4878"/>
          <a:stretch>
            <a:fillRect/>
          </a:stretch>
        </p:blipFill>
        <p:spPr>
          <a:xfrm>
            <a:off x="-17462" y="6350"/>
            <a:ext cx="7089775" cy="6846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275" y="-306387"/>
            <a:ext cx="12365038" cy="71643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38917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295525" y="1944688"/>
            <a:ext cx="7102475" cy="361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5500"/>
              </a:lnSpc>
            </a:pPr>
            <a:r>
              <a:rPr lang="en-US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课文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按照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时间和空间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顺序，从天空和大地两个方面展示了我们奇妙的世界，在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赞美奇妙大自然</a:t>
            </a:r>
            <a:r>
              <a:rPr lang="zh-CN" altLang="en-US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的同时，也告诉我们世界很美好，有待大家</a:t>
            </a:r>
            <a:r>
              <a:rPr lang="zh-CN" altLang="en-US" sz="3600" b="1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留心去观察、去发现</a:t>
            </a:r>
            <a:r>
              <a:rPr lang="zh-CN" altLang="zh-CN" sz="36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993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4250" y="2478088"/>
            <a:ext cx="2433638" cy="33734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994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畅所欲言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39940" name="矩形 4"/>
          <p:cNvSpPr/>
          <p:nvPr/>
        </p:nvSpPr>
        <p:spPr>
          <a:xfrm>
            <a:off x="3025775" y="2635250"/>
            <a:ext cx="7761288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学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完</a:t>
            </a:r>
            <a:r>
              <a:rPr lang="zh-CN" altLang="zh-CN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本课，你有何感受？</a:t>
            </a:r>
            <a:endParaRPr lang="zh-CN" altLang="zh-CN" sz="5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619375" y="1773238"/>
            <a:ext cx="8513763" cy="43989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请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自由朗读课文，努力读准字音读通句子，如果遇到读不顺的地方，可以多读几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遍。</a:t>
            </a:r>
            <a:endParaRPr kumimoji="0" lang="en-US" altLang="zh-CN" sz="4000" b="0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想一想：课文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从哪几方面为我们展示了这个奇妙的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世界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？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11137" y="-185737"/>
            <a:ext cx="4210050" cy="1782762"/>
            <a:chOff x="-210534" y="-185589"/>
            <a:chExt cx="4686999" cy="1991844"/>
          </a:xfrm>
        </p:grpSpPr>
        <p:pic>
          <p:nvPicPr>
            <p:cNvPr id="1331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2200" y="1601788"/>
            <a:ext cx="7505700" cy="3597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63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09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515148" y="234572"/>
              <a:ext cx="22610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小练笔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448050" y="1728788"/>
            <a:ext cx="6096000" cy="3341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我们美好的大自然中还有许多奇妙的事，你发现了哪些呢？请仿照课文第</a:t>
            </a:r>
            <a:r>
              <a:rPr lang="en-US" altLang="zh-CN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16</a:t>
            </a:r>
            <a:r>
              <a:rPr lang="zh-CN" altLang="en-US" sz="4400" b="1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自然段写一写。</a:t>
            </a:r>
            <a:endParaRPr lang="zh-CN" altLang="en-US" sz="4400" b="1" dirty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0965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700" y="28225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1996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板书设计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0507663" y="2208213"/>
            <a:ext cx="1027113" cy="3478213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FF0000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热爱和赞美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FF0000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0900" y="1738313"/>
            <a:ext cx="2471738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天空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50000"/>
              </a:lnSpc>
            </a:pP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大地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836738" y="2239963"/>
            <a:ext cx="269875" cy="2987675"/>
          </a:xfrm>
          <a:prstGeom prst="leftBrace">
            <a:avLst>
              <a:gd name="adj1" fmla="val 68795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819525" y="1430338"/>
            <a:ext cx="339725" cy="2052638"/>
          </a:xfrm>
          <a:prstGeom prst="leftBrace">
            <a:avLst>
              <a:gd name="adj1" fmla="val 95773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0225" y="1670050"/>
            <a:ext cx="914400" cy="48307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我们奇妙的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世界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13275" y="1417638"/>
            <a:ext cx="4456113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1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清晨日出 晴天彩云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1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黑云落雨 雨后水洼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1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落日余晖 暗夜群星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752850" y="3854450"/>
            <a:ext cx="473075" cy="2300288"/>
          </a:xfrm>
          <a:prstGeom prst="leftBrace">
            <a:avLst>
              <a:gd name="adj1" fmla="val 64733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92638" y="3630613"/>
            <a:ext cx="4449762" cy="2747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152400" algn="just">
              <a:lnSpc>
                <a:spcPct val="12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植物奇迹 水果诱人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2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夏日绿荫 金色秋天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2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鸟儿搭窝 秋风劲吹</a:t>
            </a:r>
            <a:endParaRPr lang="en-US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indent="152400" algn="just">
              <a:lnSpc>
                <a:spcPct val="120000"/>
              </a:lnSpc>
            </a:pP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冬日冰雪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3" name="左大括号 12"/>
          <p:cNvSpPr/>
          <p:nvPr/>
        </p:nvSpPr>
        <p:spPr>
          <a:xfrm flipH="1">
            <a:off x="9453563" y="1738313"/>
            <a:ext cx="598488" cy="4416425"/>
          </a:xfrm>
          <a:prstGeom prst="leftBrace">
            <a:avLst>
              <a:gd name="adj1" fmla="val 112420"/>
              <a:gd name="adj2" fmla="val 50000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charRg st="5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charRg st="1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charRg st="20" end="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charRg st="3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uild="p"/>
      <p:bldP spid="7" grpId="0" bldLvl="0" animBg="1"/>
      <p:bldP spid="8" grpId="0" bldLvl="0" animBg="1"/>
      <p:bldP spid="9" grpId="0"/>
      <p:bldP spid="10" grpId="0" build="p"/>
      <p:bldP spid="11" grpId="0" bldLvl="0" animBg="1"/>
      <p:bldP spid="12" grpId="0" build="p"/>
      <p:bldP spid="1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43018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70" y="-828164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609725" y="1441450"/>
            <a:ext cx="9799638" cy="493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5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zh-CN" sz="54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看拼音写词语。</a:t>
            </a:r>
            <a:endParaRPr lang="zh-CN" altLang="zh-CN" sz="5400" dirty="0">
              <a:solidFill>
                <a:srgbClr val="3333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3600" b="1" dirty="0">
                <a:solidFill>
                  <a:srgbClr val="3333FF"/>
                </a:solidFill>
                <a:latin typeface="宋体" panose="02010600030101010101" pitchFamily="2" charset="-122"/>
              </a:rPr>
              <a:t> chéng xiàn     là zhú      guāng máng</a:t>
            </a:r>
            <a:endParaRPr lang="en-US" altLang="zh-CN" sz="36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 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endParaRPr lang="zh-CN" altLang="zh-CN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pǔ tōng     mó xíng     qí miào</a:t>
            </a:r>
            <a:endParaRPr lang="en-US" altLang="zh-CN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       </a:t>
            </a:r>
            <a:r>
              <a:rPr lang="zh-CN" altLang="zh-CN" sz="4000" b="1" dirty="0">
                <a:solidFill>
                  <a:srgbClr val="3333FF"/>
                </a:solidFill>
                <a:latin typeface="宋体" panose="02010600030101010101" pitchFamily="2" charset="-122"/>
              </a:rPr>
              <a:t>）</a:t>
            </a:r>
            <a:endParaRPr lang="zh-CN" altLang="zh-CN" sz="4000" b="1" dirty="0">
              <a:solidFill>
                <a:srgbClr val="3333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73313" y="3630613"/>
            <a:ext cx="1562100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呈现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32425" y="3630613"/>
            <a:ext cx="1560513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蜡烛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13763" y="3630613"/>
            <a:ext cx="1560512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光芒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73313" y="5516563"/>
            <a:ext cx="1562100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普通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34013" y="5516563"/>
            <a:ext cx="1560512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模型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13763" y="5516563"/>
            <a:ext cx="1560512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Calibri" panose="020F0502020204030204" pitchFamily="34" charset="0"/>
              </a:rPr>
              <a:t>奇妙</a:t>
            </a:r>
            <a:endParaRPr lang="zh-CN" altLang="en-US" sz="54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79463" y="258763"/>
            <a:ext cx="9799637" cy="1092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50000"/>
              </a:lnSpc>
            </a:pPr>
            <a:r>
              <a:rPr lang="en-US" altLang="zh-CN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4800" dirty="0">
                <a:latin typeface="华文新魏" panose="02010800040101010101" pitchFamily="2" charset="-122"/>
                <a:ea typeface="华文新魏" panose="02010800040101010101" pitchFamily="2" charset="-122"/>
              </a:rPr>
              <a:t>仿写比喻句。</a:t>
            </a:r>
            <a:endParaRPr lang="zh-CN" altLang="zh-CN" sz="3600" dirty="0">
              <a:latin typeface="Calibri" panose="020F050202020403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81175" y="1547813"/>
            <a:ext cx="8629650" cy="16906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40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雨后，我们会看到地上有许多水洼，</a:t>
            </a:r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就像</a:t>
            </a:r>
            <a:r>
              <a:rPr lang="zh-CN" altLang="en-US" sz="4000" dirty="0">
                <a:solidFill>
                  <a:srgbClr val="3333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有趣的镜子，映射着我们的脸。</a:t>
            </a:r>
            <a:endParaRPr lang="zh-CN" altLang="zh-CN" sz="2800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1175" y="3756025"/>
            <a:ext cx="86296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秋日的落叶就像一只只飞舞的蝴蝶。</a:t>
            </a:r>
            <a:endParaRPr lang="zh-CN" altLang="zh-CN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55775" y="4043363"/>
            <a:ext cx="9652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</a:rPr>
              <a:t>___________________________________________________</a:t>
            </a:r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_</a:t>
            </a:r>
            <a:endParaRPr lang="en-US" altLang="zh-CN" sz="2800" dirty="0">
              <a:solidFill>
                <a:srgbClr val="3333FF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81175" y="5132388"/>
            <a:ext cx="903763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zh-CN" altLang="en-US" sz="40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绿色的大草原就像一块无边无际的绿毯。</a:t>
            </a:r>
            <a:endParaRPr lang="zh-CN" altLang="zh-CN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5775" y="5427663"/>
            <a:ext cx="9652000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just"/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</a:rPr>
              <a:t>___</a:t>
            </a:r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__</a:t>
            </a:r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</a:rPr>
              <a:t>___________________________________________</a:t>
            </a:r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___</a:t>
            </a:r>
            <a:r>
              <a:rPr lang="en-US" altLang="zh-CN" sz="2800" dirty="0">
                <a:solidFill>
                  <a:srgbClr val="3333FF"/>
                </a:solidFill>
                <a:latin typeface="Calibri" panose="020F0502020204030204" pitchFamily="34" charset="0"/>
              </a:rPr>
              <a:t>_</a:t>
            </a:r>
            <a:endParaRPr lang="zh-CN" altLang="zh-CN" sz="2800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45060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5063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064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5061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45059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622428" y="1908691"/>
            <a:ext cx="9098202" cy="4004253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4188" y="2203450"/>
            <a:ext cx="8928100" cy="3414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呈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现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雕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饰  变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幻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蜡 烛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光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辉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光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芒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模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型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rgbClr val="3333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1950" y="2136775"/>
            <a:ext cx="929481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chéng    diāo     huàn   là zhú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87763" y="3852863"/>
            <a:ext cx="686911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huī     máng    xíng </a:t>
            </a:r>
            <a:endParaRPr lang="zh-CN" altLang="en-US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Text Box 7"/>
          <p:cNvSpPr txBox="1"/>
          <p:nvPr/>
        </p:nvSpPr>
        <p:spPr>
          <a:xfrm>
            <a:off x="5094288" y="3397250"/>
            <a:ext cx="22272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）烛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42" name="Text Box 6"/>
          <p:cNvSpPr txBox="1"/>
          <p:nvPr/>
        </p:nvSpPr>
        <p:spPr>
          <a:xfrm>
            <a:off x="1879600" y="4478338"/>
            <a:ext cx="27463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 ）儿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44" name="Text Box 7"/>
          <p:cNvSpPr txBox="1"/>
          <p:nvPr/>
        </p:nvSpPr>
        <p:spPr>
          <a:xfrm>
            <a:off x="8448675" y="3476625"/>
            <a:ext cx="20605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孤（  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52" name="Text Box 6"/>
          <p:cNvSpPr txBox="1"/>
          <p:nvPr/>
        </p:nvSpPr>
        <p:spPr>
          <a:xfrm>
            <a:off x="5143500" y="4519613"/>
            <a:ext cx="23177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）误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8" name="Text Box 6"/>
          <p:cNvSpPr txBox="1"/>
          <p:nvPr/>
        </p:nvSpPr>
        <p:spPr>
          <a:xfrm>
            <a:off x="1912938" y="3432175"/>
            <a:ext cx="25288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 ）想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8308975" y="4556125"/>
            <a:ext cx="23383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宋体" panose="02010600030101010101" pitchFamily="2" charset="-122"/>
              </a:rPr>
              <a:t>（  ）光</a:t>
            </a:r>
            <a:endParaRPr lang="zh-CN" altLang="en-US" sz="4000" dirty="0">
              <a:latin typeface="宋体" panose="02010600030101010101" pitchFamily="2" charset="-122"/>
            </a:endParaRPr>
          </a:p>
        </p:txBody>
      </p:sp>
      <p:sp>
        <p:nvSpPr>
          <p:cNvPr id="34" name="Text Box 16"/>
          <p:cNvSpPr txBox="1"/>
          <p:nvPr/>
        </p:nvSpPr>
        <p:spPr>
          <a:xfrm>
            <a:off x="2538413" y="3408363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幻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16"/>
          <p:cNvSpPr txBox="1"/>
          <p:nvPr/>
        </p:nvSpPr>
        <p:spPr>
          <a:xfrm>
            <a:off x="2560638" y="4454525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幼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16"/>
          <p:cNvSpPr txBox="1"/>
          <p:nvPr/>
        </p:nvSpPr>
        <p:spPr>
          <a:xfrm>
            <a:off x="5621338" y="3368675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蜡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5621338" y="4476750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错</a:t>
            </a:r>
            <a:endParaRPr lang="en-US" altLang="zh-CN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 Box 16"/>
          <p:cNvSpPr txBox="1"/>
          <p:nvPr/>
        </p:nvSpPr>
        <p:spPr>
          <a:xfrm>
            <a:off x="8824913" y="4572000"/>
            <a:ext cx="5857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烛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 Box 16"/>
          <p:cNvSpPr txBox="1"/>
          <p:nvPr/>
        </p:nvSpPr>
        <p:spPr>
          <a:xfrm>
            <a:off x="9461500" y="3476625"/>
            <a:ext cx="587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独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74" name="Text Box 16"/>
          <p:cNvSpPr txBox="1"/>
          <p:nvPr/>
        </p:nvSpPr>
        <p:spPr>
          <a:xfrm>
            <a:off x="1766888" y="1973263"/>
            <a:ext cx="58578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en-US" altLang="zh-CN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Text Box 16"/>
          <p:cNvSpPr txBox="1"/>
          <p:nvPr/>
        </p:nvSpPr>
        <p:spPr>
          <a:xfrm>
            <a:off x="3225800" y="1973263"/>
            <a:ext cx="5857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</a:t>
            </a:r>
            <a:endParaRPr lang="en-US" altLang="zh-CN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Text Box 16"/>
          <p:cNvSpPr txBox="1"/>
          <p:nvPr/>
        </p:nvSpPr>
        <p:spPr>
          <a:xfrm>
            <a:off x="5027613" y="1973263"/>
            <a:ext cx="58578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  <a:endParaRPr lang="en-US" altLang="zh-CN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Text Box 16"/>
          <p:cNvSpPr txBox="1"/>
          <p:nvPr/>
        </p:nvSpPr>
        <p:spPr>
          <a:xfrm>
            <a:off x="6394450" y="1973263"/>
            <a:ext cx="5857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错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Text Box 16"/>
          <p:cNvSpPr txBox="1"/>
          <p:nvPr/>
        </p:nvSpPr>
        <p:spPr>
          <a:xfrm>
            <a:off x="8248650" y="1973263"/>
            <a:ext cx="585788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  <a:endParaRPr lang="en-US" altLang="zh-CN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9" name="Text Box 16"/>
          <p:cNvSpPr txBox="1"/>
          <p:nvPr/>
        </p:nvSpPr>
        <p:spPr>
          <a:xfrm>
            <a:off x="9634538" y="1973263"/>
            <a:ext cx="585787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endParaRPr lang="en-US" altLang="zh-CN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59063" y="652463"/>
            <a:ext cx="68119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形近字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2" grpId="0"/>
      <p:bldP spid="44" grpId="0"/>
      <p:bldP spid="52" grpId="0"/>
      <p:bldP spid="18" grpId="0"/>
      <p:bldP spid="19" grpId="0"/>
      <p:bldP spid="34" grpId="0"/>
      <p:bldP spid="26" grpId="0"/>
      <p:bldP spid="28" grpId="0"/>
      <p:bldP spid="29" grpId="0"/>
      <p:bldP spid="32" grpId="0"/>
      <p:bldP spid="33" grpId="0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16" name="Group 12"/>
          <p:cNvGraphicFramePr>
            <a:graphicFrameLocks noGrp="1"/>
          </p:cNvGraphicFramePr>
          <p:nvPr/>
        </p:nvGraphicFramePr>
        <p:xfrm>
          <a:off x="106203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8" name="TextBox 23"/>
          <p:cNvSpPr txBox="1"/>
          <p:nvPr/>
        </p:nvSpPr>
        <p:spPr>
          <a:xfrm>
            <a:off x="1073150" y="2116138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呈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7588" y="1441450"/>
            <a:ext cx="92043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chéng huàn   là   zhú   yòu  rùn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66541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Group 12"/>
          <p:cNvGraphicFramePr>
            <a:graphicFrameLocks noGrp="1"/>
          </p:cNvGraphicFramePr>
          <p:nvPr/>
        </p:nvGraphicFramePr>
        <p:xfrm>
          <a:off x="42687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Group 12"/>
          <p:cNvGraphicFramePr>
            <a:graphicFrameLocks noGrp="1"/>
          </p:cNvGraphicFramePr>
          <p:nvPr/>
        </p:nvGraphicFramePr>
        <p:xfrm>
          <a:off x="5872163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Group 12"/>
          <p:cNvGraphicFramePr>
            <a:graphicFrameLocks noGrp="1"/>
          </p:cNvGraphicFramePr>
          <p:nvPr/>
        </p:nvGraphicFramePr>
        <p:xfrm>
          <a:off x="7481888" y="2203450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Group 12"/>
          <p:cNvGraphicFramePr>
            <a:graphicFrameLocks noGrp="1"/>
          </p:cNvGraphicFramePr>
          <p:nvPr/>
        </p:nvGraphicFramePr>
        <p:xfrm>
          <a:off x="9072563" y="2185988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Group 12"/>
          <p:cNvGraphicFramePr>
            <a:graphicFrameLocks noGrp="1"/>
          </p:cNvGraphicFramePr>
          <p:nvPr/>
        </p:nvGraphicFramePr>
        <p:xfrm>
          <a:off x="447675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Group 12"/>
          <p:cNvGraphicFramePr>
            <a:graphicFrameLocks noGrp="1"/>
          </p:cNvGraphicFramePr>
          <p:nvPr/>
        </p:nvGraphicFramePr>
        <p:xfrm>
          <a:off x="2051050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Group 12"/>
          <p:cNvGraphicFramePr>
            <a:graphicFrameLocks noGrp="1"/>
          </p:cNvGraphicFramePr>
          <p:nvPr/>
        </p:nvGraphicFramePr>
        <p:xfrm>
          <a:off x="3654425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Group 12"/>
          <p:cNvGraphicFramePr>
            <a:graphicFrameLocks noGrp="1"/>
          </p:cNvGraphicFramePr>
          <p:nvPr/>
        </p:nvGraphicFramePr>
        <p:xfrm>
          <a:off x="5257800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Group 12"/>
          <p:cNvGraphicFramePr>
            <a:graphicFrameLocks noGrp="1"/>
          </p:cNvGraphicFramePr>
          <p:nvPr/>
        </p:nvGraphicFramePr>
        <p:xfrm>
          <a:off x="6861175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Group 12"/>
          <p:cNvGraphicFramePr>
            <a:graphicFrameLocks noGrp="1"/>
          </p:cNvGraphicFramePr>
          <p:nvPr/>
        </p:nvGraphicFramePr>
        <p:xfrm>
          <a:off x="8464550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" name="TextBox 23"/>
          <p:cNvSpPr txBox="1"/>
          <p:nvPr/>
        </p:nvSpPr>
        <p:spPr>
          <a:xfrm>
            <a:off x="2728913" y="2149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幻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3"/>
          <p:cNvSpPr txBox="1"/>
          <p:nvPr/>
        </p:nvSpPr>
        <p:spPr>
          <a:xfrm>
            <a:off x="4306888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蜡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3"/>
          <p:cNvSpPr txBox="1"/>
          <p:nvPr/>
        </p:nvSpPr>
        <p:spPr>
          <a:xfrm>
            <a:off x="5897563" y="221456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烛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3"/>
          <p:cNvSpPr txBox="1"/>
          <p:nvPr/>
        </p:nvSpPr>
        <p:spPr>
          <a:xfrm>
            <a:off x="7481888" y="2206625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诱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23"/>
          <p:cNvSpPr txBox="1"/>
          <p:nvPr/>
        </p:nvSpPr>
        <p:spPr>
          <a:xfrm>
            <a:off x="9074150" y="215900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23"/>
          <p:cNvSpPr txBox="1"/>
          <p:nvPr/>
        </p:nvSpPr>
        <p:spPr>
          <a:xfrm>
            <a:off x="458788" y="4562475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23"/>
          <p:cNvSpPr txBox="1"/>
          <p:nvPr/>
        </p:nvSpPr>
        <p:spPr>
          <a:xfrm>
            <a:off x="2060575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芒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3716338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剑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310188" y="4552950"/>
            <a:ext cx="1463675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普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6888163" y="4532313"/>
            <a:ext cx="1463675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通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8489950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模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60363" y="3827463"/>
            <a:ext cx="11460162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latin typeface="宋体" panose="02010600030101010101" pitchFamily="2" charset="-122"/>
              </a:rPr>
              <a:t>chéng máng  jiàn   pǔ  tōng   mó   xíng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graphicFrame>
        <p:nvGraphicFramePr>
          <p:cNvPr id="43" name="Group 12"/>
          <p:cNvGraphicFramePr>
            <a:graphicFrameLocks noGrp="1"/>
          </p:cNvGraphicFramePr>
          <p:nvPr/>
        </p:nvGraphicFramePr>
        <p:xfrm>
          <a:off x="10090150" y="4587875"/>
          <a:ext cx="1465638" cy="1517650"/>
        </p:xfrm>
        <a:graphic>
          <a:graphicData uri="http://schemas.openxmlformats.org/drawingml/2006/table">
            <a:tbl>
              <a:tblPr/>
              <a:tblGrid>
                <a:gridCol w="732819"/>
                <a:gridCol w="732819"/>
              </a:tblGrid>
              <a:tr h="797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983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6125" marR="56125" marT="28014" marB="28014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TextBox 23"/>
          <p:cNvSpPr txBox="1"/>
          <p:nvPr/>
        </p:nvSpPr>
        <p:spPr>
          <a:xfrm>
            <a:off x="10115550" y="4589463"/>
            <a:ext cx="146367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9600" dirty="0">
                <a:latin typeface="楷体" panose="02010609060101010101" pitchFamily="49" charset="-122"/>
                <a:ea typeface="楷体" panose="02010609060101010101" pitchFamily="49" charset="-122"/>
              </a:rPr>
              <a:t>型</a:t>
            </a:r>
            <a:endParaRPr lang="zh-CN" altLang="en-US" sz="9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/>
      <p:bldP spid="1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47675" y="546100"/>
            <a:ext cx="2262188" cy="92392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pic>
        <p:nvPicPr>
          <p:cNvPr id="17411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0675" y="2322513"/>
            <a:ext cx="3109913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2322513"/>
            <a:ext cx="3109912" cy="3125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40250" y="2322513"/>
            <a:ext cx="3111500" cy="31257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36"/>
          <p:cNvGrpSpPr/>
          <p:nvPr/>
        </p:nvGrpSpPr>
        <p:grpSpPr>
          <a:xfrm>
            <a:off x="1728397" y="2919709"/>
            <a:ext cx="1933575" cy="2168525"/>
            <a:chOff x="3159126" y="903288"/>
            <a:chExt cx="1933575" cy="2168525"/>
          </a:xfrm>
          <a:solidFill>
            <a:schemeClr val="tx1"/>
          </a:solidFill>
        </p:grpSpPr>
        <p:sp>
          <p:nvSpPr>
            <p:cNvPr id="12" name="Freeform 9"/>
            <p:cNvSpPr/>
            <p:nvPr/>
          </p:nvSpPr>
          <p:spPr bwMode="auto">
            <a:xfrm>
              <a:off x="3159126" y="903288"/>
              <a:ext cx="636588" cy="1092200"/>
            </a:xfrm>
            <a:custGeom>
              <a:avLst/>
              <a:gdLst>
                <a:gd name="T0" fmla="*/ 178 w 401"/>
                <a:gd name="T1" fmla="*/ 492 h 688"/>
                <a:gd name="T2" fmla="*/ 154 w 401"/>
                <a:gd name="T3" fmla="*/ 529 h 688"/>
                <a:gd name="T4" fmla="*/ 140 w 401"/>
                <a:gd name="T5" fmla="*/ 557 h 688"/>
                <a:gd name="T6" fmla="*/ 135 w 401"/>
                <a:gd name="T7" fmla="*/ 572 h 688"/>
                <a:gd name="T8" fmla="*/ 140 w 401"/>
                <a:gd name="T9" fmla="*/ 577 h 688"/>
                <a:gd name="T10" fmla="*/ 149 w 401"/>
                <a:gd name="T11" fmla="*/ 580 h 688"/>
                <a:gd name="T12" fmla="*/ 164 w 401"/>
                <a:gd name="T13" fmla="*/ 580 h 688"/>
                <a:gd name="T14" fmla="*/ 193 w 401"/>
                <a:gd name="T15" fmla="*/ 580 h 688"/>
                <a:gd name="T16" fmla="*/ 222 w 401"/>
                <a:gd name="T17" fmla="*/ 580 h 688"/>
                <a:gd name="T18" fmla="*/ 266 w 401"/>
                <a:gd name="T19" fmla="*/ 580 h 688"/>
                <a:gd name="T20" fmla="*/ 314 w 401"/>
                <a:gd name="T21" fmla="*/ 580 h 688"/>
                <a:gd name="T22" fmla="*/ 372 w 401"/>
                <a:gd name="T23" fmla="*/ 577 h 688"/>
                <a:gd name="T24" fmla="*/ 401 w 401"/>
                <a:gd name="T25" fmla="*/ 631 h 688"/>
                <a:gd name="T26" fmla="*/ 362 w 401"/>
                <a:gd name="T27" fmla="*/ 634 h 688"/>
                <a:gd name="T28" fmla="*/ 314 w 401"/>
                <a:gd name="T29" fmla="*/ 637 h 688"/>
                <a:gd name="T30" fmla="*/ 256 w 401"/>
                <a:gd name="T31" fmla="*/ 645 h 688"/>
                <a:gd name="T32" fmla="*/ 188 w 401"/>
                <a:gd name="T33" fmla="*/ 659 h 688"/>
                <a:gd name="T34" fmla="*/ 120 w 401"/>
                <a:gd name="T35" fmla="*/ 673 h 688"/>
                <a:gd name="T36" fmla="*/ 72 w 401"/>
                <a:gd name="T37" fmla="*/ 682 h 688"/>
                <a:gd name="T38" fmla="*/ 43 w 401"/>
                <a:gd name="T39" fmla="*/ 688 h 688"/>
                <a:gd name="T40" fmla="*/ 29 w 401"/>
                <a:gd name="T41" fmla="*/ 688 h 688"/>
                <a:gd name="T42" fmla="*/ 19 w 401"/>
                <a:gd name="T43" fmla="*/ 671 h 688"/>
                <a:gd name="T44" fmla="*/ 9 w 401"/>
                <a:gd name="T45" fmla="*/ 645 h 688"/>
                <a:gd name="T46" fmla="*/ 4 w 401"/>
                <a:gd name="T47" fmla="*/ 617 h 688"/>
                <a:gd name="T48" fmla="*/ 0 w 401"/>
                <a:gd name="T49" fmla="*/ 597 h 688"/>
                <a:gd name="T50" fmla="*/ 0 w 401"/>
                <a:gd name="T51" fmla="*/ 591 h 688"/>
                <a:gd name="T52" fmla="*/ 9 w 401"/>
                <a:gd name="T53" fmla="*/ 583 h 688"/>
                <a:gd name="T54" fmla="*/ 19 w 401"/>
                <a:gd name="T55" fmla="*/ 572 h 688"/>
                <a:gd name="T56" fmla="*/ 38 w 401"/>
                <a:gd name="T57" fmla="*/ 563 h 688"/>
                <a:gd name="T58" fmla="*/ 53 w 401"/>
                <a:gd name="T59" fmla="*/ 555 h 688"/>
                <a:gd name="T60" fmla="*/ 62 w 401"/>
                <a:gd name="T61" fmla="*/ 546 h 688"/>
                <a:gd name="T62" fmla="*/ 77 w 401"/>
                <a:gd name="T63" fmla="*/ 532 h 688"/>
                <a:gd name="T64" fmla="*/ 91 w 401"/>
                <a:gd name="T65" fmla="*/ 515 h 688"/>
                <a:gd name="T66" fmla="*/ 101 w 401"/>
                <a:gd name="T67" fmla="*/ 498 h 688"/>
                <a:gd name="T68" fmla="*/ 116 w 401"/>
                <a:gd name="T69" fmla="*/ 475 h 688"/>
                <a:gd name="T70" fmla="*/ 149 w 401"/>
                <a:gd name="T71" fmla="*/ 425 h 688"/>
                <a:gd name="T72" fmla="*/ 207 w 401"/>
                <a:gd name="T73" fmla="*/ 306 h 688"/>
                <a:gd name="T74" fmla="*/ 251 w 401"/>
                <a:gd name="T75" fmla="*/ 215 h 688"/>
                <a:gd name="T76" fmla="*/ 270 w 401"/>
                <a:gd name="T77" fmla="*/ 162 h 688"/>
                <a:gd name="T78" fmla="*/ 285 w 401"/>
                <a:gd name="T79" fmla="*/ 111 h 688"/>
                <a:gd name="T80" fmla="*/ 295 w 401"/>
                <a:gd name="T81" fmla="*/ 74 h 688"/>
                <a:gd name="T82" fmla="*/ 295 w 401"/>
                <a:gd name="T83" fmla="*/ 57 h 688"/>
                <a:gd name="T84" fmla="*/ 299 w 401"/>
                <a:gd name="T85" fmla="*/ 46 h 688"/>
                <a:gd name="T86" fmla="*/ 295 w 401"/>
                <a:gd name="T87" fmla="*/ 34 h 688"/>
                <a:gd name="T88" fmla="*/ 295 w 401"/>
                <a:gd name="T89" fmla="*/ 23 h 688"/>
                <a:gd name="T90" fmla="*/ 295 w 401"/>
                <a:gd name="T91" fmla="*/ 12 h 688"/>
                <a:gd name="T92" fmla="*/ 299 w 401"/>
                <a:gd name="T93" fmla="*/ 6 h 688"/>
                <a:gd name="T94" fmla="*/ 309 w 401"/>
                <a:gd name="T95" fmla="*/ 0 h 688"/>
                <a:gd name="T96" fmla="*/ 319 w 401"/>
                <a:gd name="T97" fmla="*/ 0 h 688"/>
                <a:gd name="T98" fmla="*/ 333 w 401"/>
                <a:gd name="T99" fmla="*/ 3 h 688"/>
                <a:gd name="T100" fmla="*/ 348 w 401"/>
                <a:gd name="T101" fmla="*/ 15 h 688"/>
                <a:gd name="T102" fmla="*/ 367 w 401"/>
                <a:gd name="T103" fmla="*/ 29 h 688"/>
                <a:gd name="T104" fmla="*/ 396 w 401"/>
                <a:gd name="T105" fmla="*/ 65 h 688"/>
                <a:gd name="T106" fmla="*/ 401 w 401"/>
                <a:gd name="T107" fmla="*/ 97 h 688"/>
                <a:gd name="T108" fmla="*/ 396 w 401"/>
                <a:gd name="T109" fmla="*/ 125 h 688"/>
                <a:gd name="T110" fmla="*/ 377 w 401"/>
                <a:gd name="T111" fmla="*/ 153 h 688"/>
                <a:gd name="T112" fmla="*/ 362 w 401"/>
                <a:gd name="T113" fmla="*/ 173 h 688"/>
                <a:gd name="T114" fmla="*/ 348 w 401"/>
                <a:gd name="T115" fmla="*/ 201 h 688"/>
                <a:gd name="T116" fmla="*/ 328 w 401"/>
                <a:gd name="T117" fmla="*/ 235 h 688"/>
                <a:gd name="T118" fmla="*/ 309 w 401"/>
                <a:gd name="T119" fmla="*/ 278 h 688"/>
                <a:gd name="T120" fmla="*/ 285 w 401"/>
                <a:gd name="T121" fmla="*/ 326 h 688"/>
                <a:gd name="T122" fmla="*/ 227 w 401"/>
                <a:gd name="T123" fmla="*/ 425 h 688"/>
                <a:gd name="T124" fmla="*/ 193 w 401"/>
                <a:gd name="T125" fmla="*/ 473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1" h="688">
                  <a:moveTo>
                    <a:pt x="193" y="473"/>
                  </a:moveTo>
                  <a:lnTo>
                    <a:pt x="178" y="492"/>
                  </a:lnTo>
                  <a:lnTo>
                    <a:pt x="169" y="512"/>
                  </a:lnTo>
                  <a:lnTo>
                    <a:pt x="154" y="529"/>
                  </a:lnTo>
                  <a:lnTo>
                    <a:pt x="149" y="543"/>
                  </a:lnTo>
                  <a:lnTo>
                    <a:pt x="140" y="557"/>
                  </a:lnTo>
                  <a:lnTo>
                    <a:pt x="135" y="566"/>
                  </a:lnTo>
                  <a:lnTo>
                    <a:pt x="135" y="572"/>
                  </a:lnTo>
                  <a:lnTo>
                    <a:pt x="135" y="574"/>
                  </a:lnTo>
                  <a:lnTo>
                    <a:pt x="140" y="577"/>
                  </a:lnTo>
                  <a:lnTo>
                    <a:pt x="140" y="577"/>
                  </a:lnTo>
                  <a:lnTo>
                    <a:pt x="149" y="580"/>
                  </a:lnTo>
                  <a:lnTo>
                    <a:pt x="154" y="580"/>
                  </a:lnTo>
                  <a:lnTo>
                    <a:pt x="164" y="580"/>
                  </a:lnTo>
                  <a:lnTo>
                    <a:pt x="178" y="580"/>
                  </a:lnTo>
                  <a:lnTo>
                    <a:pt x="193" y="580"/>
                  </a:lnTo>
                  <a:lnTo>
                    <a:pt x="207" y="580"/>
                  </a:lnTo>
                  <a:lnTo>
                    <a:pt x="222" y="580"/>
                  </a:lnTo>
                  <a:lnTo>
                    <a:pt x="246" y="580"/>
                  </a:lnTo>
                  <a:lnTo>
                    <a:pt x="266" y="580"/>
                  </a:lnTo>
                  <a:lnTo>
                    <a:pt x="290" y="580"/>
                  </a:lnTo>
                  <a:lnTo>
                    <a:pt x="314" y="580"/>
                  </a:lnTo>
                  <a:lnTo>
                    <a:pt x="343" y="577"/>
                  </a:lnTo>
                  <a:lnTo>
                    <a:pt x="372" y="577"/>
                  </a:lnTo>
                  <a:lnTo>
                    <a:pt x="401" y="574"/>
                  </a:lnTo>
                  <a:lnTo>
                    <a:pt x="401" y="631"/>
                  </a:lnTo>
                  <a:lnTo>
                    <a:pt x="382" y="631"/>
                  </a:lnTo>
                  <a:lnTo>
                    <a:pt x="362" y="634"/>
                  </a:lnTo>
                  <a:lnTo>
                    <a:pt x="338" y="634"/>
                  </a:lnTo>
                  <a:lnTo>
                    <a:pt x="314" y="637"/>
                  </a:lnTo>
                  <a:lnTo>
                    <a:pt x="285" y="639"/>
                  </a:lnTo>
                  <a:lnTo>
                    <a:pt x="256" y="645"/>
                  </a:lnTo>
                  <a:lnTo>
                    <a:pt x="222" y="651"/>
                  </a:lnTo>
                  <a:lnTo>
                    <a:pt x="188" y="659"/>
                  </a:lnTo>
                  <a:lnTo>
                    <a:pt x="154" y="668"/>
                  </a:lnTo>
                  <a:lnTo>
                    <a:pt x="120" y="673"/>
                  </a:lnTo>
                  <a:lnTo>
                    <a:pt x="96" y="679"/>
                  </a:lnTo>
                  <a:lnTo>
                    <a:pt x="72" y="682"/>
                  </a:lnTo>
                  <a:lnTo>
                    <a:pt x="53" y="688"/>
                  </a:lnTo>
                  <a:lnTo>
                    <a:pt x="43" y="688"/>
                  </a:lnTo>
                  <a:lnTo>
                    <a:pt x="33" y="688"/>
                  </a:lnTo>
                  <a:lnTo>
                    <a:pt x="29" y="688"/>
                  </a:lnTo>
                  <a:lnTo>
                    <a:pt x="24" y="679"/>
                  </a:lnTo>
                  <a:lnTo>
                    <a:pt x="19" y="671"/>
                  </a:lnTo>
                  <a:lnTo>
                    <a:pt x="14" y="659"/>
                  </a:lnTo>
                  <a:lnTo>
                    <a:pt x="9" y="645"/>
                  </a:lnTo>
                  <a:lnTo>
                    <a:pt x="4" y="631"/>
                  </a:lnTo>
                  <a:lnTo>
                    <a:pt x="4" y="617"/>
                  </a:lnTo>
                  <a:lnTo>
                    <a:pt x="0" y="606"/>
                  </a:lnTo>
                  <a:lnTo>
                    <a:pt x="0" y="597"/>
                  </a:lnTo>
                  <a:lnTo>
                    <a:pt x="0" y="594"/>
                  </a:lnTo>
                  <a:lnTo>
                    <a:pt x="0" y="591"/>
                  </a:lnTo>
                  <a:lnTo>
                    <a:pt x="4" y="586"/>
                  </a:lnTo>
                  <a:lnTo>
                    <a:pt x="9" y="583"/>
                  </a:lnTo>
                  <a:lnTo>
                    <a:pt x="14" y="577"/>
                  </a:lnTo>
                  <a:lnTo>
                    <a:pt x="19" y="572"/>
                  </a:lnTo>
                  <a:lnTo>
                    <a:pt x="29" y="566"/>
                  </a:lnTo>
                  <a:lnTo>
                    <a:pt x="38" y="563"/>
                  </a:lnTo>
                  <a:lnTo>
                    <a:pt x="48" y="557"/>
                  </a:lnTo>
                  <a:lnTo>
                    <a:pt x="53" y="555"/>
                  </a:lnTo>
                  <a:lnTo>
                    <a:pt x="58" y="549"/>
                  </a:lnTo>
                  <a:lnTo>
                    <a:pt x="62" y="546"/>
                  </a:lnTo>
                  <a:lnTo>
                    <a:pt x="72" y="538"/>
                  </a:lnTo>
                  <a:lnTo>
                    <a:pt x="77" y="532"/>
                  </a:lnTo>
                  <a:lnTo>
                    <a:pt x="82" y="524"/>
                  </a:lnTo>
                  <a:lnTo>
                    <a:pt x="91" y="515"/>
                  </a:lnTo>
                  <a:lnTo>
                    <a:pt x="96" y="507"/>
                  </a:lnTo>
                  <a:lnTo>
                    <a:pt x="101" y="498"/>
                  </a:lnTo>
                  <a:lnTo>
                    <a:pt x="111" y="487"/>
                  </a:lnTo>
                  <a:lnTo>
                    <a:pt x="116" y="475"/>
                  </a:lnTo>
                  <a:lnTo>
                    <a:pt x="130" y="450"/>
                  </a:lnTo>
                  <a:lnTo>
                    <a:pt x="149" y="425"/>
                  </a:lnTo>
                  <a:lnTo>
                    <a:pt x="178" y="365"/>
                  </a:lnTo>
                  <a:lnTo>
                    <a:pt x="207" y="306"/>
                  </a:lnTo>
                  <a:lnTo>
                    <a:pt x="237" y="246"/>
                  </a:lnTo>
                  <a:lnTo>
                    <a:pt x="251" y="215"/>
                  </a:lnTo>
                  <a:lnTo>
                    <a:pt x="261" y="187"/>
                  </a:lnTo>
                  <a:lnTo>
                    <a:pt x="270" y="162"/>
                  </a:lnTo>
                  <a:lnTo>
                    <a:pt x="280" y="136"/>
                  </a:lnTo>
                  <a:lnTo>
                    <a:pt x="285" y="111"/>
                  </a:lnTo>
                  <a:lnTo>
                    <a:pt x="290" y="91"/>
                  </a:lnTo>
                  <a:lnTo>
                    <a:pt x="295" y="74"/>
                  </a:lnTo>
                  <a:lnTo>
                    <a:pt x="295" y="65"/>
                  </a:lnTo>
                  <a:lnTo>
                    <a:pt x="295" y="57"/>
                  </a:lnTo>
                  <a:lnTo>
                    <a:pt x="299" y="51"/>
                  </a:lnTo>
                  <a:lnTo>
                    <a:pt x="299" y="46"/>
                  </a:lnTo>
                  <a:lnTo>
                    <a:pt x="295" y="40"/>
                  </a:lnTo>
                  <a:lnTo>
                    <a:pt x="295" y="34"/>
                  </a:lnTo>
                  <a:lnTo>
                    <a:pt x="295" y="29"/>
                  </a:lnTo>
                  <a:lnTo>
                    <a:pt x="295" y="23"/>
                  </a:lnTo>
                  <a:lnTo>
                    <a:pt x="295" y="17"/>
                  </a:lnTo>
                  <a:lnTo>
                    <a:pt x="295" y="12"/>
                  </a:lnTo>
                  <a:lnTo>
                    <a:pt x="295" y="9"/>
                  </a:lnTo>
                  <a:lnTo>
                    <a:pt x="299" y="6"/>
                  </a:lnTo>
                  <a:lnTo>
                    <a:pt x="304" y="3"/>
                  </a:lnTo>
                  <a:lnTo>
                    <a:pt x="309" y="0"/>
                  </a:lnTo>
                  <a:lnTo>
                    <a:pt x="314" y="0"/>
                  </a:lnTo>
                  <a:lnTo>
                    <a:pt x="319" y="0"/>
                  </a:lnTo>
                  <a:lnTo>
                    <a:pt x="324" y="0"/>
                  </a:lnTo>
                  <a:lnTo>
                    <a:pt x="333" y="3"/>
                  </a:lnTo>
                  <a:lnTo>
                    <a:pt x="338" y="9"/>
                  </a:lnTo>
                  <a:lnTo>
                    <a:pt x="348" y="15"/>
                  </a:lnTo>
                  <a:lnTo>
                    <a:pt x="357" y="20"/>
                  </a:lnTo>
                  <a:lnTo>
                    <a:pt x="367" y="29"/>
                  </a:lnTo>
                  <a:lnTo>
                    <a:pt x="382" y="49"/>
                  </a:lnTo>
                  <a:lnTo>
                    <a:pt x="396" y="65"/>
                  </a:lnTo>
                  <a:lnTo>
                    <a:pt x="401" y="82"/>
                  </a:lnTo>
                  <a:lnTo>
                    <a:pt x="401" y="97"/>
                  </a:lnTo>
                  <a:lnTo>
                    <a:pt x="401" y="114"/>
                  </a:lnTo>
                  <a:lnTo>
                    <a:pt x="396" y="125"/>
                  </a:lnTo>
                  <a:lnTo>
                    <a:pt x="391" y="139"/>
                  </a:lnTo>
                  <a:lnTo>
                    <a:pt x="377" y="153"/>
                  </a:lnTo>
                  <a:lnTo>
                    <a:pt x="372" y="162"/>
                  </a:lnTo>
                  <a:lnTo>
                    <a:pt x="362" y="173"/>
                  </a:lnTo>
                  <a:lnTo>
                    <a:pt x="357" y="184"/>
                  </a:lnTo>
                  <a:lnTo>
                    <a:pt x="348" y="201"/>
                  </a:lnTo>
                  <a:lnTo>
                    <a:pt x="338" y="215"/>
                  </a:lnTo>
                  <a:lnTo>
                    <a:pt x="328" y="235"/>
                  </a:lnTo>
                  <a:lnTo>
                    <a:pt x="319" y="255"/>
                  </a:lnTo>
                  <a:lnTo>
                    <a:pt x="309" y="278"/>
                  </a:lnTo>
                  <a:lnTo>
                    <a:pt x="295" y="300"/>
                  </a:lnTo>
                  <a:lnTo>
                    <a:pt x="285" y="326"/>
                  </a:lnTo>
                  <a:lnTo>
                    <a:pt x="256" y="374"/>
                  </a:lnTo>
                  <a:lnTo>
                    <a:pt x="227" y="425"/>
                  </a:lnTo>
                  <a:lnTo>
                    <a:pt x="193" y="473"/>
                  </a:lnTo>
                  <a:lnTo>
                    <a:pt x="193" y="473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>
              <a:off x="3205163" y="1344613"/>
              <a:ext cx="890588" cy="1385888"/>
            </a:xfrm>
            <a:custGeom>
              <a:avLst/>
              <a:gdLst>
                <a:gd name="T0" fmla="*/ 43 w 561"/>
                <a:gd name="T1" fmla="*/ 870 h 873"/>
                <a:gd name="T2" fmla="*/ 29 w 561"/>
                <a:gd name="T3" fmla="*/ 856 h 873"/>
                <a:gd name="T4" fmla="*/ 19 w 561"/>
                <a:gd name="T5" fmla="*/ 831 h 873"/>
                <a:gd name="T6" fmla="*/ 0 w 561"/>
                <a:gd name="T7" fmla="*/ 786 h 873"/>
                <a:gd name="T8" fmla="*/ 9 w 561"/>
                <a:gd name="T9" fmla="*/ 754 h 873"/>
                <a:gd name="T10" fmla="*/ 38 w 561"/>
                <a:gd name="T11" fmla="*/ 737 h 873"/>
                <a:gd name="T12" fmla="*/ 53 w 561"/>
                <a:gd name="T13" fmla="*/ 726 h 873"/>
                <a:gd name="T14" fmla="*/ 77 w 561"/>
                <a:gd name="T15" fmla="*/ 706 h 873"/>
                <a:gd name="T16" fmla="*/ 101 w 561"/>
                <a:gd name="T17" fmla="*/ 675 h 873"/>
                <a:gd name="T18" fmla="*/ 135 w 561"/>
                <a:gd name="T19" fmla="*/ 636 h 873"/>
                <a:gd name="T20" fmla="*/ 174 w 561"/>
                <a:gd name="T21" fmla="*/ 588 h 873"/>
                <a:gd name="T22" fmla="*/ 309 w 561"/>
                <a:gd name="T23" fmla="*/ 387 h 873"/>
                <a:gd name="T24" fmla="*/ 382 w 561"/>
                <a:gd name="T25" fmla="*/ 260 h 873"/>
                <a:gd name="T26" fmla="*/ 420 w 561"/>
                <a:gd name="T27" fmla="*/ 186 h 873"/>
                <a:gd name="T28" fmla="*/ 445 w 561"/>
                <a:gd name="T29" fmla="*/ 132 h 873"/>
                <a:gd name="T30" fmla="*/ 454 w 561"/>
                <a:gd name="T31" fmla="*/ 87 h 873"/>
                <a:gd name="T32" fmla="*/ 459 w 561"/>
                <a:gd name="T33" fmla="*/ 53 h 873"/>
                <a:gd name="T34" fmla="*/ 454 w 561"/>
                <a:gd name="T35" fmla="*/ 28 h 873"/>
                <a:gd name="T36" fmla="*/ 459 w 561"/>
                <a:gd name="T37" fmla="*/ 8 h 873"/>
                <a:gd name="T38" fmla="*/ 469 w 561"/>
                <a:gd name="T39" fmla="*/ 0 h 873"/>
                <a:gd name="T40" fmla="*/ 488 w 561"/>
                <a:gd name="T41" fmla="*/ 2 h 873"/>
                <a:gd name="T42" fmla="*/ 507 w 561"/>
                <a:gd name="T43" fmla="*/ 17 h 873"/>
                <a:gd name="T44" fmla="*/ 527 w 561"/>
                <a:gd name="T45" fmla="*/ 42 h 873"/>
                <a:gd name="T46" fmla="*/ 556 w 561"/>
                <a:gd name="T47" fmla="*/ 101 h 873"/>
                <a:gd name="T48" fmla="*/ 556 w 561"/>
                <a:gd name="T49" fmla="*/ 127 h 873"/>
                <a:gd name="T50" fmla="*/ 546 w 561"/>
                <a:gd name="T51" fmla="*/ 152 h 873"/>
                <a:gd name="T52" fmla="*/ 527 w 561"/>
                <a:gd name="T53" fmla="*/ 186 h 873"/>
                <a:gd name="T54" fmla="*/ 503 w 561"/>
                <a:gd name="T55" fmla="*/ 229 h 873"/>
                <a:gd name="T56" fmla="*/ 469 w 561"/>
                <a:gd name="T57" fmla="*/ 282 h 873"/>
                <a:gd name="T58" fmla="*/ 411 w 561"/>
                <a:gd name="T59" fmla="*/ 370 h 873"/>
                <a:gd name="T60" fmla="*/ 328 w 561"/>
                <a:gd name="T61" fmla="*/ 486 h 873"/>
                <a:gd name="T62" fmla="*/ 251 w 561"/>
                <a:gd name="T63" fmla="*/ 588 h 873"/>
                <a:gd name="T64" fmla="*/ 203 w 561"/>
                <a:gd name="T65" fmla="*/ 644 h 873"/>
                <a:gd name="T66" fmla="*/ 174 w 561"/>
                <a:gd name="T67" fmla="*/ 678 h 873"/>
                <a:gd name="T68" fmla="*/ 149 w 561"/>
                <a:gd name="T69" fmla="*/ 704 h 873"/>
                <a:gd name="T70" fmla="*/ 135 w 561"/>
                <a:gd name="T71" fmla="*/ 723 h 873"/>
                <a:gd name="T72" fmla="*/ 130 w 561"/>
                <a:gd name="T73" fmla="*/ 737 h 873"/>
                <a:gd name="T74" fmla="*/ 135 w 561"/>
                <a:gd name="T75" fmla="*/ 746 h 873"/>
                <a:gd name="T76" fmla="*/ 159 w 561"/>
                <a:gd name="T77" fmla="*/ 746 h 873"/>
                <a:gd name="T78" fmla="*/ 183 w 561"/>
                <a:gd name="T79" fmla="*/ 740 h 873"/>
                <a:gd name="T80" fmla="*/ 212 w 561"/>
                <a:gd name="T81" fmla="*/ 729 h 873"/>
                <a:gd name="T82" fmla="*/ 261 w 561"/>
                <a:gd name="T83" fmla="*/ 715 h 873"/>
                <a:gd name="T84" fmla="*/ 324 w 561"/>
                <a:gd name="T85" fmla="*/ 695 h 873"/>
                <a:gd name="T86" fmla="*/ 411 w 561"/>
                <a:gd name="T87" fmla="*/ 670 h 873"/>
                <a:gd name="T88" fmla="*/ 512 w 561"/>
                <a:gd name="T89" fmla="*/ 636 h 873"/>
                <a:gd name="T90" fmla="*/ 449 w 561"/>
                <a:gd name="T91" fmla="*/ 712 h 873"/>
                <a:gd name="T92" fmla="*/ 362 w 561"/>
                <a:gd name="T93" fmla="*/ 749 h 873"/>
                <a:gd name="T94" fmla="*/ 290 w 561"/>
                <a:gd name="T95" fmla="*/ 780 h 873"/>
                <a:gd name="T96" fmla="*/ 232 w 561"/>
                <a:gd name="T97" fmla="*/ 803 h 873"/>
                <a:gd name="T98" fmla="*/ 183 w 561"/>
                <a:gd name="T99" fmla="*/ 822 h 873"/>
                <a:gd name="T100" fmla="*/ 140 w 561"/>
                <a:gd name="T101" fmla="*/ 839 h 873"/>
                <a:gd name="T102" fmla="*/ 91 w 561"/>
                <a:gd name="T103" fmla="*/ 862 h 873"/>
                <a:gd name="T104" fmla="*/ 62 w 561"/>
                <a:gd name="T105" fmla="*/ 870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61" h="873">
                  <a:moveTo>
                    <a:pt x="53" y="873"/>
                  </a:moveTo>
                  <a:lnTo>
                    <a:pt x="48" y="870"/>
                  </a:lnTo>
                  <a:lnTo>
                    <a:pt x="43" y="870"/>
                  </a:lnTo>
                  <a:lnTo>
                    <a:pt x="38" y="868"/>
                  </a:lnTo>
                  <a:lnTo>
                    <a:pt x="33" y="862"/>
                  </a:lnTo>
                  <a:lnTo>
                    <a:pt x="29" y="856"/>
                  </a:lnTo>
                  <a:lnTo>
                    <a:pt x="24" y="848"/>
                  </a:lnTo>
                  <a:lnTo>
                    <a:pt x="24" y="839"/>
                  </a:lnTo>
                  <a:lnTo>
                    <a:pt x="19" y="831"/>
                  </a:lnTo>
                  <a:lnTo>
                    <a:pt x="9" y="817"/>
                  </a:lnTo>
                  <a:lnTo>
                    <a:pt x="4" y="800"/>
                  </a:lnTo>
                  <a:lnTo>
                    <a:pt x="0" y="786"/>
                  </a:lnTo>
                  <a:lnTo>
                    <a:pt x="0" y="774"/>
                  </a:lnTo>
                  <a:lnTo>
                    <a:pt x="0" y="766"/>
                  </a:lnTo>
                  <a:lnTo>
                    <a:pt x="9" y="754"/>
                  </a:lnTo>
                  <a:lnTo>
                    <a:pt x="19" y="746"/>
                  </a:lnTo>
                  <a:lnTo>
                    <a:pt x="33" y="740"/>
                  </a:lnTo>
                  <a:lnTo>
                    <a:pt x="38" y="737"/>
                  </a:lnTo>
                  <a:lnTo>
                    <a:pt x="43" y="735"/>
                  </a:lnTo>
                  <a:lnTo>
                    <a:pt x="48" y="732"/>
                  </a:lnTo>
                  <a:lnTo>
                    <a:pt x="53" y="726"/>
                  </a:lnTo>
                  <a:lnTo>
                    <a:pt x="62" y="721"/>
                  </a:lnTo>
                  <a:lnTo>
                    <a:pt x="67" y="712"/>
                  </a:lnTo>
                  <a:lnTo>
                    <a:pt x="77" y="706"/>
                  </a:lnTo>
                  <a:lnTo>
                    <a:pt x="82" y="695"/>
                  </a:lnTo>
                  <a:lnTo>
                    <a:pt x="91" y="687"/>
                  </a:lnTo>
                  <a:lnTo>
                    <a:pt x="101" y="675"/>
                  </a:lnTo>
                  <a:lnTo>
                    <a:pt x="111" y="661"/>
                  </a:lnTo>
                  <a:lnTo>
                    <a:pt x="125" y="650"/>
                  </a:lnTo>
                  <a:lnTo>
                    <a:pt x="135" y="636"/>
                  </a:lnTo>
                  <a:lnTo>
                    <a:pt x="145" y="622"/>
                  </a:lnTo>
                  <a:lnTo>
                    <a:pt x="159" y="605"/>
                  </a:lnTo>
                  <a:lnTo>
                    <a:pt x="174" y="588"/>
                  </a:lnTo>
                  <a:lnTo>
                    <a:pt x="217" y="520"/>
                  </a:lnTo>
                  <a:lnTo>
                    <a:pt x="266" y="455"/>
                  </a:lnTo>
                  <a:lnTo>
                    <a:pt x="309" y="387"/>
                  </a:lnTo>
                  <a:lnTo>
                    <a:pt x="348" y="319"/>
                  </a:lnTo>
                  <a:lnTo>
                    <a:pt x="367" y="288"/>
                  </a:lnTo>
                  <a:lnTo>
                    <a:pt x="382" y="260"/>
                  </a:lnTo>
                  <a:lnTo>
                    <a:pt x="396" y="234"/>
                  </a:lnTo>
                  <a:lnTo>
                    <a:pt x="411" y="209"/>
                  </a:lnTo>
                  <a:lnTo>
                    <a:pt x="420" y="186"/>
                  </a:lnTo>
                  <a:lnTo>
                    <a:pt x="430" y="166"/>
                  </a:lnTo>
                  <a:lnTo>
                    <a:pt x="440" y="149"/>
                  </a:lnTo>
                  <a:lnTo>
                    <a:pt x="445" y="132"/>
                  </a:lnTo>
                  <a:lnTo>
                    <a:pt x="449" y="115"/>
                  </a:lnTo>
                  <a:lnTo>
                    <a:pt x="454" y="101"/>
                  </a:lnTo>
                  <a:lnTo>
                    <a:pt x="454" y="87"/>
                  </a:lnTo>
                  <a:lnTo>
                    <a:pt x="459" y="76"/>
                  </a:lnTo>
                  <a:lnTo>
                    <a:pt x="459" y="65"/>
                  </a:lnTo>
                  <a:lnTo>
                    <a:pt x="459" y="53"/>
                  </a:lnTo>
                  <a:lnTo>
                    <a:pt x="459" y="42"/>
                  </a:lnTo>
                  <a:lnTo>
                    <a:pt x="459" y="33"/>
                  </a:lnTo>
                  <a:lnTo>
                    <a:pt x="454" y="28"/>
                  </a:lnTo>
                  <a:lnTo>
                    <a:pt x="454" y="19"/>
                  </a:lnTo>
                  <a:lnTo>
                    <a:pt x="454" y="14"/>
                  </a:lnTo>
                  <a:lnTo>
                    <a:pt x="459" y="8"/>
                  </a:lnTo>
                  <a:lnTo>
                    <a:pt x="459" y="5"/>
                  </a:lnTo>
                  <a:lnTo>
                    <a:pt x="464" y="2"/>
                  </a:lnTo>
                  <a:lnTo>
                    <a:pt x="469" y="0"/>
                  </a:lnTo>
                  <a:lnTo>
                    <a:pt x="474" y="0"/>
                  </a:lnTo>
                  <a:lnTo>
                    <a:pt x="483" y="0"/>
                  </a:lnTo>
                  <a:lnTo>
                    <a:pt x="488" y="2"/>
                  </a:lnTo>
                  <a:lnTo>
                    <a:pt x="498" y="5"/>
                  </a:lnTo>
                  <a:lnTo>
                    <a:pt x="503" y="11"/>
                  </a:lnTo>
                  <a:lnTo>
                    <a:pt x="507" y="17"/>
                  </a:lnTo>
                  <a:lnTo>
                    <a:pt x="517" y="22"/>
                  </a:lnTo>
                  <a:lnTo>
                    <a:pt x="522" y="31"/>
                  </a:lnTo>
                  <a:lnTo>
                    <a:pt x="527" y="42"/>
                  </a:lnTo>
                  <a:lnTo>
                    <a:pt x="541" y="62"/>
                  </a:lnTo>
                  <a:lnTo>
                    <a:pt x="551" y="82"/>
                  </a:lnTo>
                  <a:lnTo>
                    <a:pt x="556" y="101"/>
                  </a:lnTo>
                  <a:lnTo>
                    <a:pt x="561" y="118"/>
                  </a:lnTo>
                  <a:lnTo>
                    <a:pt x="556" y="121"/>
                  </a:lnTo>
                  <a:lnTo>
                    <a:pt x="556" y="127"/>
                  </a:lnTo>
                  <a:lnTo>
                    <a:pt x="556" y="135"/>
                  </a:lnTo>
                  <a:lnTo>
                    <a:pt x="551" y="141"/>
                  </a:lnTo>
                  <a:lnTo>
                    <a:pt x="546" y="152"/>
                  </a:lnTo>
                  <a:lnTo>
                    <a:pt x="541" y="161"/>
                  </a:lnTo>
                  <a:lnTo>
                    <a:pt x="536" y="172"/>
                  </a:lnTo>
                  <a:lnTo>
                    <a:pt x="527" y="186"/>
                  </a:lnTo>
                  <a:lnTo>
                    <a:pt x="517" y="197"/>
                  </a:lnTo>
                  <a:lnTo>
                    <a:pt x="512" y="214"/>
                  </a:lnTo>
                  <a:lnTo>
                    <a:pt x="503" y="229"/>
                  </a:lnTo>
                  <a:lnTo>
                    <a:pt x="488" y="246"/>
                  </a:lnTo>
                  <a:lnTo>
                    <a:pt x="478" y="265"/>
                  </a:lnTo>
                  <a:lnTo>
                    <a:pt x="469" y="282"/>
                  </a:lnTo>
                  <a:lnTo>
                    <a:pt x="454" y="305"/>
                  </a:lnTo>
                  <a:lnTo>
                    <a:pt x="440" y="325"/>
                  </a:lnTo>
                  <a:lnTo>
                    <a:pt x="411" y="370"/>
                  </a:lnTo>
                  <a:lnTo>
                    <a:pt x="382" y="410"/>
                  </a:lnTo>
                  <a:lnTo>
                    <a:pt x="357" y="449"/>
                  </a:lnTo>
                  <a:lnTo>
                    <a:pt x="328" y="486"/>
                  </a:lnTo>
                  <a:lnTo>
                    <a:pt x="299" y="523"/>
                  </a:lnTo>
                  <a:lnTo>
                    <a:pt x="275" y="554"/>
                  </a:lnTo>
                  <a:lnTo>
                    <a:pt x="251" y="588"/>
                  </a:lnTo>
                  <a:lnTo>
                    <a:pt x="227" y="616"/>
                  </a:lnTo>
                  <a:lnTo>
                    <a:pt x="212" y="630"/>
                  </a:lnTo>
                  <a:lnTo>
                    <a:pt x="203" y="644"/>
                  </a:lnTo>
                  <a:lnTo>
                    <a:pt x="193" y="655"/>
                  </a:lnTo>
                  <a:lnTo>
                    <a:pt x="183" y="667"/>
                  </a:lnTo>
                  <a:lnTo>
                    <a:pt x="174" y="678"/>
                  </a:lnTo>
                  <a:lnTo>
                    <a:pt x="164" y="687"/>
                  </a:lnTo>
                  <a:lnTo>
                    <a:pt x="159" y="695"/>
                  </a:lnTo>
                  <a:lnTo>
                    <a:pt x="149" y="704"/>
                  </a:lnTo>
                  <a:lnTo>
                    <a:pt x="145" y="712"/>
                  </a:lnTo>
                  <a:lnTo>
                    <a:pt x="140" y="718"/>
                  </a:lnTo>
                  <a:lnTo>
                    <a:pt x="135" y="723"/>
                  </a:lnTo>
                  <a:lnTo>
                    <a:pt x="135" y="729"/>
                  </a:lnTo>
                  <a:lnTo>
                    <a:pt x="130" y="732"/>
                  </a:lnTo>
                  <a:lnTo>
                    <a:pt x="130" y="737"/>
                  </a:lnTo>
                  <a:lnTo>
                    <a:pt x="130" y="740"/>
                  </a:lnTo>
                  <a:lnTo>
                    <a:pt x="130" y="740"/>
                  </a:lnTo>
                  <a:lnTo>
                    <a:pt x="135" y="746"/>
                  </a:lnTo>
                  <a:lnTo>
                    <a:pt x="145" y="746"/>
                  </a:lnTo>
                  <a:lnTo>
                    <a:pt x="149" y="746"/>
                  </a:lnTo>
                  <a:lnTo>
                    <a:pt x="159" y="746"/>
                  </a:lnTo>
                  <a:lnTo>
                    <a:pt x="169" y="743"/>
                  </a:lnTo>
                  <a:lnTo>
                    <a:pt x="178" y="740"/>
                  </a:lnTo>
                  <a:lnTo>
                    <a:pt x="183" y="740"/>
                  </a:lnTo>
                  <a:lnTo>
                    <a:pt x="193" y="737"/>
                  </a:lnTo>
                  <a:lnTo>
                    <a:pt x="203" y="735"/>
                  </a:lnTo>
                  <a:lnTo>
                    <a:pt x="212" y="729"/>
                  </a:lnTo>
                  <a:lnTo>
                    <a:pt x="227" y="726"/>
                  </a:lnTo>
                  <a:lnTo>
                    <a:pt x="241" y="721"/>
                  </a:lnTo>
                  <a:lnTo>
                    <a:pt x="261" y="715"/>
                  </a:lnTo>
                  <a:lnTo>
                    <a:pt x="280" y="709"/>
                  </a:lnTo>
                  <a:lnTo>
                    <a:pt x="299" y="704"/>
                  </a:lnTo>
                  <a:lnTo>
                    <a:pt x="324" y="695"/>
                  </a:lnTo>
                  <a:lnTo>
                    <a:pt x="353" y="687"/>
                  </a:lnTo>
                  <a:lnTo>
                    <a:pt x="382" y="678"/>
                  </a:lnTo>
                  <a:lnTo>
                    <a:pt x="411" y="670"/>
                  </a:lnTo>
                  <a:lnTo>
                    <a:pt x="440" y="658"/>
                  </a:lnTo>
                  <a:lnTo>
                    <a:pt x="474" y="647"/>
                  </a:lnTo>
                  <a:lnTo>
                    <a:pt x="512" y="636"/>
                  </a:lnTo>
                  <a:lnTo>
                    <a:pt x="517" y="687"/>
                  </a:lnTo>
                  <a:lnTo>
                    <a:pt x="483" y="701"/>
                  </a:lnTo>
                  <a:lnTo>
                    <a:pt x="449" y="712"/>
                  </a:lnTo>
                  <a:lnTo>
                    <a:pt x="420" y="726"/>
                  </a:lnTo>
                  <a:lnTo>
                    <a:pt x="391" y="737"/>
                  </a:lnTo>
                  <a:lnTo>
                    <a:pt x="362" y="749"/>
                  </a:lnTo>
                  <a:lnTo>
                    <a:pt x="338" y="760"/>
                  </a:lnTo>
                  <a:lnTo>
                    <a:pt x="314" y="769"/>
                  </a:lnTo>
                  <a:lnTo>
                    <a:pt x="290" y="780"/>
                  </a:lnTo>
                  <a:lnTo>
                    <a:pt x="270" y="788"/>
                  </a:lnTo>
                  <a:lnTo>
                    <a:pt x="246" y="797"/>
                  </a:lnTo>
                  <a:lnTo>
                    <a:pt x="232" y="803"/>
                  </a:lnTo>
                  <a:lnTo>
                    <a:pt x="212" y="811"/>
                  </a:lnTo>
                  <a:lnTo>
                    <a:pt x="198" y="817"/>
                  </a:lnTo>
                  <a:lnTo>
                    <a:pt x="183" y="822"/>
                  </a:lnTo>
                  <a:lnTo>
                    <a:pt x="169" y="825"/>
                  </a:lnTo>
                  <a:lnTo>
                    <a:pt x="159" y="831"/>
                  </a:lnTo>
                  <a:lnTo>
                    <a:pt x="140" y="839"/>
                  </a:lnTo>
                  <a:lnTo>
                    <a:pt x="125" y="848"/>
                  </a:lnTo>
                  <a:lnTo>
                    <a:pt x="106" y="856"/>
                  </a:lnTo>
                  <a:lnTo>
                    <a:pt x="91" y="862"/>
                  </a:lnTo>
                  <a:lnTo>
                    <a:pt x="82" y="868"/>
                  </a:lnTo>
                  <a:lnTo>
                    <a:pt x="67" y="870"/>
                  </a:lnTo>
                  <a:lnTo>
                    <a:pt x="62" y="870"/>
                  </a:lnTo>
                  <a:lnTo>
                    <a:pt x="53" y="873"/>
                  </a:lnTo>
                  <a:lnTo>
                    <a:pt x="53" y="873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3863976" y="2093913"/>
              <a:ext cx="292100" cy="501650"/>
            </a:xfrm>
            <a:custGeom>
              <a:avLst/>
              <a:gdLst>
                <a:gd name="T0" fmla="*/ 155 w 184"/>
                <a:gd name="T1" fmla="*/ 308 h 316"/>
                <a:gd name="T2" fmla="*/ 141 w 184"/>
                <a:gd name="T3" fmla="*/ 316 h 316"/>
                <a:gd name="T4" fmla="*/ 131 w 184"/>
                <a:gd name="T5" fmla="*/ 316 h 316"/>
                <a:gd name="T6" fmla="*/ 121 w 184"/>
                <a:gd name="T7" fmla="*/ 311 h 316"/>
                <a:gd name="T8" fmla="*/ 117 w 184"/>
                <a:gd name="T9" fmla="*/ 302 h 316"/>
                <a:gd name="T10" fmla="*/ 107 w 184"/>
                <a:gd name="T11" fmla="*/ 285 h 316"/>
                <a:gd name="T12" fmla="*/ 97 w 184"/>
                <a:gd name="T13" fmla="*/ 265 h 316"/>
                <a:gd name="T14" fmla="*/ 88 w 184"/>
                <a:gd name="T15" fmla="*/ 240 h 316"/>
                <a:gd name="T16" fmla="*/ 73 w 184"/>
                <a:gd name="T17" fmla="*/ 212 h 316"/>
                <a:gd name="T18" fmla="*/ 63 w 184"/>
                <a:gd name="T19" fmla="*/ 178 h 316"/>
                <a:gd name="T20" fmla="*/ 49 w 184"/>
                <a:gd name="T21" fmla="*/ 138 h 316"/>
                <a:gd name="T22" fmla="*/ 34 w 184"/>
                <a:gd name="T23" fmla="*/ 104 h 316"/>
                <a:gd name="T24" fmla="*/ 25 w 184"/>
                <a:gd name="T25" fmla="*/ 76 h 316"/>
                <a:gd name="T26" fmla="*/ 15 w 184"/>
                <a:gd name="T27" fmla="*/ 53 h 316"/>
                <a:gd name="T28" fmla="*/ 5 w 184"/>
                <a:gd name="T29" fmla="*/ 34 h 316"/>
                <a:gd name="T30" fmla="*/ 0 w 184"/>
                <a:gd name="T31" fmla="*/ 17 h 316"/>
                <a:gd name="T32" fmla="*/ 0 w 184"/>
                <a:gd name="T33" fmla="*/ 8 h 316"/>
                <a:gd name="T34" fmla="*/ 0 w 184"/>
                <a:gd name="T35" fmla="*/ 0 h 316"/>
                <a:gd name="T36" fmla="*/ 5 w 184"/>
                <a:gd name="T37" fmla="*/ 0 h 316"/>
                <a:gd name="T38" fmla="*/ 10 w 184"/>
                <a:gd name="T39" fmla="*/ 3 h 316"/>
                <a:gd name="T40" fmla="*/ 25 w 184"/>
                <a:gd name="T41" fmla="*/ 8 h 316"/>
                <a:gd name="T42" fmla="*/ 44 w 184"/>
                <a:gd name="T43" fmla="*/ 20 h 316"/>
                <a:gd name="T44" fmla="*/ 63 w 184"/>
                <a:gd name="T45" fmla="*/ 34 h 316"/>
                <a:gd name="T46" fmla="*/ 88 w 184"/>
                <a:gd name="T47" fmla="*/ 56 h 316"/>
                <a:gd name="T48" fmla="*/ 121 w 184"/>
                <a:gd name="T49" fmla="*/ 90 h 316"/>
                <a:gd name="T50" fmla="*/ 155 w 184"/>
                <a:gd name="T51" fmla="*/ 130 h 316"/>
                <a:gd name="T52" fmla="*/ 170 w 184"/>
                <a:gd name="T53" fmla="*/ 158 h 316"/>
                <a:gd name="T54" fmla="*/ 179 w 184"/>
                <a:gd name="T55" fmla="*/ 186 h 316"/>
                <a:gd name="T56" fmla="*/ 184 w 184"/>
                <a:gd name="T57" fmla="*/ 215 h 316"/>
                <a:gd name="T58" fmla="*/ 184 w 184"/>
                <a:gd name="T59" fmla="*/ 240 h 316"/>
                <a:gd name="T60" fmla="*/ 179 w 184"/>
                <a:gd name="T61" fmla="*/ 263 h 316"/>
                <a:gd name="T62" fmla="*/ 175 w 184"/>
                <a:gd name="T63" fmla="*/ 282 h 316"/>
                <a:gd name="T64" fmla="*/ 165 w 184"/>
                <a:gd name="T65" fmla="*/ 297 h 316"/>
                <a:gd name="T66" fmla="*/ 160 w 184"/>
                <a:gd name="T67" fmla="*/ 302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4" h="316">
                  <a:moveTo>
                    <a:pt x="160" y="302"/>
                  </a:moveTo>
                  <a:lnTo>
                    <a:pt x="155" y="308"/>
                  </a:lnTo>
                  <a:lnTo>
                    <a:pt x="150" y="314"/>
                  </a:lnTo>
                  <a:lnTo>
                    <a:pt x="141" y="316"/>
                  </a:lnTo>
                  <a:lnTo>
                    <a:pt x="131" y="316"/>
                  </a:lnTo>
                  <a:lnTo>
                    <a:pt x="131" y="316"/>
                  </a:lnTo>
                  <a:lnTo>
                    <a:pt x="126" y="314"/>
                  </a:lnTo>
                  <a:lnTo>
                    <a:pt x="121" y="311"/>
                  </a:lnTo>
                  <a:lnTo>
                    <a:pt x="121" y="308"/>
                  </a:lnTo>
                  <a:lnTo>
                    <a:pt x="117" y="302"/>
                  </a:lnTo>
                  <a:lnTo>
                    <a:pt x="112" y="294"/>
                  </a:lnTo>
                  <a:lnTo>
                    <a:pt x="107" y="285"/>
                  </a:lnTo>
                  <a:lnTo>
                    <a:pt x="102" y="277"/>
                  </a:lnTo>
                  <a:lnTo>
                    <a:pt x="97" y="265"/>
                  </a:lnTo>
                  <a:lnTo>
                    <a:pt x="92" y="254"/>
                  </a:lnTo>
                  <a:lnTo>
                    <a:pt x="88" y="240"/>
                  </a:lnTo>
                  <a:lnTo>
                    <a:pt x="83" y="226"/>
                  </a:lnTo>
                  <a:lnTo>
                    <a:pt x="73" y="212"/>
                  </a:lnTo>
                  <a:lnTo>
                    <a:pt x="68" y="195"/>
                  </a:lnTo>
                  <a:lnTo>
                    <a:pt x="63" y="178"/>
                  </a:lnTo>
                  <a:lnTo>
                    <a:pt x="54" y="158"/>
                  </a:lnTo>
                  <a:lnTo>
                    <a:pt x="49" y="138"/>
                  </a:lnTo>
                  <a:lnTo>
                    <a:pt x="39" y="121"/>
                  </a:lnTo>
                  <a:lnTo>
                    <a:pt x="34" y="104"/>
                  </a:lnTo>
                  <a:lnTo>
                    <a:pt x="30" y="90"/>
                  </a:lnTo>
                  <a:lnTo>
                    <a:pt x="25" y="76"/>
                  </a:lnTo>
                  <a:lnTo>
                    <a:pt x="20" y="65"/>
                  </a:lnTo>
                  <a:lnTo>
                    <a:pt x="15" y="53"/>
                  </a:lnTo>
                  <a:lnTo>
                    <a:pt x="10" y="42"/>
                  </a:lnTo>
                  <a:lnTo>
                    <a:pt x="5" y="34"/>
                  </a:lnTo>
                  <a:lnTo>
                    <a:pt x="5" y="25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lnTo>
                    <a:pt x="10" y="3"/>
                  </a:lnTo>
                  <a:lnTo>
                    <a:pt x="20" y="5"/>
                  </a:lnTo>
                  <a:lnTo>
                    <a:pt x="25" y="8"/>
                  </a:lnTo>
                  <a:lnTo>
                    <a:pt x="34" y="14"/>
                  </a:lnTo>
                  <a:lnTo>
                    <a:pt x="44" y="20"/>
                  </a:lnTo>
                  <a:lnTo>
                    <a:pt x="54" y="25"/>
                  </a:lnTo>
                  <a:lnTo>
                    <a:pt x="63" y="34"/>
                  </a:lnTo>
                  <a:lnTo>
                    <a:pt x="78" y="45"/>
                  </a:lnTo>
                  <a:lnTo>
                    <a:pt x="88" y="56"/>
                  </a:lnTo>
                  <a:lnTo>
                    <a:pt x="97" y="68"/>
                  </a:lnTo>
                  <a:lnTo>
                    <a:pt x="121" y="90"/>
                  </a:lnTo>
                  <a:lnTo>
                    <a:pt x="146" y="116"/>
                  </a:lnTo>
                  <a:lnTo>
                    <a:pt x="155" y="130"/>
                  </a:lnTo>
                  <a:lnTo>
                    <a:pt x="160" y="144"/>
                  </a:lnTo>
                  <a:lnTo>
                    <a:pt x="170" y="158"/>
                  </a:lnTo>
                  <a:lnTo>
                    <a:pt x="175" y="172"/>
                  </a:lnTo>
                  <a:lnTo>
                    <a:pt x="179" y="186"/>
                  </a:lnTo>
                  <a:lnTo>
                    <a:pt x="184" y="200"/>
                  </a:lnTo>
                  <a:lnTo>
                    <a:pt x="184" y="215"/>
                  </a:lnTo>
                  <a:lnTo>
                    <a:pt x="184" y="226"/>
                  </a:lnTo>
                  <a:lnTo>
                    <a:pt x="184" y="240"/>
                  </a:lnTo>
                  <a:lnTo>
                    <a:pt x="179" y="251"/>
                  </a:lnTo>
                  <a:lnTo>
                    <a:pt x="179" y="263"/>
                  </a:lnTo>
                  <a:lnTo>
                    <a:pt x="175" y="274"/>
                  </a:lnTo>
                  <a:lnTo>
                    <a:pt x="175" y="282"/>
                  </a:lnTo>
                  <a:lnTo>
                    <a:pt x="170" y="291"/>
                  </a:lnTo>
                  <a:lnTo>
                    <a:pt x="165" y="297"/>
                  </a:lnTo>
                  <a:lnTo>
                    <a:pt x="160" y="302"/>
                  </a:lnTo>
                  <a:lnTo>
                    <a:pt x="160" y="302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4179888" y="1433513"/>
              <a:ext cx="912813" cy="1638300"/>
            </a:xfrm>
            <a:custGeom>
              <a:avLst/>
              <a:gdLst>
                <a:gd name="T0" fmla="*/ 421 w 575"/>
                <a:gd name="T1" fmla="*/ 857 h 1032"/>
                <a:gd name="T2" fmla="*/ 392 w 575"/>
                <a:gd name="T3" fmla="*/ 919 h 1032"/>
                <a:gd name="T4" fmla="*/ 343 w 575"/>
                <a:gd name="T5" fmla="*/ 990 h 1032"/>
                <a:gd name="T6" fmla="*/ 300 w 575"/>
                <a:gd name="T7" fmla="*/ 1021 h 1032"/>
                <a:gd name="T8" fmla="*/ 276 w 575"/>
                <a:gd name="T9" fmla="*/ 1032 h 1032"/>
                <a:gd name="T10" fmla="*/ 261 w 575"/>
                <a:gd name="T11" fmla="*/ 1015 h 1032"/>
                <a:gd name="T12" fmla="*/ 242 w 575"/>
                <a:gd name="T13" fmla="*/ 970 h 1032"/>
                <a:gd name="T14" fmla="*/ 188 w 575"/>
                <a:gd name="T15" fmla="*/ 882 h 1032"/>
                <a:gd name="T16" fmla="*/ 130 w 575"/>
                <a:gd name="T17" fmla="*/ 826 h 1032"/>
                <a:gd name="T18" fmla="*/ 101 w 575"/>
                <a:gd name="T19" fmla="*/ 789 h 1032"/>
                <a:gd name="T20" fmla="*/ 106 w 575"/>
                <a:gd name="T21" fmla="*/ 772 h 1032"/>
                <a:gd name="T22" fmla="*/ 150 w 575"/>
                <a:gd name="T23" fmla="*/ 786 h 1032"/>
                <a:gd name="T24" fmla="*/ 232 w 575"/>
                <a:gd name="T25" fmla="*/ 820 h 1032"/>
                <a:gd name="T26" fmla="*/ 290 w 575"/>
                <a:gd name="T27" fmla="*/ 834 h 1032"/>
                <a:gd name="T28" fmla="*/ 319 w 575"/>
                <a:gd name="T29" fmla="*/ 820 h 1032"/>
                <a:gd name="T30" fmla="*/ 348 w 575"/>
                <a:gd name="T31" fmla="*/ 778 h 1032"/>
                <a:gd name="T32" fmla="*/ 372 w 575"/>
                <a:gd name="T33" fmla="*/ 718 h 1032"/>
                <a:gd name="T34" fmla="*/ 387 w 575"/>
                <a:gd name="T35" fmla="*/ 659 h 1032"/>
                <a:gd name="T36" fmla="*/ 401 w 575"/>
                <a:gd name="T37" fmla="*/ 585 h 1032"/>
                <a:gd name="T38" fmla="*/ 416 w 575"/>
                <a:gd name="T39" fmla="*/ 495 h 1032"/>
                <a:gd name="T40" fmla="*/ 425 w 575"/>
                <a:gd name="T41" fmla="*/ 393 h 1032"/>
                <a:gd name="T42" fmla="*/ 435 w 575"/>
                <a:gd name="T43" fmla="*/ 311 h 1032"/>
                <a:gd name="T44" fmla="*/ 440 w 575"/>
                <a:gd name="T45" fmla="*/ 246 h 1032"/>
                <a:gd name="T46" fmla="*/ 445 w 575"/>
                <a:gd name="T47" fmla="*/ 201 h 1032"/>
                <a:gd name="T48" fmla="*/ 445 w 575"/>
                <a:gd name="T49" fmla="*/ 164 h 1032"/>
                <a:gd name="T50" fmla="*/ 435 w 575"/>
                <a:gd name="T51" fmla="*/ 130 h 1032"/>
                <a:gd name="T52" fmla="*/ 401 w 575"/>
                <a:gd name="T53" fmla="*/ 108 h 1032"/>
                <a:gd name="T54" fmla="*/ 363 w 575"/>
                <a:gd name="T55" fmla="*/ 110 h 1032"/>
                <a:gd name="T56" fmla="*/ 300 w 575"/>
                <a:gd name="T57" fmla="*/ 130 h 1032"/>
                <a:gd name="T58" fmla="*/ 208 w 575"/>
                <a:gd name="T59" fmla="*/ 158 h 1032"/>
                <a:gd name="T60" fmla="*/ 116 w 575"/>
                <a:gd name="T61" fmla="*/ 184 h 1032"/>
                <a:gd name="T62" fmla="*/ 77 w 575"/>
                <a:gd name="T63" fmla="*/ 187 h 1032"/>
                <a:gd name="T64" fmla="*/ 53 w 575"/>
                <a:gd name="T65" fmla="*/ 181 h 1032"/>
                <a:gd name="T66" fmla="*/ 29 w 575"/>
                <a:gd name="T67" fmla="*/ 158 h 1032"/>
                <a:gd name="T68" fmla="*/ 0 w 575"/>
                <a:gd name="T69" fmla="*/ 125 h 1032"/>
                <a:gd name="T70" fmla="*/ 9 w 575"/>
                <a:gd name="T71" fmla="*/ 116 h 1032"/>
                <a:gd name="T72" fmla="*/ 53 w 575"/>
                <a:gd name="T73" fmla="*/ 110 h 1032"/>
                <a:gd name="T74" fmla="*/ 169 w 575"/>
                <a:gd name="T75" fmla="*/ 88 h 1032"/>
                <a:gd name="T76" fmla="*/ 300 w 575"/>
                <a:gd name="T77" fmla="*/ 51 h 1032"/>
                <a:gd name="T78" fmla="*/ 372 w 575"/>
                <a:gd name="T79" fmla="*/ 31 h 1032"/>
                <a:gd name="T80" fmla="*/ 406 w 575"/>
                <a:gd name="T81" fmla="*/ 17 h 1032"/>
                <a:gd name="T82" fmla="*/ 430 w 575"/>
                <a:gd name="T83" fmla="*/ 3 h 1032"/>
                <a:gd name="T84" fmla="*/ 454 w 575"/>
                <a:gd name="T85" fmla="*/ 6 h 1032"/>
                <a:gd name="T86" fmla="*/ 493 w 575"/>
                <a:gd name="T87" fmla="*/ 26 h 1032"/>
                <a:gd name="T88" fmla="*/ 546 w 575"/>
                <a:gd name="T89" fmla="*/ 62 h 1032"/>
                <a:gd name="T90" fmla="*/ 571 w 575"/>
                <a:gd name="T91" fmla="*/ 91 h 1032"/>
                <a:gd name="T92" fmla="*/ 566 w 575"/>
                <a:gd name="T93" fmla="*/ 125 h 1032"/>
                <a:gd name="T94" fmla="*/ 546 w 575"/>
                <a:gd name="T95" fmla="*/ 156 h 1032"/>
                <a:gd name="T96" fmla="*/ 537 w 575"/>
                <a:gd name="T97" fmla="*/ 221 h 1032"/>
                <a:gd name="T98" fmla="*/ 522 w 575"/>
                <a:gd name="T99" fmla="*/ 322 h 1032"/>
                <a:gd name="T100" fmla="*/ 508 w 575"/>
                <a:gd name="T101" fmla="*/ 464 h 1032"/>
                <a:gd name="T102" fmla="*/ 483 w 575"/>
                <a:gd name="T103" fmla="*/ 625 h 1032"/>
                <a:gd name="T104" fmla="*/ 450 w 575"/>
                <a:gd name="T105" fmla="*/ 775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5" h="1032">
                  <a:moveTo>
                    <a:pt x="440" y="809"/>
                  </a:moveTo>
                  <a:lnTo>
                    <a:pt x="430" y="826"/>
                  </a:lnTo>
                  <a:lnTo>
                    <a:pt x="425" y="843"/>
                  </a:lnTo>
                  <a:lnTo>
                    <a:pt x="421" y="857"/>
                  </a:lnTo>
                  <a:lnTo>
                    <a:pt x="416" y="871"/>
                  </a:lnTo>
                  <a:lnTo>
                    <a:pt x="411" y="885"/>
                  </a:lnTo>
                  <a:lnTo>
                    <a:pt x="406" y="896"/>
                  </a:lnTo>
                  <a:lnTo>
                    <a:pt x="392" y="919"/>
                  </a:lnTo>
                  <a:lnTo>
                    <a:pt x="382" y="942"/>
                  </a:lnTo>
                  <a:lnTo>
                    <a:pt x="367" y="959"/>
                  </a:lnTo>
                  <a:lnTo>
                    <a:pt x="358" y="976"/>
                  </a:lnTo>
                  <a:lnTo>
                    <a:pt x="343" y="990"/>
                  </a:lnTo>
                  <a:lnTo>
                    <a:pt x="329" y="998"/>
                  </a:lnTo>
                  <a:lnTo>
                    <a:pt x="319" y="1007"/>
                  </a:lnTo>
                  <a:lnTo>
                    <a:pt x="309" y="1015"/>
                  </a:lnTo>
                  <a:lnTo>
                    <a:pt x="300" y="1021"/>
                  </a:lnTo>
                  <a:lnTo>
                    <a:pt x="290" y="1026"/>
                  </a:lnTo>
                  <a:lnTo>
                    <a:pt x="285" y="1029"/>
                  </a:lnTo>
                  <a:lnTo>
                    <a:pt x="280" y="1029"/>
                  </a:lnTo>
                  <a:lnTo>
                    <a:pt x="276" y="1032"/>
                  </a:lnTo>
                  <a:lnTo>
                    <a:pt x="271" y="1029"/>
                  </a:lnTo>
                  <a:lnTo>
                    <a:pt x="271" y="1026"/>
                  </a:lnTo>
                  <a:lnTo>
                    <a:pt x="266" y="1024"/>
                  </a:lnTo>
                  <a:lnTo>
                    <a:pt x="261" y="1015"/>
                  </a:lnTo>
                  <a:lnTo>
                    <a:pt x="256" y="1007"/>
                  </a:lnTo>
                  <a:lnTo>
                    <a:pt x="251" y="995"/>
                  </a:lnTo>
                  <a:lnTo>
                    <a:pt x="246" y="984"/>
                  </a:lnTo>
                  <a:lnTo>
                    <a:pt x="242" y="970"/>
                  </a:lnTo>
                  <a:lnTo>
                    <a:pt x="227" y="942"/>
                  </a:lnTo>
                  <a:lnTo>
                    <a:pt x="208" y="913"/>
                  </a:lnTo>
                  <a:lnTo>
                    <a:pt x="198" y="896"/>
                  </a:lnTo>
                  <a:lnTo>
                    <a:pt x="188" y="882"/>
                  </a:lnTo>
                  <a:lnTo>
                    <a:pt x="174" y="865"/>
                  </a:lnTo>
                  <a:lnTo>
                    <a:pt x="159" y="851"/>
                  </a:lnTo>
                  <a:lnTo>
                    <a:pt x="145" y="837"/>
                  </a:lnTo>
                  <a:lnTo>
                    <a:pt x="130" y="826"/>
                  </a:lnTo>
                  <a:lnTo>
                    <a:pt x="121" y="814"/>
                  </a:lnTo>
                  <a:lnTo>
                    <a:pt x="111" y="806"/>
                  </a:lnTo>
                  <a:lnTo>
                    <a:pt x="106" y="795"/>
                  </a:lnTo>
                  <a:lnTo>
                    <a:pt x="101" y="789"/>
                  </a:lnTo>
                  <a:lnTo>
                    <a:pt x="101" y="780"/>
                  </a:lnTo>
                  <a:lnTo>
                    <a:pt x="97" y="775"/>
                  </a:lnTo>
                  <a:lnTo>
                    <a:pt x="101" y="772"/>
                  </a:lnTo>
                  <a:lnTo>
                    <a:pt x="106" y="772"/>
                  </a:lnTo>
                  <a:lnTo>
                    <a:pt x="111" y="772"/>
                  </a:lnTo>
                  <a:lnTo>
                    <a:pt x="121" y="775"/>
                  </a:lnTo>
                  <a:lnTo>
                    <a:pt x="135" y="780"/>
                  </a:lnTo>
                  <a:lnTo>
                    <a:pt x="150" y="786"/>
                  </a:lnTo>
                  <a:lnTo>
                    <a:pt x="169" y="792"/>
                  </a:lnTo>
                  <a:lnTo>
                    <a:pt x="193" y="803"/>
                  </a:lnTo>
                  <a:lnTo>
                    <a:pt x="217" y="812"/>
                  </a:lnTo>
                  <a:lnTo>
                    <a:pt x="232" y="820"/>
                  </a:lnTo>
                  <a:lnTo>
                    <a:pt x="251" y="826"/>
                  </a:lnTo>
                  <a:lnTo>
                    <a:pt x="266" y="829"/>
                  </a:lnTo>
                  <a:lnTo>
                    <a:pt x="280" y="831"/>
                  </a:lnTo>
                  <a:lnTo>
                    <a:pt x="290" y="834"/>
                  </a:lnTo>
                  <a:lnTo>
                    <a:pt x="300" y="831"/>
                  </a:lnTo>
                  <a:lnTo>
                    <a:pt x="309" y="831"/>
                  </a:lnTo>
                  <a:lnTo>
                    <a:pt x="314" y="826"/>
                  </a:lnTo>
                  <a:lnTo>
                    <a:pt x="319" y="820"/>
                  </a:lnTo>
                  <a:lnTo>
                    <a:pt x="329" y="814"/>
                  </a:lnTo>
                  <a:lnTo>
                    <a:pt x="334" y="803"/>
                  </a:lnTo>
                  <a:lnTo>
                    <a:pt x="343" y="792"/>
                  </a:lnTo>
                  <a:lnTo>
                    <a:pt x="348" y="778"/>
                  </a:lnTo>
                  <a:lnTo>
                    <a:pt x="358" y="761"/>
                  </a:lnTo>
                  <a:lnTo>
                    <a:pt x="367" y="741"/>
                  </a:lnTo>
                  <a:lnTo>
                    <a:pt x="372" y="730"/>
                  </a:lnTo>
                  <a:lnTo>
                    <a:pt x="372" y="718"/>
                  </a:lnTo>
                  <a:lnTo>
                    <a:pt x="377" y="704"/>
                  </a:lnTo>
                  <a:lnTo>
                    <a:pt x="382" y="690"/>
                  </a:lnTo>
                  <a:lnTo>
                    <a:pt x="382" y="676"/>
                  </a:lnTo>
                  <a:lnTo>
                    <a:pt x="387" y="659"/>
                  </a:lnTo>
                  <a:lnTo>
                    <a:pt x="392" y="642"/>
                  </a:lnTo>
                  <a:lnTo>
                    <a:pt x="392" y="625"/>
                  </a:lnTo>
                  <a:lnTo>
                    <a:pt x="396" y="605"/>
                  </a:lnTo>
                  <a:lnTo>
                    <a:pt x="401" y="585"/>
                  </a:lnTo>
                  <a:lnTo>
                    <a:pt x="401" y="566"/>
                  </a:lnTo>
                  <a:lnTo>
                    <a:pt x="406" y="543"/>
                  </a:lnTo>
                  <a:lnTo>
                    <a:pt x="411" y="520"/>
                  </a:lnTo>
                  <a:lnTo>
                    <a:pt x="416" y="495"/>
                  </a:lnTo>
                  <a:lnTo>
                    <a:pt x="416" y="469"/>
                  </a:lnTo>
                  <a:lnTo>
                    <a:pt x="421" y="441"/>
                  </a:lnTo>
                  <a:lnTo>
                    <a:pt x="425" y="419"/>
                  </a:lnTo>
                  <a:lnTo>
                    <a:pt x="425" y="393"/>
                  </a:lnTo>
                  <a:lnTo>
                    <a:pt x="430" y="370"/>
                  </a:lnTo>
                  <a:lnTo>
                    <a:pt x="430" y="348"/>
                  </a:lnTo>
                  <a:lnTo>
                    <a:pt x="435" y="328"/>
                  </a:lnTo>
                  <a:lnTo>
                    <a:pt x="435" y="311"/>
                  </a:lnTo>
                  <a:lnTo>
                    <a:pt x="435" y="291"/>
                  </a:lnTo>
                  <a:lnTo>
                    <a:pt x="440" y="274"/>
                  </a:lnTo>
                  <a:lnTo>
                    <a:pt x="440" y="260"/>
                  </a:lnTo>
                  <a:lnTo>
                    <a:pt x="440" y="246"/>
                  </a:lnTo>
                  <a:lnTo>
                    <a:pt x="440" y="232"/>
                  </a:lnTo>
                  <a:lnTo>
                    <a:pt x="445" y="221"/>
                  </a:lnTo>
                  <a:lnTo>
                    <a:pt x="445" y="212"/>
                  </a:lnTo>
                  <a:lnTo>
                    <a:pt x="445" y="201"/>
                  </a:lnTo>
                  <a:lnTo>
                    <a:pt x="445" y="192"/>
                  </a:lnTo>
                  <a:lnTo>
                    <a:pt x="445" y="187"/>
                  </a:lnTo>
                  <a:lnTo>
                    <a:pt x="445" y="173"/>
                  </a:lnTo>
                  <a:lnTo>
                    <a:pt x="445" y="164"/>
                  </a:lnTo>
                  <a:lnTo>
                    <a:pt x="440" y="153"/>
                  </a:lnTo>
                  <a:lnTo>
                    <a:pt x="440" y="144"/>
                  </a:lnTo>
                  <a:lnTo>
                    <a:pt x="435" y="136"/>
                  </a:lnTo>
                  <a:lnTo>
                    <a:pt x="435" y="130"/>
                  </a:lnTo>
                  <a:lnTo>
                    <a:pt x="430" y="122"/>
                  </a:lnTo>
                  <a:lnTo>
                    <a:pt x="425" y="116"/>
                  </a:lnTo>
                  <a:lnTo>
                    <a:pt x="416" y="113"/>
                  </a:lnTo>
                  <a:lnTo>
                    <a:pt x="401" y="108"/>
                  </a:lnTo>
                  <a:lnTo>
                    <a:pt x="392" y="108"/>
                  </a:lnTo>
                  <a:lnTo>
                    <a:pt x="382" y="108"/>
                  </a:lnTo>
                  <a:lnTo>
                    <a:pt x="372" y="108"/>
                  </a:lnTo>
                  <a:lnTo>
                    <a:pt x="363" y="110"/>
                  </a:lnTo>
                  <a:lnTo>
                    <a:pt x="348" y="113"/>
                  </a:lnTo>
                  <a:lnTo>
                    <a:pt x="334" y="119"/>
                  </a:lnTo>
                  <a:lnTo>
                    <a:pt x="319" y="122"/>
                  </a:lnTo>
                  <a:lnTo>
                    <a:pt x="300" y="130"/>
                  </a:lnTo>
                  <a:lnTo>
                    <a:pt x="280" y="136"/>
                  </a:lnTo>
                  <a:lnTo>
                    <a:pt x="256" y="144"/>
                  </a:lnTo>
                  <a:lnTo>
                    <a:pt x="232" y="150"/>
                  </a:lnTo>
                  <a:lnTo>
                    <a:pt x="208" y="158"/>
                  </a:lnTo>
                  <a:lnTo>
                    <a:pt x="179" y="167"/>
                  </a:lnTo>
                  <a:lnTo>
                    <a:pt x="155" y="173"/>
                  </a:lnTo>
                  <a:lnTo>
                    <a:pt x="135" y="178"/>
                  </a:lnTo>
                  <a:lnTo>
                    <a:pt x="116" y="184"/>
                  </a:lnTo>
                  <a:lnTo>
                    <a:pt x="101" y="187"/>
                  </a:lnTo>
                  <a:lnTo>
                    <a:pt x="92" y="187"/>
                  </a:lnTo>
                  <a:lnTo>
                    <a:pt x="82" y="187"/>
                  </a:lnTo>
                  <a:lnTo>
                    <a:pt x="77" y="187"/>
                  </a:lnTo>
                  <a:lnTo>
                    <a:pt x="68" y="187"/>
                  </a:lnTo>
                  <a:lnTo>
                    <a:pt x="63" y="184"/>
                  </a:lnTo>
                  <a:lnTo>
                    <a:pt x="58" y="184"/>
                  </a:lnTo>
                  <a:lnTo>
                    <a:pt x="53" y="181"/>
                  </a:lnTo>
                  <a:lnTo>
                    <a:pt x="43" y="175"/>
                  </a:lnTo>
                  <a:lnTo>
                    <a:pt x="38" y="173"/>
                  </a:lnTo>
                  <a:lnTo>
                    <a:pt x="34" y="167"/>
                  </a:lnTo>
                  <a:lnTo>
                    <a:pt x="29" y="158"/>
                  </a:lnTo>
                  <a:lnTo>
                    <a:pt x="14" y="147"/>
                  </a:lnTo>
                  <a:lnTo>
                    <a:pt x="5" y="139"/>
                  </a:lnTo>
                  <a:lnTo>
                    <a:pt x="0" y="130"/>
                  </a:lnTo>
                  <a:lnTo>
                    <a:pt x="0" y="125"/>
                  </a:lnTo>
                  <a:lnTo>
                    <a:pt x="0" y="122"/>
                  </a:lnTo>
                  <a:lnTo>
                    <a:pt x="0" y="119"/>
                  </a:lnTo>
                  <a:lnTo>
                    <a:pt x="5" y="119"/>
                  </a:lnTo>
                  <a:lnTo>
                    <a:pt x="9" y="116"/>
                  </a:lnTo>
                  <a:lnTo>
                    <a:pt x="19" y="116"/>
                  </a:lnTo>
                  <a:lnTo>
                    <a:pt x="29" y="113"/>
                  </a:lnTo>
                  <a:lnTo>
                    <a:pt x="38" y="113"/>
                  </a:lnTo>
                  <a:lnTo>
                    <a:pt x="53" y="110"/>
                  </a:lnTo>
                  <a:lnTo>
                    <a:pt x="82" y="105"/>
                  </a:lnTo>
                  <a:lnTo>
                    <a:pt x="111" y="99"/>
                  </a:lnTo>
                  <a:lnTo>
                    <a:pt x="150" y="91"/>
                  </a:lnTo>
                  <a:lnTo>
                    <a:pt x="169" y="88"/>
                  </a:lnTo>
                  <a:lnTo>
                    <a:pt x="188" y="82"/>
                  </a:lnTo>
                  <a:lnTo>
                    <a:pt x="227" y="71"/>
                  </a:lnTo>
                  <a:lnTo>
                    <a:pt x="266" y="62"/>
                  </a:lnTo>
                  <a:lnTo>
                    <a:pt x="300" y="51"/>
                  </a:lnTo>
                  <a:lnTo>
                    <a:pt x="329" y="40"/>
                  </a:lnTo>
                  <a:lnTo>
                    <a:pt x="348" y="37"/>
                  </a:lnTo>
                  <a:lnTo>
                    <a:pt x="358" y="34"/>
                  </a:lnTo>
                  <a:lnTo>
                    <a:pt x="372" y="31"/>
                  </a:lnTo>
                  <a:lnTo>
                    <a:pt x="382" y="28"/>
                  </a:lnTo>
                  <a:lnTo>
                    <a:pt x="392" y="23"/>
                  </a:lnTo>
                  <a:lnTo>
                    <a:pt x="401" y="20"/>
                  </a:lnTo>
                  <a:lnTo>
                    <a:pt x="406" y="17"/>
                  </a:lnTo>
                  <a:lnTo>
                    <a:pt x="406" y="14"/>
                  </a:lnTo>
                  <a:lnTo>
                    <a:pt x="416" y="9"/>
                  </a:lnTo>
                  <a:lnTo>
                    <a:pt x="421" y="6"/>
                  </a:lnTo>
                  <a:lnTo>
                    <a:pt x="430" y="3"/>
                  </a:lnTo>
                  <a:lnTo>
                    <a:pt x="440" y="0"/>
                  </a:lnTo>
                  <a:lnTo>
                    <a:pt x="440" y="0"/>
                  </a:lnTo>
                  <a:lnTo>
                    <a:pt x="445" y="3"/>
                  </a:lnTo>
                  <a:lnTo>
                    <a:pt x="454" y="6"/>
                  </a:lnTo>
                  <a:lnTo>
                    <a:pt x="459" y="9"/>
                  </a:lnTo>
                  <a:lnTo>
                    <a:pt x="469" y="14"/>
                  </a:lnTo>
                  <a:lnTo>
                    <a:pt x="483" y="20"/>
                  </a:lnTo>
                  <a:lnTo>
                    <a:pt x="493" y="26"/>
                  </a:lnTo>
                  <a:lnTo>
                    <a:pt x="508" y="34"/>
                  </a:lnTo>
                  <a:lnTo>
                    <a:pt x="522" y="45"/>
                  </a:lnTo>
                  <a:lnTo>
                    <a:pt x="537" y="54"/>
                  </a:lnTo>
                  <a:lnTo>
                    <a:pt x="546" y="62"/>
                  </a:lnTo>
                  <a:lnTo>
                    <a:pt x="556" y="71"/>
                  </a:lnTo>
                  <a:lnTo>
                    <a:pt x="561" y="76"/>
                  </a:lnTo>
                  <a:lnTo>
                    <a:pt x="566" y="85"/>
                  </a:lnTo>
                  <a:lnTo>
                    <a:pt x="571" y="91"/>
                  </a:lnTo>
                  <a:lnTo>
                    <a:pt x="575" y="96"/>
                  </a:lnTo>
                  <a:lnTo>
                    <a:pt x="575" y="108"/>
                  </a:lnTo>
                  <a:lnTo>
                    <a:pt x="571" y="116"/>
                  </a:lnTo>
                  <a:lnTo>
                    <a:pt x="566" y="125"/>
                  </a:lnTo>
                  <a:lnTo>
                    <a:pt x="556" y="130"/>
                  </a:lnTo>
                  <a:lnTo>
                    <a:pt x="551" y="136"/>
                  </a:lnTo>
                  <a:lnTo>
                    <a:pt x="551" y="144"/>
                  </a:lnTo>
                  <a:lnTo>
                    <a:pt x="546" y="156"/>
                  </a:lnTo>
                  <a:lnTo>
                    <a:pt x="542" y="167"/>
                  </a:lnTo>
                  <a:lnTo>
                    <a:pt x="542" y="184"/>
                  </a:lnTo>
                  <a:lnTo>
                    <a:pt x="537" y="201"/>
                  </a:lnTo>
                  <a:lnTo>
                    <a:pt x="537" y="221"/>
                  </a:lnTo>
                  <a:lnTo>
                    <a:pt x="532" y="240"/>
                  </a:lnTo>
                  <a:lnTo>
                    <a:pt x="532" y="266"/>
                  </a:lnTo>
                  <a:lnTo>
                    <a:pt x="527" y="294"/>
                  </a:lnTo>
                  <a:lnTo>
                    <a:pt x="522" y="322"/>
                  </a:lnTo>
                  <a:lnTo>
                    <a:pt x="522" y="356"/>
                  </a:lnTo>
                  <a:lnTo>
                    <a:pt x="517" y="390"/>
                  </a:lnTo>
                  <a:lnTo>
                    <a:pt x="513" y="424"/>
                  </a:lnTo>
                  <a:lnTo>
                    <a:pt x="508" y="464"/>
                  </a:lnTo>
                  <a:lnTo>
                    <a:pt x="503" y="503"/>
                  </a:lnTo>
                  <a:lnTo>
                    <a:pt x="498" y="546"/>
                  </a:lnTo>
                  <a:lnTo>
                    <a:pt x="493" y="585"/>
                  </a:lnTo>
                  <a:lnTo>
                    <a:pt x="483" y="625"/>
                  </a:lnTo>
                  <a:lnTo>
                    <a:pt x="479" y="665"/>
                  </a:lnTo>
                  <a:lnTo>
                    <a:pt x="469" y="701"/>
                  </a:lnTo>
                  <a:lnTo>
                    <a:pt x="459" y="738"/>
                  </a:lnTo>
                  <a:lnTo>
                    <a:pt x="450" y="775"/>
                  </a:lnTo>
                  <a:lnTo>
                    <a:pt x="440" y="809"/>
                  </a:lnTo>
                  <a:lnTo>
                    <a:pt x="440" y="809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" name="组合 37"/>
          <p:cNvGrpSpPr/>
          <p:nvPr/>
        </p:nvGrpSpPr>
        <p:grpSpPr>
          <a:xfrm>
            <a:off x="5062853" y="2545855"/>
            <a:ext cx="2241550" cy="2679700"/>
            <a:chOff x="5454651" y="642938"/>
            <a:chExt cx="2241550" cy="2679700"/>
          </a:xfrm>
          <a:solidFill>
            <a:schemeClr val="tx1"/>
          </a:solidFill>
        </p:grpSpPr>
        <p:sp>
          <p:nvSpPr>
            <p:cNvPr id="17" name="Freeform 13"/>
            <p:cNvSpPr/>
            <p:nvPr/>
          </p:nvSpPr>
          <p:spPr bwMode="auto">
            <a:xfrm>
              <a:off x="6083301" y="642938"/>
              <a:ext cx="738188" cy="368300"/>
            </a:xfrm>
            <a:custGeom>
              <a:avLst/>
              <a:gdLst>
                <a:gd name="T0" fmla="*/ 339 w 465"/>
                <a:gd name="T1" fmla="*/ 40 h 232"/>
                <a:gd name="T2" fmla="*/ 334 w 465"/>
                <a:gd name="T3" fmla="*/ 29 h 232"/>
                <a:gd name="T4" fmla="*/ 334 w 465"/>
                <a:gd name="T5" fmla="*/ 20 h 232"/>
                <a:gd name="T6" fmla="*/ 334 w 465"/>
                <a:gd name="T7" fmla="*/ 12 h 232"/>
                <a:gd name="T8" fmla="*/ 339 w 465"/>
                <a:gd name="T9" fmla="*/ 6 h 232"/>
                <a:gd name="T10" fmla="*/ 344 w 465"/>
                <a:gd name="T11" fmla="*/ 0 h 232"/>
                <a:gd name="T12" fmla="*/ 358 w 465"/>
                <a:gd name="T13" fmla="*/ 0 h 232"/>
                <a:gd name="T14" fmla="*/ 368 w 465"/>
                <a:gd name="T15" fmla="*/ 0 h 232"/>
                <a:gd name="T16" fmla="*/ 387 w 465"/>
                <a:gd name="T17" fmla="*/ 6 h 232"/>
                <a:gd name="T18" fmla="*/ 402 w 465"/>
                <a:gd name="T19" fmla="*/ 17 h 232"/>
                <a:gd name="T20" fmla="*/ 411 w 465"/>
                <a:gd name="T21" fmla="*/ 26 h 232"/>
                <a:gd name="T22" fmla="*/ 426 w 465"/>
                <a:gd name="T23" fmla="*/ 40 h 232"/>
                <a:gd name="T24" fmla="*/ 440 w 465"/>
                <a:gd name="T25" fmla="*/ 54 h 232"/>
                <a:gd name="T26" fmla="*/ 450 w 465"/>
                <a:gd name="T27" fmla="*/ 68 h 232"/>
                <a:gd name="T28" fmla="*/ 460 w 465"/>
                <a:gd name="T29" fmla="*/ 80 h 232"/>
                <a:gd name="T30" fmla="*/ 465 w 465"/>
                <a:gd name="T31" fmla="*/ 91 h 232"/>
                <a:gd name="T32" fmla="*/ 465 w 465"/>
                <a:gd name="T33" fmla="*/ 102 h 232"/>
                <a:gd name="T34" fmla="*/ 465 w 465"/>
                <a:gd name="T35" fmla="*/ 108 h 232"/>
                <a:gd name="T36" fmla="*/ 460 w 465"/>
                <a:gd name="T37" fmla="*/ 114 h 232"/>
                <a:gd name="T38" fmla="*/ 450 w 465"/>
                <a:gd name="T39" fmla="*/ 119 h 232"/>
                <a:gd name="T40" fmla="*/ 440 w 465"/>
                <a:gd name="T41" fmla="*/ 125 h 232"/>
                <a:gd name="T42" fmla="*/ 426 w 465"/>
                <a:gd name="T43" fmla="*/ 131 h 232"/>
                <a:gd name="T44" fmla="*/ 411 w 465"/>
                <a:gd name="T45" fmla="*/ 136 h 232"/>
                <a:gd name="T46" fmla="*/ 392 w 465"/>
                <a:gd name="T47" fmla="*/ 145 h 232"/>
                <a:gd name="T48" fmla="*/ 368 w 465"/>
                <a:gd name="T49" fmla="*/ 150 h 232"/>
                <a:gd name="T50" fmla="*/ 320 w 465"/>
                <a:gd name="T51" fmla="*/ 167 h 232"/>
                <a:gd name="T52" fmla="*/ 262 w 465"/>
                <a:gd name="T53" fmla="*/ 181 h 232"/>
                <a:gd name="T54" fmla="*/ 203 w 465"/>
                <a:gd name="T55" fmla="*/ 198 h 232"/>
                <a:gd name="T56" fmla="*/ 136 w 465"/>
                <a:gd name="T57" fmla="*/ 213 h 232"/>
                <a:gd name="T58" fmla="*/ 107 w 465"/>
                <a:gd name="T59" fmla="*/ 221 h 232"/>
                <a:gd name="T60" fmla="*/ 78 w 465"/>
                <a:gd name="T61" fmla="*/ 227 h 232"/>
                <a:gd name="T62" fmla="*/ 54 w 465"/>
                <a:gd name="T63" fmla="*/ 229 h 232"/>
                <a:gd name="T64" fmla="*/ 34 w 465"/>
                <a:gd name="T65" fmla="*/ 229 h 232"/>
                <a:gd name="T66" fmla="*/ 20 w 465"/>
                <a:gd name="T67" fmla="*/ 232 h 232"/>
                <a:gd name="T68" fmla="*/ 10 w 465"/>
                <a:gd name="T69" fmla="*/ 232 h 232"/>
                <a:gd name="T70" fmla="*/ 0 w 465"/>
                <a:gd name="T71" fmla="*/ 229 h 232"/>
                <a:gd name="T72" fmla="*/ 0 w 465"/>
                <a:gd name="T73" fmla="*/ 227 h 232"/>
                <a:gd name="T74" fmla="*/ 0 w 465"/>
                <a:gd name="T75" fmla="*/ 224 h 232"/>
                <a:gd name="T76" fmla="*/ 5 w 465"/>
                <a:gd name="T77" fmla="*/ 218 h 232"/>
                <a:gd name="T78" fmla="*/ 15 w 465"/>
                <a:gd name="T79" fmla="*/ 213 h 232"/>
                <a:gd name="T80" fmla="*/ 29 w 465"/>
                <a:gd name="T81" fmla="*/ 207 h 232"/>
                <a:gd name="T82" fmla="*/ 44 w 465"/>
                <a:gd name="T83" fmla="*/ 198 h 232"/>
                <a:gd name="T84" fmla="*/ 68 w 465"/>
                <a:gd name="T85" fmla="*/ 190 h 232"/>
                <a:gd name="T86" fmla="*/ 92 w 465"/>
                <a:gd name="T87" fmla="*/ 179 h 232"/>
                <a:gd name="T88" fmla="*/ 126 w 465"/>
                <a:gd name="T89" fmla="*/ 164 h 232"/>
                <a:gd name="T90" fmla="*/ 155 w 465"/>
                <a:gd name="T91" fmla="*/ 153 h 232"/>
                <a:gd name="T92" fmla="*/ 184 w 465"/>
                <a:gd name="T93" fmla="*/ 139 h 232"/>
                <a:gd name="T94" fmla="*/ 208 w 465"/>
                <a:gd name="T95" fmla="*/ 128 h 232"/>
                <a:gd name="T96" fmla="*/ 232 w 465"/>
                <a:gd name="T97" fmla="*/ 119 h 232"/>
                <a:gd name="T98" fmla="*/ 252 w 465"/>
                <a:gd name="T99" fmla="*/ 108 h 232"/>
                <a:gd name="T100" fmla="*/ 271 w 465"/>
                <a:gd name="T101" fmla="*/ 99 h 232"/>
                <a:gd name="T102" fmla="*/ 291 w 465"/>
                <a:gd name="T103" fmla="*/ 91 h 232"/>
                <a:gd name="T104" fmla="*/ 305 w 465"/>
                <a:gd name="T105" fmla="*/ 82 h 232"/>
                <a:gd name="T106" fmla="*/ 315 w 465"/>
                <a:gd name="T107" fmla="*/ 74 h 232"/>
                <a:gd name="T108" fmla="*/ 324 w 465"/>
                <a:gd name="T109" fmla="*/ 68 h 232"/>
                <a:gd name="T110" fmla="*/ 329 w 465"/>
                <a:gd name="T111" fmla="*/ 63 h 232"/>
                <a:gd name="T112" fmla="*/ 334 w 465"/>
                <a:gd name="T113" fmla="*/ 57 h 232"/>
                <a:gd name="T114" fmla="*/ 339 w 465"/>
                <a:gd name="T115" fmla="*/ 51 h 232"/>
                <a:gd name="T116" fmla="*/ 339 w 465"/>
                <a:gd name="T117" fmla="*/ 46 h 232"/>
                <a:gd name="T118" fmla="*/ 339 w 465"/>
                <a:gd name="T119" fmla="*/ 43 h 232"/>
                <a:gd name="T120" fmla="*/ 339 w 465"/>
                <a:gd name="T121" fmla="*/ 40 h 232"/>
                <a:gd name="T122" fmla="*/ 339 w 465"/>
                <a:gd name="T123" fmla="*/ 4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65" h="232">
                  <a:moveTo>
                    <a:pt x="339" y="40"/>
                  </a:moveTo>
                  <a:lnTo>
                    <a:pt x="334" y="29"/>
                  </a:lnTo>
                  <a:lnTo>
                    <a:pt x="334" y="20"/>
                  </a:lnTo>
                  <a:lnTo>
                    <a:pt x="334" y="12"/>
                  </a:lnTo>
                  <a:lnTo>
                    <a:pt x="339" y="6"/>
                  </a:lnTo>
                  <a:lnTo>
                    <a:pt x="344" y="0"/>
                  </a:lnTo>
                  <a:lnTo>
                    <a:pt x="358" y="0"/>
                  </a:lnTo>
                  <a:lnTo>
                    <a:pt x="368" y="0"/>
                  </a:lnTo>
                  <a:lnTo>
                    <a:pt x="387" y="6"/>
                  </a:lnTo>
                  <a:lnTo>
                    <a:pt x="402" y="17"/>
                  </a:lnTo>
                  <a:lnTo>
                    <a:pt x="411" y="26"/>
                  </a:lnTo>
                  <a:lnTo>
                    <a:pt x="426" y="40"/>
                  </a:lnTo>
                  <a:lnTo>
                    <a:pt x="440" y="54"/>
                  </a:lnTo>
                  <a:lnTo>
                    <a:pt x="450" y="68"/>
                  </a:lnTo>
                  <a:lnTo>
                    <a:pt x="460" y="80"/>
                  </a:lnTo>
                  <a:lnTo>
                    <a:pt x="465" y="91"/>
                  </a:lnTo>
                  <a:lnTo>
                    <a:pt x="465" y="102"/>
                  </a:lnTo>
                  <a:lnTo>
                    <a:pt x="465" y="108"/>
                  </a:lnTo>
                  <a:lnTo>
                    <a:pt x="460" y="114"/>
                  </a:lnTo>
                  <a:lnTo>
                    <a:pt x="450" y="119"/>
                  </a:lnTo>
                  <a:lnTo>
                    <a:pt x="440" y="125"/>
                  </a:lnTo>
                  <a:lnTo>
                    <a:pt x="426" y="131"/>
                  </a:lnTo>
                  <a:lnTo>
                    <a:pt x="411" y="136"/>
                  </a:lnTo>
                  <a:lnTo>
                    <a:pt x="392" y="145"/>
                  </a:lnTo>
                  <a:lnTo>
                    <a:pt x="368" y="150"/>
                  </a:lnTo>
                  <a:lnTo>
                    <a:pt x="320" y="167"/>
                  </a:lnTo>
                  <a:lnTo>
                    <a:pt x="262" y="181"/>
                  </a:lnTo>
                  <a:lnTo>
                    <a:pt x="203" y="198"/>
                  </a:lnTo>
                  <a:lnTo>
                    <a:pt x="136" y="213"/>
                  </a:lnTo>
                  <a:lnTo>
                    <a:pt x="107" y="221"/>
                  </a:lnTo>
                  <a:lnTo>
                    <a:pt x="78" y="227"/>
                  </a:lnTo>
                  <a:lnTo>
                    <a:pt x="54" y="229"/>
                  </a:lnTo>
                  <a:lnTo>
                    <a:pt x="34" y="229"/>
                  </a:lnTo>
                  <a:lnTo>
                    <a:pt x="20" y="232"/>
                  </a:lnTo>
                  <a:lnTo>
                    <a:pt x="10" y="232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4"/>
                  </a:lnTo>
                  <a:lnTo>
                    <a:pt x="5" y="218"/>
                  </a:lnTo>
                  <a:lnTo>
                    <a:pt x="15" y="213"/>
                  </a:lnTo>
                  <a:lnTo>
                    <a:pt x="29" y="207"/>
                  </a:lnTo>
                  <a:lnTo>
                    <a:pt x="44" y="198"/>
                  </a:lnTo>
                  <a:lnTo>
                    <a:pt x="68" y="190"/>
                  </a:lnTo>
                  <a:lnTo>
                    <a:pt x="92" y="179"/>
                  </a:lnTo>
                  <a:lnTo>
                    <a:pt x="126" y="164"/>
                  </a:lnTo>
                  <a:lnTo>
                    <a:pt x="155" y="153"/>
                  </a:lnTo>
                  <a:lnTo>
                    <a:pt x="184" y="139"/>
                  </a:lnTo>
                  <a:lnTo>
                    <a:pt x="208" y="128"/>
                  </a:lnTo>
                  <a:lnTo>
                    <a:pt x="232" y="119"/>
                  </a:lnTo>
                  <a:lnTo>
                    <a:pt x="252" y="108"/>
                  </a:lnTo>
                  <a:lnTo>
                    <a:pt x="271" y="99"/>
                  </a:lnTo>
                  <a:lnTo>
                    <a:pt x="291" y="91"/>
                  </a:lnTo>
                  <a:lnTo>
                    <a:pt x="305" y="82"/>
                  </a:lnTo>
                  <a:lnTo>
                    <a:pt x="315" y="74"/>
                  </a:lnTo>
                  <a:lnTo>
                    <a:pt x="324" y="68"/>
                  </a:lnTo>
                  <a:lnTo>
                    <a:pt x="329" y="63"/>
                  </a:lnTo>
                  <a:lnTo>
                    <a:pt x="334" y="57"/>
                  </a:lnTo>
                  <a:lnTo>
                    <a:pt x="339" y="51"/>
                  </a:lnTo>
                  <a:lnTo>
                    <a:pt x="339" y="46"/>
                  </a:lnTo>
                  <a:lnTo>
                    <a:pt x="339" y="43"/>
                  </a:lnTo>
                  <a:lnTo>
                    <a:pt x="339" y="40"/>
                  </a:lnTo>
                  <a:lnTo>
                    <a:pt x="339" y="40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5630863" y="1111251"/>
              <a:ext cx="1658938" cy="344488"/>
            </a:xfrm>
            <a:custGeom>
              <a:avLst/>
              <a:gdLst>
                <a:gd name="T0" fmla="*/ 508 w 1045"/>
                <a:gd name="T1" fmla="*/ 149 h 217"/>
                <a:gd name="T2" fmla="*/ 469 w 1045"/>
                <a:gd name="T3" fmla="*/ 155 h 217"/>
                <a:gd name="T4" fmla="*/ 411 w 1045"/>
                <a:gd name="T5" fmla="*/ 164 h 217"/>
                <a:gd name="T6" fmla="*/ 339 w 1045"/>
                <a:gd name="T7" fmla="*/ 175 h 217"/>
                <a:gd name="T8" fmla="*/ 276 w 1045"/>
                <a:gd name="T9" fmla="*/ 186 h 217"/>
                <a:gd name="T10" fmla="*/ 232 w 1045"/>
                <a:gd name="T11" fmla="*/ 192 h 217"/>
                <a:gd name="T12" fmla="*/ 198 w 1045"/>
                <a:gd name="T13" fmla="*/ 200 h 217"/>
                <a:gd name="T14" fmla="*/ 164 w 1045"/>
                <a:gd name="T15" fmla="*/ 203 h 217"/>
                <a:gd name="T16" fmla="*/ 140 w 1045"/>
                <a:gd name="T17" fmla="*/ 209 h 217"/>
                <a:gd name="T18" fmla="*/ 121 w 1045"/>
                <a:gd name="T19" fmla="*/ 212 h 217"/>
                <a:gd name="T20" fmla="*/ 97 w 1045"/>
                <a:gd name="T21" fmla="*/ 214 h 217"/>
                <a:gd name="T22" fmla="*/ 77 w 1045"/>
                <a:gd name="T23" fmla="*/ 214 h 217"/>
                <a:gd name="T24" fmla="*/ 48 w 1045"/>
                <a:gd name="T25" fmla="*/ 206 h 217"/>
                <a:gd name="T26" fmla="*/ 19 w 1045"/>
                <a:gd name="T27" fmla="*/ 189 h 217"/>
                <a:gd name="T28" fmla="*/ 0 w 1045"/>
                <a:gd name="T29" fmla="*/ 175 h 217"/>
                <a:gd name="T30" fmla="*/ 0 w 1045"/>
                <a:gd name="T31" fmla="*/ 166 h 217"/>
                <a:gd name="T32" fmla="*/ 14 w 1045"/>
                <a:gd name="T33" fmla="*/ 161 h 217"/>
                <a:gd name="T34" fmla="*/ 34 w 1045"/>
                <a:gd name="T35" fmla="*/ 155 h 217"/>
                <a:gd name="T36" fmla="*/ 68 w 1045"/>
                <a:gd name="T37" fmla="*/ 149 h 217"/>
                <a:gd name="T38" fmla="*/ 111 w 1045"/>
                <a:gd name="T39" fmla="*/ 144 h 217"/>
                <a:gd name="T40" fmla="*/ 164 w 1045"/>
                <a:gd name="T41" fmla="*/ 135 h 217"/>
                <a:gd name="T42" fmla="*/ 237 w 1045"/>
                <a:gd name="T43" fmla="*/ 127 h 217"/>
                <a:gd name="T44" fmla="*/ 319 w 1045"/>
                <a:gd name="T45" fmla="*/ 113 h 217"/>
                <a:gd name="T46" fmla="*/ 464 w 1045"/>
                <a:gd name="T47" fmla="*/ 87 h 217"/>
                <a:gd name="T48" fmla="*/ 653 w 1045"/>
                <a:gd name="T49" fmla="*/ 50 h 217"/>
                <a:gd name="T50" fmla="*/ 784 w 1045"/>
                <a:gd name="T51" fmla="*/ 22 h 217"/>
                <a:gd name="T52" fmla="*/ 856 w 1045"/>
                <a:gd name="T53" fmla="*/ 8 h 217"/>
                <a:gd name="T54" fmla="*/ 914 w 1045"/>
                <a:gd name="T55" fmla="*/ 2 h 217"/>
                <a:gd name="T56" fmla="*/ 948 w 1045"/>
                <a:gd name="T57" fmla="*/ 0 h 217"/>
                <a:gd name="T58" fmla="*/ 982 w 1045"/>
                <a:gd name="T59" fmla="*/ 8 h 217"/>
                <a:gd name="T60" fmla="*/ 1011 w 1045"/>
                <a:gd name="T61" fmla="*/ 28 h 217"/>
                <a:gd name="T62" fmla="*/ 1030 w 1045"/>
                <a:gd name="T63" fmla="*/ 50 h 217"/>
                <a:gd name="T64" fmla="*/ 1040 w 1045"/>
                <a:gd name="T65" fmla="*/ 62 h 217"/>
                <a:gd name="T66" fmla="*/ 1045 w 1045"/>
                <a:gd name="T67" fmla="*/ 73 h 217"/>
                <a:gd name="T68" fmla="*/ 1045 w 1045"/>
                <a:gd name="T69" fmla="*/ 82 h 217"/>
                <a:gd name="T70" fmla="*/ 1040 w 1045"/>
                <a:gd name="T71" fmla="*/ 87 h 217"/>
                <a:gd name="T72" fmla="*/ 1030 w 1045"/>
                <a:gd name="T73" fmla="*/ 93 h 217"/>
                <a:gd name="T74" fmla="*/ 1016 w 1045"/>
                <a:gd name="T75" fmla="*/ 98 h 217"/>
                <a:gd name="T76" fmla="*/ 992 w 1045"/>
                <a:gd name="T77" fmla="*/ 104 h 217"/>
                <a:gd name="T78" fmla="*/ 958 w 1045"/>
                <a:gd name="T79" fmla="*/ 104 h 217"/>
                <a:gd name="T80" fmla="*/ 919 w 1045"/>
                <a:gd name="T81" fmla="*/ 107 h 217"/>
                <a:gd name="T82" fmla="*/ 871 w 1045"/>
                <a:gd name="T83" fmla="*/ 107 h 217"/>
                <a:gd name="T84" fmla="*/ 813 w 1045"/>
                <a:gd name="T85" fmla="*/ 113 h 217"/>
                <a:gd name="T86" fmla="*/ 750 w 1045"/>
                <a:gd name="T87" fmla="*/ 115 h 217"/>
                <a:gd name="T88" fmla="*/ 677 w 1045"/>
                <a:gd name="T89" fmla="*/ 124 h 217"/>
                <a:gd name="T90" fmla="*/ 619 w 1045"/>
                <a:gd name="T91" fmla="*/ 132 h 217"/>
                <a:gd name="T92" fmla="*/ 571 w 1045"/>
                <a:gd name="T93" fmla="*/ 138 h 217"/>
                <a:gd name="T94" fmla="*/ 537 w 1045"/>
                <a:gd name="T95" fmla="*/ 144 h 217"/>
                <a:gd name="T96" fmla="*/ 522 w 1045"/>
                <a:gd name="T97" fmla="*/ 14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5" h="217">
                  <a:moveTo>
                    <a:pt x="522" y="147"/>
                  </a:moveTo>
                  <a:lnTo>
                    <a:pt x="508" y="149"/>
                  </a:lnTo>
                  <a:lnTo>
                    <a:pt x="493" y="152"/>
                  </a:lnTo>
                  <a:lnTo>
                    <a:pt x="469" y="155"/>
                  </a:lnTo>
                  <a:lnTo>
                    <a:pt x="445" y="158"/>
                  </a:lnTo>
                  <a:lnTo>
                    <a:pt x="411" y="164"/>
                  </a:lnTo>
                  <a:lnTo>
                    <a:pt x="377" y="169"/>
                  </a:lnTo>
                  <a:lnTo>
                    <a:pt x="339" y="175"/>
                  </a:lnTo>
                  <a:lnTo>
                    <a:pt x="295" y="180"/>
                  </a:lnTo>
                  <a:lnTo>
                    <a:pt x="276" y="186"/>
                  </a:lnTo>
                  <a:lnTo>
                    <a:pt x="251" y="189"/>
                  </a:lnTo>
                  <a:lnTo>
                    <a:pt x="232" y="192"/>
                  </a:lnTo>
                  <a:lnTo>
                    <a:pt x="213" y="195"/>
                  </a:lnTo>
                  <a:lnTo>
                    <a:pt x="198" y="200"/>
                  </a:lnTo>
                  <a:lnTo>
                    <a:pt x="179" y="203"/>
                  </a:lnTo>
                  <a:lnTo>
                    <a:pt x="164" y="203"/>
                  </a:lnTo>
                  <a:lnTo>
                    <a:pt x="155" y="206"/>
                  </a:lnTo>
                  <a:lnTo>
                    <a:pt x="140" y="209"/>
                  </a:lnTo>
                  <a:lnTo>
                    <a:pt x="131" y="212"/>
                  </a:lnTo>
                  <a:lnTo>
                    <a:pt x="121" y="212"/>
                  </a:lnTo>
                  <a:lnTo>
                    <a:pt x="111" y="214"/>
                  </a:lnTo>
                  <a:lnTo>
                    <a:pt x="97" y="214"/>
                  </a:lnTo>
                  <a:lnTo>
                    <a:pt x="87" y="217"/>
                  </a:lnTo>
                  <a:lnTo>
                    <a:pt x="77" y="214"/>
                  </a:lnTo>
                  <a:lnTo>
                    <a:pt x="63" y="212"/>
                  </a:lnTo>
                  <a:lnTo>
                    <a:pt x="48" y="206"/>
                  </a:lnTo>
                  <a:lnTo>
                    <a:pt x="34" y="195"/>
                  </a:lnTo>
                  <a:lnTo>
                    <a:pt x="19" y="189"/>
                  </a:lnTo>
                  <a:lnTo>
                    <a:pt x="10" y="180"/>
                  </a:lnTo>
                  <a:lnTo>
                    <a:pt x="0" y="175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5" y="164"/>
                  </a:lnTo>
                  <a:lnTo>
                    <a:pt x="14" y="161"/>
                  </a:lnTo>
                  <a:lnTo>
                    <a:pt x="24" y="158"/>
                  </a:lnTo>
                  <a:lnTo>
                    <a:pt x="34" y="155"/>
                  </a:lnTo>
                  <a:lnTo>
                    <a:pt x="48" y="152"/>
                  </a:lnTo>
                  <a:lnTo>
                    <a:pt x="68" y="149"/>
                  </a:lnTo>
                  <a:lnTo>
                    <a:pt x="87" y="147"/>
                  </a:lnTo>
                  <a:lnTo>
                    <a:pt x="111" y="144"/>
                  </a:lnTo>
                  <a:lnTo>
                    <a:pt x="135" y="141"/>
                  </a:lnTo>
                  <a:lnTo>
                    <a:pt x="164" y="135"/>
                  </a:lnTo>
                  <a:lnTo>
                    <a:pt x="198" y="132"/>
                  </a:lnTo>
                  <a:lnTo>
                    <a:pt x="237" y="127"/>
                  </a:lnTo>
                  <a:lnTo>
                    <a:pt x="276" y="121"/>
                  </a:lnTo>
                  <a:lnTo>
                    <a:pt x="319" y="113"/>
                  </a:lnTo>
                  <a:lnTo>
                    <a:pt x="368" y="104"/>
                  </a:lnTo>
                  <a:lnTo>
                    <a:pt x="464" y="87"/>
                  </a:lnTo>
                  <a:lnTo>
                    <a:pt x="561" y="70"/>
                  </a:lnTo>
                  <a:lnTo>
                    <a:pt x="653" y="50"/>
                  </a:lnTo>
                  <a:lnTo>
                    <a:pt x="745" y="28"/>
                  </a:lnTo>
                  <a:lnTo>
                    <a:pt x="784" y="22"/>
                  </a:lnTo>
                  <a:lnTo>
                    <a:pt x="822" y="14"/>
                  </a:lnTo>
                  <a:lnTo>
                    <a:pt x="856" y="8"/>
                  </a:lnTo>
                  <a:lnTo>
                    <a:pt x="885" y="5"/>
                  </a:lnTo>
                  <a:lnTo>
                    <a:pt x="914" y="2"/>
                  </a:lnTo>
                  <a:lnTo>
                    <a:pt x="933" y="0"/>
                  </a:lnTo>
                  <a:lnTo>
                    <a:pt x="948" y="0"/>
                  </a:lnTo>
                  <a:lnTo>
                    <a:pt x="962" y="2"/>
                  </a:lnTo>
                  <a:lnTo>
                    <a:pt x="982" y="8"/>
                  </a:lnTo>
                  <a:lnTo>
                    <a:pt x="996" y="16"/>
                  </a:lnTo>
                  <a:lnTo>
                    <a:pt x="1011" y="28"/>
                  </a:lnTo>
                  <a:lnTo>
                    <a:pt x="1021" y="42"/>
                  </a:lnTo>
                  <a:lnTo>
                    <a:pt x="1030" y="50"/>
                  </a:lnTo>
                  <a:lnTo>
                    <a:pt x="1035" y="56"/>
                  </a:lnTo>
                  <a:lnTo>
                    <a:pt x="1040" y="62"/>
                  </a:lnTo>
                  <a:lnTo>
                    <a:pt x="1040" y="65"/>
                  </a:lnTo>
                  <a:lnTo>
                    <a:pt x="1045" y="73"/>
                  </a:lnTo>
                  <a:lnTo>
                    <a:pt x="1045" y="79"/>
                  </a:lnTo>
                  <a:lnTo>
                    <a:pt x="1045" y="82"/>
                  </a:lnTo>
                  <a:lnTo>
                    <a:pt x="1045" y="84"/>
                  </a:lnTo>
                  <a:lnTo>
                    <a:pt x="1040" y="87"/>
                  </a:lnTo>
                  <a:lnTo>
                    <a:pt x="1035" y="93"/>
                  </a:lnTo>
                  <a:lnTo>
                    <a:pt x="1030" y="93"/>
                  </a:lnTo>
                  <a:lnTo>
                    <a:pt x="1021" y="96"/>
                  </a:lnTo>
                  <a:lnTo>
                    <a:pt x="1016" y="98"/>
                  </a:lnTo>
                  <a:lnTo>
                    <a:pt x="1001" y="101"/>
                  </a:lnTo>
                  <a:lnTo>
                    <a:pt x="992" y="104"/>
                  </a:lnTo>
                  <a:lnTo>
                    <a:pt x="977" y="104"/>
                  </a:lnTo>
                  <a:lnTo>
                    <a:pt x="958" y="104"/>
                  </a:lnTo>
                  <a:lnTo>
                    <a:pt x="938" y="104"/>
                  </a:lnTo>
                  <a:lnTo>
                    <a:pt x="919" y="107"/>
                  </a:lnTo>
                  <a:lnTo>
                    <a:pt x="895" y="107"/>
                  </a:lnTo>
                  <a:lnTo>
                    <a:pt x="871" y="107"/>
                  </a:lnTo>
                  <a:lnTo>
                    <a:pt x="842" y="110"/>
                  </a:lnTo>
                  <a:lnTo>
                    <a:pt x="813" y="113"/>
                  </a:lnTo>
                  <a:lnTo>
                    <a:pt x="784" y="115"/>
                  </a:lnTo>
                  <a:lnTo>
                    <a:pt x="750" y="115"/>
                  </a:lnTo>
                  <a:lnTo>
                    <a:pt x="716" y="118"/>
                  </a:lnTo>
                  <a:lnTo>
                    <a:pt x="677" y="124"/>
                  </a:lnTo>
                  <a:lnTo>
                    <a:pt x="648" y="130"/>
                  </a:lnTo>
                  <a:lnTo>
                    <a:pt x="619" y="132"/>
                  </a:lnTo>
                  <a:lnTo>
                    <a:pt x="595" y="135"/>
                  </a:lnTo>
                  <a:lnTo>
                    <a:pt x="571" y="138"/>
                  </a:lnTo>
                  <a:lnTo>
                    <a:pt x="551" y="141"/>
                  </a:lnTo>
                  <a:lnTo>
                    <a:pt x="537" y="144"/>
                  </a:lnTo>
                  <a:lnTo>
                    <a:pt x="522" y="147"/>
                  </a:lnTo>
                  <a:lnTo>
                    <a:pt x="522" y="147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6337301" y="935038"/>
              <a:ext cx="230188" cy="2387600"/>
            </a:xfrm>
            <a:custGeom>
              <a:avLst/>
              <a:gdLst>
                <a:gd name="T0" fmla="*/ 106 w 145"/>
                <a:gd name="T1" fmla="*/ 755 h 1504"/>
                <a:gd name="T2" fmla="*/ 106 w 145"/>
                <a:gd name="T3" fmla="*/ 888 h 1504"/>
                <a:gd name="T4" fmla="*/ 102 w 145"/>
                <a:gd name="T5" fmla="*/ 1001 h 1504"/>
                <a:gd name="T6" fmla="*/ 106 w 145"/>
                <a:gd name="T7" fmla="*/ 1092 h 1504"/>
                <a:gd name="T8" fmla="*/ 106 w 145"/>
                <a:gd name="T9" fmla="*/ 1159 h 1504"/>
                <a:gd name="T10" fmla="*/ 111 w 145"/>
                <a:gd name="T11" fmla="*/ 1250 h 1504"/>
                <a:gd name="T12" fmla="*/ 97 w 145"/>
                <a:gd name="T13" fmla="*/ 1408 h 1504"/>
                <a:gd name="T14" fmla="*/ 87 w 145"/>
                <a:gd name="T15" fmla="*/ 1456 h 1504"/>
                <a:gd name="T16" fmla="*/ 82 w 145"/>
                <a:gd name="T17" fmla="*/ 1479 h 1504"/>
                <a:gd name="T18" fmla="*/ 77 w 145"/>
                <a:gd name="T19" fmla="*/ 1493 h 1504"/>
                <a:gd name="T20" fmla="*/ 72 w 145"/>
                <a:gd name="T21" fmla="*/ 1502 h 1504"/>
                <a:gd name="T22" fmla="*/ 68 w 145"/>
                <a:gd name="T23" fmla="*/ 1504 h 1504"/>
                <a:gd name="T24" fmla="*/ 58 w 145"/>
                <a:gd name="T25" fmla="*/ 1493 h 1504"/>
                <a:gd name="T26" fmla="*/ 48 w 145"/>
                <a:gd name="T27" fmla="*/ 1468 h 1504"/>
                <a:gd name="T28" fmla="*/ 24 w 145"/>
                <a:gd name="T29" fmla="*/ 1408 h 1504"/>
                <a:gd name="T30" fmla="*/ 19 w 145"/>
                <a:gd name="T31" fmla="*/ 1369 h 1504"/>
                <a:gd name="T32" fmla="*/ 19 w 145"/>
                <a:gd name="T33" fmla="*/ 1349 h 1504"/>
                <a:gd name="T34" fmla="*/ 24 w 145"/>
                <a:gd name="T35" fmla="*/ 1321 h 1504"/>
                <a:gd name="T36" fmla="*/ 24 w 145"/>
                <a:gd name="T37" fmla="*/ 1281 h 1504"/>
                <a:gd name="T38" fmla="*/ 29 w 145"/>
                <a:gd name="T39" fmla="*/ 1233 h 1504"/>
                <a:gd name="T40" fmla="*/ 39 w 145"/>
                <a:gd name="T41" fmla="*/ 1171 h 1504"/>
                <a:gd name="T42" fmla="*/ 39 w 145"/>
                <a:gd name="T43" fmla="*/ 1100 h 1504"/>
                <a:gd name="T44" fmla="*/ 43 w 145"/>
                <a:gd name="T45" fmla="*/ 1012 h 1504"/>
                <a:gd name="T46" fmla="*/ 48 w 145"/>
                <a:gd name="T47" fmla="*/ 905 h 1504"/>
                <a:gd name="T48" fmla="*/ 48 w 145"/>
                <a:gd name="T49" fmla="*/ 783 h 1504"/>
                <a:gd name="T50" fmla="*/ 53 w 145"/>
                <a:gd name="T51" fmla="*/ 642 h 1504"/>
                <a:gd name="T52" fmla="*/ 53 w 145"/>
                <a:gd name="T53" fmla="*/ 492 h 1504"/>
                <a:gd name="T54" fmla="*/ 53 w 145"/>
                <a:gd name="T55" fmla="*/ 365 h 1504"/>
                <a:gd name="T56" fmla="*/ 53 w 145"/>
                <a:gd name="T57" fmla="*/ 294 h 1504"/>
                <a:gd name="T58" fmla="*/ 53 w 145"/>
                <a:gd name="T59" fmla="*/ 249 h 1504"/>
                <a:gd name="T60" fmla="*/ 53 w 145"/>
                <a:gd name="T61" fmla="*/ 209 h 1504"/>
                <a:gd name="T62" fmla="*/ 53 w 145"/>
                <a:gd name="T63" fmla="*/ 178 h 1504"/>
                <a:gd name="T64" fmla="*/ 53 w 145"/>
                <a:gd name="T65" fmla="*/ 153 h 1504"/>
                <a:gd name="T66" fmla="*/ 48 w 145"/>
                <a:gd name="T67" fmla="*/ 133 h 1504"/>
                <a:gd name="T68" fmla="*/ 48 w 145"/>
                <a:gd name="T69" fmla="*/ 119 h 1504"/>
                <a:gd name="T70" fmla="*/ 19 w 145"/>
                <a:gd name="T71" fmla="*/ 43 h 1504"/>
                <a:gd name="T72" fmla="*/ 14 w 145"/>
                <a:gd name="T73" fmla="*/ 3 h 1504"/>
                <a:gd name="T74" fmla="*/ 48 w 145"/>
                <a:gd name="T75" fmla="*/ 3 h 1504"/>
                <a:gd name="T76" fmla="*/ 92 w 145"/>
                <a:gd name="T77" fmla="*/ 23 h 1504"/>
                <a:gd name="T78" fmla="*/ 121 w 145"/>
                <a:gd name="T79" fmla="*/ 51 h 1504"/>
                <a:gd name="T80" fmla="*/ 140 w 145"/>
                <a:gd name="T81" fmla="*/ 71 h 1504"/>
                <a:gd name="T82" fmla="*/ 145 w 145"/>
                <a:gd name="T83" fmla="*/ 82 h 1504"/>
                <a:gd name="T84" fmla="*/ 140 w 145"/>
                <a:gd name="T85" fmla="*/ 102 h 1504"/>
                <a:gd name="T86" fmla="*/ 135 w 145"/>
                <a:gd name="T87" fmla="*/ 139 h 1504"/>
                <a:gd name="T88" fmla="*/ 131 w 145"/>
                <a:gd name="T89" fmla="*/ 164 h 1504"/>
                <a:gd name="T90" fmla="*/ 131 w 145"/>
                <a:gd name="T91" fmla="*/ 184 h 1504"/>
                <a:gd name="T92" fmla="*/ 126 w 145"/>
                <a:gd name="T93" fmla="*/ 209 h 1504"/>
                <a:gd name="T94" fmla="*/ 126 w 145"/>
                <a:gd name="T95" fmla="*/ 241 h 1504"/>
                <a:gd name="T96" fmla="*/ 121 w 145"/>
                <a:gd name="T97" fmla="*/ 280 h 1504"/>
                <a:gd name="T98" fmla="*/ 121 w 145"/>
                <a:gd name="T99" fmla="*/ 325 h 1504"/>
                <a:gd name="T100" fmla="*/ 116 w 145"/>
                <a:gd name="T101" fmla="*/ 379 h 1504"/>
                <a:gd name="T102" fmla="*/ 116 w 145"/>
                <a:gd name="T103" fmla="*/ 436 h 1504"/>
                <a:gd name="T104" fmla="*/ 111 w 145"/>
                <a:gd name="T105" fmla="*/ 504 h 1504"/>
                <a:gd name="T106" fmla="*/ 111 w 145"/>
                <a:gd name="T107" fmla="*/ 574 h 1504"/>
                <a:gd name="T108" fmla="*/ 106 w 145"/>
                <a:gd name="T109" fmla="*/ 653 h 1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" h="1504">
                  <a:moveTo>
                    <a:pt x="106" y="653"/>
                  </a:moveTo>
                  <a:lnTo>
                    <a:pt x="106" y="704"/>
                  </a:lnTo>
                  <a:lnTo>
                    <a:pt x="106" y="755"/>
                  </a:lnTo>
                  <a:lnTo>
                    <a:pt x="106" y="800"/>
                  </a:lnTo>
                  <a:lnTo>
                    <a:pt x="106" y="846"/>
                  </a:lnTo>
                  <a:lnTo>
                    <a:pt x="106" y="888"/>
                  </a:lnTo>
                  <a:lnTo>
                    <a:pt x="102" y="928"/>
                  </a:lnTo>
                  <a:lnTo>
                    <a:pt x="102" y="964"/>
                  </a:lnTo>
                  <a:lnTo>
                    <a:pt x="102" y="1001"/>
                  </a:lnTo>
                  <a:lnTo>
                    <a:pt x="102" y="1032"/>
                  </a:lnTo>
                  <a:lnTo>
                    <a:pt x="102" y="1063"/>
                  </a:lnTo>
                  <a:lnTo>
                    <a:pt x="106" y="1092"/>
                  </a:lnTo>
                  <a:lnTo>
                    <a:pt x="106" y="1117"/>
                  </a:lnTo>
                  <a:lnTo>
                    <a:pt x="106" y="1140"/>
                  </a:lnTo>
                  <a:lnTo>
                    <a:pt x="106" y="1159"/>
                  </a:lnTo>
                  <a:lnTo>
                    <a:pt x="106" y="1176"/>
                  </a:lnTo>
                  <a:lnTo>
                    <a:pt x="106" y="1193"/>
                  </a:lnTo>
                  <a:lnTo>
                    <a:pt x="111" y="1250"/>
                  </a:lnTo>
                  <a:lnTo>
                    <a:pt x="106" y="1304"/>
                  </a:lnTo>
                  <a:lnTo>
                    <a:pt x="102" y="1355"/>
                  </a:lnTo>
                  <a:lnTo>
                    <a:pt x="97" y="1408"/>
                  </a:lnTo>
                  <a:lnTo>
                    <a:pt x="92" y="1428"/>
                  </a:lnTo>
                  <a:lnTo>
                    <a:pt x="87" y="1448"/>
                  </a:lnTo>
                  <a:lnTo>
                    <a:pt x="87" y="1456"/>
                  </a:lnTo>
                  <a:lnTo>
                    <a:pt x="87" y="1465"/>
                  </a:lnTo>
                  <a:lnTo>
                    <a:pt x="82" y="1473"/>
                  </a:lnTo>
                  <a:lnTo>
                    <a:pt x="82" y="1479"/>
                  </a:lnTo>
                  <a:lnTo>
                    <a:pt x="82" y="1485"/>
                  </a:lnTo>
                  <a:lnTo>
                    <a:pt x="77" y="1490"/>
                  </a:lnTo>
                  <a:lnTo>
                    <a:pt x="77" y="1493"/>
                  </a:lnTo>
                  <a:lnTo>
                    <a:pt x="77" y="1499"/>
                  </a:lnTo>
                  <a:lnTo>
                    <a:pt x="77" y="1502"/>
                  </a:lnTo>
                  <a:lnTo>
                    <a:pt x="72" y="1502"/>
                  </a:lnTo>
                  <a:lnTo>
                    <a:pt x="72" y="1504"/>
                  </a:lnTo>
                  <a:lnTo>
                    <a:pt x="72" y="1504"/>
                  </a:lnTo>
                  <a:lnTo>
                    <a:pt x="68" y="1504"/>
                  </a:lnTo>
                  <a:lnTo>
                    <a:pt x="68" y="1502"/>
                  </a:lnTo>
                  <a:lnTo>
                    <a:pt x="63" y="1499"/>
                  </a:lnTo>
                  <a:lnTo>
                    <a:pt x="58" y="1493"/>
                  </a:lnTo>
                  <a:lnTo>
                    <a:pt x="53" y="1487"/>
                  </a:lnTo>
                  <a:lnTo>
                    <a:pt x="53" y="1479"/>
                  </a:lnTo>
                  <a:lnTo>
                    <a:pt x="48" y="1468"/>
                  </a:lnTo>
                  <a:lnTo>
                    <a:pt x="43" y="1456"/>
                  </a:lnTo>
                  <a:lnTo>
                    <a:pt x="29" y="1431"/>
                  </a:lnTo>
                  <a:lnTo>
                    <a:pt x="24" y="1408"/>
                  </a:lnTo>
                  <a:lnTo>
                    <a:pt x="19" y="1388"/>
                  </a:lnTo>
                  <a:lnTo>
                    <a:pt x="19" y="1372"/>
                  </a:lnTo>
                  <a:lnTo>
                    <a:pt x="19" y="1369"/>
                  </a:lnTo>
                  <a:lnTo>
                    <a:pt x="19" y="1363"/>
                  </a:lnTo>
                  <a:lnTo>
                    <a:pt x="19" y="1357"/>
                  </a:lnTo>
                  <a:lnTo>
                    <a:pt x="19" y="1349"/>
                  </a:lnTo>
                  <a:lnTo>
                    <a:pt x="19" y="1340"/>
                  </a:lnTo>
                  <a:lnTo>
                    <a:pt x="19" y="1332"/>
                  </a:lnTo>
                  <a:lnTo>
                    <a:pt x="24" y="1321"/>
                  </a:lnTo>
                  <a:lnTo>
                    <a:pt x="24" y="1309"/>
                  </a:lnTo>
                  <a:lnTo>
                    <a:pt x="24" y="1295"/>
                  </a:lnTo>
                  <a:lnTo>
                    <a:pt x="24" y="1281"/>
                  </a:lnTo>
                  <a:lnTo>
                    <a:pt x="29" y="1267"/>
                  </a:lnTo>
                  <a:lnTo>
                    <a:pt x="29" y="1250"/>
                  </a:lnTo>
                  <a:lnTo>
                    <a:pt x="29" y="1233"/>
                  </a:lnTo>
                  <a:lnTo>
                    <a:pt x="34" y="1213"/>
                  </a:lnTo>
                  <a:lnTo>
                    <a:pt x="34" y="1193"/>
                  </a:lnTo>
                  <a:lnTo>
                    <a:pt x="39" y="1171"/>
                  </a:lnTo>
                  <a:lnTo>
                    <a:pt x="39" y="1151"/>
                  </a:lnTo>
                  <a:lnTo>
                    <a:pt x="39" y="1126"/>
                  </a:lnTo>
                  <a:lnTo>
                    <a:pt x="39" y="1100"/>
                  </a:lnTo>
                  <a:lnTo>
                    <a:pt x="39" y="1072"/>
                  </a:lnTo>
                  <a:lnTo>
                    <a:pt x="43" y="1044"/>
                  </a:lnTo>
                  <a:lnTo>
                    <a:pt x="43" y="1012"/>
                  </a:lnTo>
                  <a:lnTo>
                    <a:pt x="43" y="979"/>
                  </a:lnTo>
                  <a:lnTo>
                    <a:pt x="43" y="945"/>
                  </a:lnTo>
                  <a:lnTo>
                    <a:pt x="48" y="905"/>
                  </a:lnTo>
                  <a:lnTo>
                    <a:pt x="48" y="865"/>
                  </a:lnTo>
                  <a:lnTo>
                    <a:pt x="48" y="826"/>
                  </a:lnTo>
                  <a:lnTo>
                    <a:pt x="48" y="783"/>
                  </a:lnTo>
                  <a:lnTo>
                    <a:pt x="53" y="738"/>
                  </a:lnTo>
                  <a:lnTo>
                    <a:pt x="53" y="690"/>
                  </a:lnTo>
                  <a:lnTo>
                    <a:pt x="53" y="642"/>
                  </a:lnTo>
                  <a:lnTo>
                    <a:pt x="53" y="591"/>
                  </a:lnTo>
                  <a:lnTo>
                    <a:pt x="53" y="540"/>
                  </a:lnTo>
                  <a:lnTo>
                    <a:pt x="53" y="492"/>
                  </a:lnTo>
                  <a:lnTo>
                    <a:pt x="53" y="447"/>
                  </a:lnTo>
                  <a:lnTo>
                    <a:pt x="53" y="405"/>
                  </a:lnTo>
                  <a:lnTo>
                    <a:pt x="53" y="365"/>
                  </a:lnTo>
                  <a:lnTo>
                    <a:pt x="53" y="328"/>
                  </a:lnTo>
                  <a:lnTo>
                    <a:pt x="53" y="311"/>
                  </a:lnTo>
                  <a:lnTo>
                    <a:pt x="53" y="294"/>
                  </a:lnTo>
                  <a:lnTo>
                    <a:pt x="53" y="280"/>
                  </a:lnTo>
                  <a:lnTo>
                    <a:pt x="53" y="263"/>
                  </a:lnTo>
                  <a:lnTo>
                    <a:pt x="53" y="249"/>
                  </a:lnTo>
                  <a:lnTo>
                    <a:pt x="53" y="235"/>
                  </a:lnTo>
                  <a:lnTo>
                    <a:pt x="53" y="224"/>
                  </a:lnTo>
                  <a:lnTo>
                    <a:pt x="53" y="209"/>
                  </a:lnTo>
                  <a:lnTo>
                    <a:pt x="53" y="198"/>
                  </a:lnTo>
                  <a:lnTo>
                    <a:pt x="53" y="187"/>
                  </a:lnTo>
                  <a:lnTo>
                    <a:pt x="53" y="178"/>
                  </a:lnTo>
                  <a:lnTo>
                    <a:pt x="53" y="170"/>
                  </a:lnTo>
                  <a:lnTo>
                    <a:pt x="53" y="159"/>
                  </a:lnTo>
                  <a:lnTo>
                    <a:pt x="53" y="153"/>
                  </a:lnTo>
                  <a:lnTo>
                    <a:pt x="53" y="144"/>
                  </a:lnTo>
                  <a:lnTo>
                    <a:pt x="48" y="139"/>
                  </a:lnTo>
                  <a:lnTo>
                    <a:pt x="48" y="133"/>
                  </a:lnTo>
                  <a:lnTo>
                    <a:pt x="48" y="127"/>
                  </a:lnTo>
                  <a:lnTo>
                    <a:pt x="48" y="122"/>
                  </a:lnTo>
                  <a:lnTo>
                    <a:pt x="48" y="119"/>
                  </a:lnTo>
                  <a:lnTo>
                    <a:pt x="43" y="94"/>
                  </a:lnTo>
                  <a:lnTo>
                    <a:pt x="29" y="68"/>
                  </a:lnTo>
                  <a:lnTo>
                    <a:pt x="19" y="43"/>
                  </a:lnTo>
                  <a:lnTo>
                    <a:pt x="0" y="14"/>
                  </a:lnTo>
                  <a:lnTo>
                    <a:pt x="10" y="9"/>
                  </a:lnTo>
                  <a:lnTo>
                    <a:pt x="14" y="3"/>
                  </a:lnTo>
                  <a:lnTo>
                    <a:pt x="24" y="0"/>
                  </a:lnTo>
                  <a:lnTo>
                    <a:pt x="39" y="0"/>
                  </a:lnTo>
                  <a:lnTo>
                    <a:pt x="48" y="3"/>
                  </a:lnTo>
                  <a:lnTo>
                    <a:pt x="63" y="6"/>
                  </a:lnTo>
                  <a:lnTo>
                    <a:pt x="77" y="14"/>
                  </a:lnTo>
                  <a:lnTo>
                    <a:pt x="92" y="23"/>
                  </a:lnTo>
                  <a:lnTo>
                    <a:pt x="102" y="31"/>
                  </a:lnTo>
                  <a:lnTo>
                    <a:pt x="111" y="43"/>
                  </a:lnTo>
                  <a:lnTo>
                    <a:pt x="121" y="51"/>
                  </a:lnTo>
                  <a:lnTo>
                    <a:pt x="131" y="57"/>
                  </a:lnTo>
                  <a:lnTo>
                    <a:pt x="135" y="65"/>
                  </a:lnTo>
                  <a:lnTo>
                    <a:pt x="140" y="71"/>
                  </a:lnTo>
                  <a:lnTo>
                    <a:pt x="140" y="74"/>
                  </a:lnTo>
                  <a:lnTo>
                    <a:pt x="145" y="77"/>
                  </a:lnTo>
                  <a:lnTo>
                    <a:pt x="145" y="82"/>
                  </a:lnTo>
                  <a:lnTo>
                    <a:pt x="140" y="88"/>
                  </a:lnTo>
                  <a:lnTo>
                    <a:pt x="140" y="94"/>
                  </a:lnTo>
                  <a:lnTo>
                    <a:pt x="140" y="102"/>
                  </a:lnTo>
                  <a:lnTo>
                    <a:pt x="140" y="113"/>
                  </a:lnTo>
                  <a:lnTo>
                    <a:pt x="135" y="125"/>
                  </a:lnTo>
                  <a:lnTo>
                    <a:pt x="135" y="139"/>
                  </a:lnTo>
                  <a:lnTo>
                    <a:pt x="131" y="153"/>
                  </a:lnTo>
                  <a:lnTo>
                    <a:pt x="131" y="159"/>
                  </a:lnTo>
                  <a:lnTo>
                    <a:pt x="131" y="164"/>
                  </a:lnTo>
                  <a:lnTo>
                    <a:pt x="131" y="170"/>
                  </a:lnTo>
                  <a:lnTo>
                    <a:pt x="131" y="176"/>
                  </a:lnTo>
                  <a:lnTo>
                    <a:pt x="131" y="184"/>
                  </a:lnTo>
                  <a:lnTo>
                    <a:pt x="126" y="190"/>
                  </a:lnTo>
                  <a:lnTo>
                    <a:pt x="126" y="198"/>
                  </a:lnTo>
                  <a:lnTo>
                    <a:pt x="126" y="209"/>
                  </a:lnTo>
                  <a:lnTo>
                    <a:pt x="126" y="218"/>
                  </a:lnTo>
                  <a:lnTo>
                    <a:pt x="126" y="229"/>
                  </a:lnTo>
                  <a:lnTo>
                    <a:pt x="126" y="241"/>
                  </a:lnTo>
                  <a:lnTo>
                    <a:pt x="121" y="255"/>
                  </a:lnTo>
                  <a:lnTo>
                    <a:pt x="121" y="266"/>
                  </a:lnTo>
                  <a:lnTo>
                    <a:pt x="121" y="280"/>
                  </a:lnTo>
                  <a:lnTo>
                    <a:pt x="121" y="294"/>
                  </a:lnTo>
                  <a:lnTo>
                    <a:pt x="121" y="308"/>
                  </a:lnTo>
                  <a:lnTo>
                    <a:pt x="121" y="325"/>
                  </a:lnTo>
                  <a:lnTo>
                    <a:pt x="116" y="342"/>
                  </a:lnTo>
                  <a:lnTo>
                    <a:pt x="116" y="359"/>
                  </a:lnTo>
                  <a:lnTo>
                    <a:pt x="116" y="379"/>
                  </a:lnTo>
                  <a:lnTo>
                    <a:pt x="116" y="396"/>
                  </a:lnTo>
                  <a:lnTo>
                    <a:pt x="116" y="416"/>
                  </a:lnTo>
                  <a:lnTo>
                    <a:pt x="116" y="436"/>
                  </a:lnTo>
                  <a:lnTo>
                    <a:pt x="111" y="458"/>
                  </a:lnTo>
                  <a:lnTo>
                    <a:pt x="111" y="481"/>
                  </a:lnTo>
                  <a:lnTo>
                    <a:pt x="111" y="504"/>
                  </a:lnTo>
                  <a:lnTo>
                    <a:pt x="111" y="526"/>
                  </a:lnTo>
                  <a:lnTo>
                    <a:pt x="111" y="549"/>
                  </a:lnTo>
                  <a:lnTo>
                    <a:pt x="111" y="574"/>
                  </a:lnTo>
                  <a:lnTo>
                    <a:pt x="111" y="600"/>
                  </a:lnTo>
                  <a:lnTo>
                    <a:pt x="106" y="625"/>
                  </a:lnTo>
                  <a:lnTo>
                    <a:pt x="106" y="653"/>
                  </a:lnTo>
                  <a:lnTo>
                    <a:pt x="106" y="653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5454651" y="1860551"/>
              <a:ext cx="1012825" cy="1068388"/>
            </a:xfrm>
            <a:custGeom>
              <a:avLst/>
              <a:gdLst>
                <a:gd name="T0" fmla="*/ 391 w 638"/>
                <a:gd name="T1" fmla="*/ 350 h 673"/>
                <a:gd name="T2" fmla="*/ 430 w 638"/>
                <a:gd name="T3" fmla="*/ 308 h 673"/>
                <a:gd name="T4" fmla="*/ 464 w 638"/>
                <a:gd name="T5" fmla="*/ 268 h 673"/>
                <a:gd name="T6" fmla="*/ 493 w 638"/>
                <a:gd name="T7" fmla="*/ 237 h 673"/>
                <a:gd name="T8" fmla="*/ 508 w 638"/>
                <a:gd name="T9" fmla="*/ 215 h 673"/>
                <a:gd name="T10" fmla="*/ 522 w 638"/>
                <a:gd name="T11" fmla="*/ 198 h 673"/>
                <a:gd name="T12" fmla="*/ 532 w 638"/>
                <a:gd name="T13" fmla="*/ 178 h 673"/>
                <a:gd name="T14" fmla="*/ 546 w 638"/>
                <a:gd name="T15" fmla="*/ 152 h 673"/>
                <a:gd name="T16" fmla="*/ 561 w 638"/>
                <a:gd name="T17" fmla="*/ 124 h 673"/>
                <a:gd name="T18" fmla="*/ 575 w 638"/>
                <a:gd name="T19" fmla="*/ 93 h 673"/>
                <a:gd name="T20" fmla="*/ 595 w 638"/>
                <a:gd name="T21" fmla="*/ 59 h 673"/>
                <a:gd name="T22" fmla="*/ 614 w 638"/>
                <a:gd name="T23" fmla="*/ 19 h 673"/>
                <a:gd name="T24" fmla="*/ 638 w 638"/>
                <a:gd name="T25" fmla="*/ 161 h 673"/>
                <a:gd name="T26" fmla="*/ 609 w 638"/>
                <a:gd name="T27" fmla="*/ 206 h 673"/>
                <a:gd name="T28" fmla="*/ 575 w 638"/>
                <a:gd name="T29" fmla="*/ 251 h 673"/>
                <a:gd name="T30" fmla="*/ 546 w 638"/>
                <a:gd name="T31" fmla="*/ 291 h 673"/>
                <a:gd name="T32" fmla="*/ 517 w 638"/>
                <a:gd name="T33" fmla="*/ 328 h 673"/>
                <a:gd name="T34" fmla="*/ 488 w 638"/>
                <a:gd name="T35" fmla="*/ 362 h 673"/>
                <a:gd name="T36" fmla="*/ 459 w 638"/>
                <a:gd name="T37" fmla="*/ 390 h 673"/>
                <a:gd name="T38" fmla="*/ 435 w 638"/>
                <a:gd name="T39" fmla="*/ 418 h 673"/>
                <a:gd name="T40" fmla="*/ 382 w 638"/>
                <a:gd name="T41" fmla="*/ 466 h 673"/>
                <a:gd name="T42" fmla="*/ 329 w 638"/>
                <a:gd name="T43" fmla="*/ 511 h 673"/>
                <a:gd name="T44" fmla="*/ 266 w 638"/>
                <a:gd name="T45" fmla="*/ 551 h 673"/>
                <a:gd name="T46" fmla="*/ 193 w 638"/>
                <a:gd name="T47" fmla="*/ 591 h 673"/>
                <a:gd name="T48" fmla="*/ 121 w 638"/>
                <a:gd name="T49" fmla="*/ 627 h 673"/>
                <a:gd name="T50" fmla="*/ 63 w 638"/>
                <a:gd name="T51" fmla="*/ 653 h 673"/>
                <a:gd name="T52" fmla="*/ 24 w 638"/>
                <a:gd name="T53" fmla="*/ 667 h 673"/>
                <a:gd name="T54" fmla="*/ 5 w 638"/>
                <a:gd name="T55" fmla="*/ 673 h 673"/>
                <a:gd name="T56" fmla="*/ 0 w 638"/>
                <a:gd name="T57" fmla="*/ 670 h 673"/>
                <a:gd name="T58" fmla="*/ 0 w 638"/>
                <a:gd name="T59" fmla="*/ 664 h 673"/>
                <a:gd name="T60" fmla="*/ 9 w 638"/>
                <a:gd name="T61" fmla="*/ 656 h 673"/>
                <a:gd name="T62" fmla="*/ 19 w 638"/>
                <a:gd name="T63" fmla="*/ 644 h 673"/>
                <a:gd name="T64" fmla="*/ 38 w 638"/>
                <a:gd name="T65" fmla="*/ 630 h 673"/>
                <a:gd name="T66" fmla="*/ 63 w 638"/>
                <a:gd name="T67" fmla="*/ 613 h 673"/>
                <a:gd name="T68" fmla="*/ 92 w 638"/>
                <a:gd name="T69" fmla="*/ 593 h 673"/>
                <a:gd name="T70" fmla="*/ 121 w 638"/>
                <a:gd name="T71" fmla="*/ 574 h 673"/>
                <a:gd name="T72" fmla="*/ 174 w 638"/>
                <a:gd name="T73" fmla="*/ 537 h 673"/>
                <a:gd name="T74" fmla="*/ 242 w 638"/>
                <a:gd name="T75" fmla="*/ 492 h 673"/>
                <a:gd name="T76" fmla="*/ 300 w 638"/>
                <a:gd name="T77" fmla="*/ 444 h 673"/>
                <a:gd name="T78" fmla="*/ 348 w 638"/>
                <a:gd name="T79" fmla="*/ 398 h 673"/>
                <a:gd name="T80" fmla="*/ 372 w 638"/>
                <a:gd name="T81" fmla="*/ 3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8" h="673">
                  <a:moveTo>
                    <a:pt x="372" y="373"/>
                  </a:moveTo>
                  <a:lnTo>
                    <a:pt x="391" y="350"/>
                  </a:lnTo>
                  <a:lnTo>
                    <a:pt x="416" y="328"/>
                  </a:lnTo>
                  <a:lnTo>
                    <a:pt x="430" y="308"/>
                  </a:lnTo>
                  <a:lnTo>
                    <a:pt x="450" y="288"/>
                  </a:lnTo>
                  <a:lnTo>
                    <a:pt x="464" y="268"/>
                  </a:lnTo>
                  <a:lnTo>
                    <a:pt x="479" y="251"/>
                  </a:lnTo>
                  <a:lnTo>
                    <a:pt x="493" y="237"/>
                  </a:lnTo>
                  <a:lnTo>
                    <a:pt x="503" y="223"/>
                  </a:lnTo>
                  <a:lnTo>
                    <a:pt x="508" y="215"/>
                  </a:lnTo>
                  <a:lnTo>
                    <a:pt x="512" y="206"/>
                  </a:lnTo>
                  <a:lnTo>
                    <a:pt x="522" y="198"/>
                  </a:lnTo>
                  <a:lnTo>
                    <a:pt x="527" y="189"/>
                  </a:lnTo>
                  <a:lnTo>
                    <a:pt x="532" y="178"/>
                  </a:lnTo>
                  <a:lnTo>
                    <a:pt x="541" y="167"/>
                  </a:lnTo>
                  <a:lnTo>
                    <a:pt x="546" y="152"/>
                  </a:lnTo>
                  <a:lnTo>
                    <a:pt x="556" y="141"/>
                  </a:lnTo>
                  <a:lnTo>
                    <a:pt x="561" y="124"/>
                  </a:lnTo>
                  <a:lnTo>
                    <a:pt x="570" y="110"/>
                  </a:lnTo>
                  <a:lnTo>
                    <a:pt x="575" y="93"/>
                  </a:lnTo>
                  <a:lnTo>
                    <a:pt x="585" y="76"/>
                  </a:lnTo>
                  <a:lnTo>
                    <a:pt x="595" y="59"/>
                  </a:lnTo>
                  <a:lnTo>
                    <a:pt x="604" y="39"/>
                  </a:lnTo>
                  <a:lnTo>
                    <a:pt x="614" y="19"/>
                  </a:lnTo>
                  <a:lnTo>
                    <a:pt x="624" y="0"/>
                  </a:lnTo>
                  <a:lnTo>
                    <a:pt x="638" y="161"/>
                  </a:lnTo>
                  <a:lnTo>
                    <a:pt x="624" y="183"/>
                  </a:lnTo>
                  <a:lnTo>
                    <a:pt x="609" y="206"/>
                  </a:lnTo>
                  <a:lnTo>
                    <a:pt x="590" y="229"/>
                  </a:lnTo>
                  <a:lnTo>
                    <a:pt x="575" y="251"/>
                  </a:lnTo>
                  <a:lnTo>
                    <a:pt x="561" y="271"/>
                  </a:lnTo>
                  <a:lnTo>
                    <a:pt x="546" y="291"/>
                  </a:lnTo>
                  <a:lnTo>
                    <a:pt x="532" y="311"/>
                  </a:lnTo>
                  <a:lnTo>
                    <a:pt x="517" y="328"/>
                  </a:lnTo>
                  <a:lnTo>
                    <a:pt x="503" y="345"/>
                  </a:lnTo>
                  <a:lnTo>
                    <a:pt x="488" y="362"/>
                  </a:lnTo>
                  <a:lnTo>
                    <a:pt x="474" y="376"/>
                  </a:lnTo>
                  <a:lnTo>
                    <a:pt x="459" y="390"/>
                  </a:lnTo>
                  <a:lnTo>
                    <a:pt x="445" y="404"/>
                  </a:lnTo>
                  <a:lnTo>
                    <a:pt x="435" y="418"/>
                  </a:lnTo>
                  <a:lnTo>
                    <a:pt x="406" y="444"/>
                  </a:lnTo>
                  <a:lnTo>
                    <a:pt x="382" y="466"/>
                  </a:lnTo>
                  <a:lnTo>
                    <a:pt x="358" y="489"/>
                  </a:lnTo>
                  <a:lnTo>
                    <a:pt x="329" y="511"/>
                  </a:lnTo>
                  <a:lnTo>
                    <a:pt x="295" y="531"/>
                  </a:lnTo>
                  <a:lnTo>
                    <a:pt x="266" y="551"/>
                  </a:lnTo>
                  <a:lnTo>
                    <a:pt x="232" y="571"/>
                  </a:lnTo>
                  <a:lnTo>
                    <a:pt x="193" y="591"/>
                  </a:lnTo>
                  <a:lnTo>
                    <a:pt x="159" y="610"/>
                  </a:lnTo>
                  <a:lnTo>
                    <a:pt x="121" y="627"/>
                  </a:lnTo>
                  <a:lnTo>
                    <a:pt x="92" y="642"/>
                  </a:lnTo>
                  <a:lnTo>
                    <a:pt x="63" y="653"/>
                  </a:lnTo>
                  <a:lnTo>
                    <a:pt x="43" y="661"/>
                  </a:lnTo>
                  <a:lnTo>
                    <a:pt x="24" y="667"/>
                  </a:lnTo>
                  <a:lnTo>
                    <a:pt x="9" y="673"/>
                  </a:lnTo>
                  <a:lnTo>
                    <a:pt x="5" y="673"/>
                  </a:lnTo>
                  <a:lnTo>
                    <a:pt x="0" y="673"/>
                  </a:lnTo>
                  <a:lnTo>
                    <a:pt x="0" y="670"/>
                  </a:lnTo>
                  <a:lnTo>
                    <a:pt x="0" y="667"/>
                  </a:lnTo>
                  <a:lnTo>
                    <a:pt x="0" y="664"/>
                  </a:lnTo>
                  <a:lnTo>
                    <a:pt x="5" y="661"/>
                  </a:lnTo>
                  <a:lnTo>
                    <a:pt x="9" y="656"/>
                  </a:lnTo>
                  <a:lnTo>
                    <a:pt x="14" y="650"/>
                  </a:lnTo>
                  <a:lnTo>
                    <a:pt x="19" y="644"/>
                  </a:lnTo>
                  <a:lnTo>
                    <a:pt x="29" y="639"/>
                  </a:lnTo>
                  <a:lnTo>
                    <a:pt x="38" y="630"/>
                  </a:lnTo>
                  <a:lnTo>
                    <a:pt x="48" y="622"/>
                  </a:lnTo>
                  <a:lnTo>
                    <a:pt x="63" y="613"/>
                  </a:lnTo>
                  <a:lnTo>
                    <a:pt x="77" y="605"/>
                  </a:lnTo>
                  <a:lnTo>
                    <a:pt x="92" y="593"/>
                  </a:lnTo>
                  <a:lnTo>
                    <a:pt x="106" y="585"/>
                  </a:lnTo>
                  <a:lnTo>
                    <a:pt x="121" y="574"/>
                  </a:lnTo>
                  <a:lnTo>
                    <a:pt x="140" y="562"/>
                  </a:lnTo>
                  <a:lnTo>
                    <a:pt x="174" y="537"/>
                  </a:lnTo>
                  <a:lnTo>
                    <a:pt x="208" y="514"/>
                  </a:lnTo>
                  <a:lnTo>
                    <a:pt x="242" y="492"/>
                  </a:lnTo>
                  <a:lnTo>
                    <a:pt x="271" y="466"/>
                  </a:lnTo>
                  <a:lnTo>
                    <a:pt x="300" y="444"/>
                  </a:lnTo>
                  <a:lnTo>
                    <a:pt x="324" y="421"/>
                  </a:lnTo>
                  <a:lnTo>
                    <a:pt x="348" y="398"/>
                  </a:lnTo>
                  <a:lnTo>
                    <a:pt x="372" y="373"/>
                  </a:lnTo>
                  <a:lnTo>
                    <a:pt x="372" y="373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6451601" y="1927226"/>
              <a:ext cx="1244600" cy="982663"/>
            </a:xfrm>
            <a:custGeom>
              <a:avLst/>
              <a:gdLst>
                <a:gd name="T0" fmla="*/ 600 w 784"/>
                <a:gd name="T1" fmla="*/ 475 h 619"/>
                <a:gd name="T2" fmla="*/ 649 w 784"/>
                <a:gd name="T3" fmla="*/ 495 h 619"/>
                <a:gd name="T4" fmla="*/ 687 w 784"/>
                <a:gd name="T5" fmla="*/ 515 h 619"/>
                <a:gd name="T6" fmla="*/ 716 w 784"/>
                <a:gd name="T7" fmla="*/ 529 h 619"/>
                <a:gd name="T8" fmla="*/ 745 w 784"/>
                <a:gd name="T9" fmla="*/ 543 h 619"/>
                <a:gd name="T10" fmla="*/ 765 w 784"/>
                <a:gd name="T11" fmla="*/ 554 h 619"/>
                <a:gd name="T12" fmla="*/ 779 w 784"/>
                <a:gd name="T13" fmla="*/ 560 h 619"/>
                <a:gd name="T14" fmla="*/ 784 w 784"/>
                <a:gd name="T15" fmla="*/ 566 h 619"/>
                <a:gd name="T16" fmla="*/ 784 w 784"/>
                <a:gd name="T17" fmla="*/ 571 h 619"/>
                <a:gd name="T18" fmla="*/ 770 w 784"/>
                <a:gd name="T19" fmla="*/ 577 h 619"/>
                <a:gd name="T20" fmla="*/ 755 w 784"/>
                <a:gd name="T21" fmla="*/ 585 h 619"/>
                <a:gd name="T22" fmla="*/ 731 w 784"/>
                <a:gd name="T23" fmla="*/ 591 h 619"/>
                <a:gd name="T24" fmla="*/ 644 w 784"/>
                <a:gd name="T25" fmla="*/ 605 h 619"/>
                <a:gd name="T26" fmla="*/ 576 w 784"/>
                <a:gd name="T27" fmla="*/ 616 h 619"/>
                <a:gd name="T28" fmla="*/ 542 w 784"/>
                <a:gd name="T29" fmla="*/ 619 h 619"/>
                <a:gd name="T30" fmla="*/ 513 w 784"/>
                <a:gd name="T31" fmla="*/ 619 h 619"/>
                <a:gd name="T32" fmla="*/ 465 w 784"/>
                <a:gd name="T33" fmla="*/ 608 h 619"/>
                <a:gd name="T34" fmla="*/ 450 w 784"/>
                <a:gd name="T35" fmla="*/ 605 h 619"/>
                <a:gd name="T36" fmla="*/ 441 w 784"/>
                <a:gd name="T37" fmla="*/ 597 h 619"/>
                <a:gd name="T38" fmla="*/ 426 w 784"/>
                <a:gd name="T39" fmla="*/ 588 h 619"/>
                <a:gd name="T40" fmla="*/ 402 w 784"/>
                <a:gd name="T41" fmla="*/ 560 h 619"/>
                <a:gd name="T42" fmla="*/ 368 w 784"/>
                <a:gd name="T43" fmla="*/ 520 h 619"/>
                <a:gd name="T44" fmla="*/ 315 w 784"/>
                <a:gd name="T45" fmla="*/ 450 h 619"/>
                <a:gd name="T46" fmla="*/ 233 w 784"/>
                <a:gd name="T47" fmla="*/ 348 h 619"/>
                <a:gd name="T48" fmla="*/ 184 w 784"/>
                <a:gd name="T49" fmla="*/ 291 h 619"/>
                <a:gd name="T50" fmla="*/ 136 w 784"/>
                <a:gd name="T51" fmla="*/ 235 h 619"/>
                <a:gd name="T52" fmla="*/ 44 w 784"/>
                <a:gd name="T53" fmla="*/ 125 h 619"/>
                <a:gd name="T54" fmla="*/ 0 w 784"/>
                <a:gd name="T55" fmla="*/ 68 h 619"/>
                <a:gd name="T56" fmla="*/ 10 w 784"/>
                <a:gd name="T57" fmla="*/ 6 h 619"/>
                <a:gd name="T58" fmla="*/ 20 w 784"/>
                <a:gd name="T59" fmla="*/ 23 h 619"/>
                <a:gd name="T60" fmla="*/ 39 w 784"/>
                <a:gd name="T61" fmla="*/ 43 h 619"/>
                <a:gd name="T62" fmla="*/ 59 w 784"/>
                <a:gd name="T63" fmla="*/ 65 h 619"/>
                <a:gd name="T64" fmla="*/ 83 w 784"/>
                <a:gd name="T65" fmla="*/ 91 h 619"/>
                <a:gd name="T66" fmla="*/ 112 w 784"/>
                <a:gd name="T67" fmla="*/ 119 h 619"/>
                <a:gd name="T68" fmla="*/ 146 w 784"/>
                <a:gd name="T69" fmla="*/ 153 h 619"/>
                <a:gd name="T70" fmla="*/ 184 w 784"/>
                <a:gd name="T71" fmla="*/ 190 h 619"/>
                <a:gd name="T72" fmla="*/ 247 w 784"/>
                <a:gd name="T73" fmla="*/ 249 h 619"/>
                <a:gd name="T74" fmla="*/ 334 w 784"/>
                <a:gd name="T75" fmla="*/ 320 h 619"/>
                <a:gd name="T76" fmla="*/ 426 w 784"/>
                <a:gd name="T77" fmla="*/ 385 h 619"/>
                <a:gd name="T78" fmla="*/ 528 w 784"/>
                <a:gd name="T79" fmla="*/ 438 h 619"/>
                <a:gd name="T80" fmla="*/ 576 w 784"/>
                <a:gd name="T81" fmla="*/ 464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4" h="619">
                  <a:moveTo>
                    <a:pt x="576" y="464"/>
                  </a:moveTo>
                  <a:lnTo>
                    <a:pt x="600" y="475"/>
                  </a:lnTo>
                  <a:lnTo>
                    <a:pt x="624" y="486"/>
                  </a:lnTo>
                  <a:lnTo>
                    <a:pt x="649" y="495"/>
                  </a:lnTo>
                  <a:lnTo>
                    <a:pt x="668" y="506"/>
                  </a:lnTo>
                  <a:lnTo>
                    <a:pt x="687" y="515"/>
                  </a:lnTo>
                  <a:lnTo>
                    <a:pt x="702" y="523"/>
                  </a:lnTo>
                  <a:lnTo>
                    <a:pt x="716" y="529"/>
                  </a:lnTo>
                  <a:lnTo>
                    <a:pt x="731" y="537"/>
                  </a:lnTo>
                  <a:lnTo>
                    <a:pt x="745" y="543"/>
                  </a:lnTo>
                  <a:lnTo>
                    <a:pt x="755" y="549"/>
                  </a:lnTo>
                  <a:lnTo>
                    <a:pt x="765" y="554"/>
                  </a:lnTo>
                  <a:lnTo>
                    <a:pt x="770" y="557"/>
                  </a:lnTo>
                  <a:lnTo>
                    <a:pt x="779" y="560"/>
                  </a:lnTo>
                  <a:lnTo>
                    <a:pt x="784" y="563"/>
                  </a:lnTo>
                  <a:lnTo>
                    <a:pt x="784" y="566"/>
                  </a:lnTo>
                  <a:lnTo>
                    <a:pt x="784" y="568"/>
                  </a:lnTo>
                  <a:lnTo>
                    <a:pt x="784" y="571"/>
                  </a:lnTo>
                  <a:lnTo>
                    <a:pt x="779" y="574"/>
                  </a:lnTo>
                  <a:lnTo>
                    <a:pt x="770" y="577"/>
                  </a:lnTo>
                  <a:lnTo>
                    <a:pt x="765" y="583"/>
                  </a:lnTo>
                  <a:lnTo>
                    <a:pt x="755" y="585"/>
                  </a:lnTo>
                  <a:lnTo>
                    <a:pt x="741" y="588"/>
                  </a:lnTo>
                  <a:lnTo>
                    <a:pt x="731" y="591"/>
                  </a:lnTo>
                  <a:lnTo>
                    <a:pt x="712" y="597"/>
                  </a:lnTo>
                  <a:lnTo>
                    <a:pt x="644" y="605"/>
                  </a:lnTo>
                  <a:lnTo>
                    <a:pt x="610" y="611"/>
                  </a:lnTo>
                  <a:lnTo>
                    <a:pt x="576" y="616"/>
                  </a:lnTo>
                  <a:lnTo>
                    <a:pt x="562" y="619"/>
                  </a:lnTo>
                  <a:lnTo>
                    <a:pt x="542" y="619"/>
                  </a:lnTo>
                  <a:lnTo>
                    <a:pt x="528" y="619"/>
                  </a:lnTo>
                  <a:lnTo>
                    <a:pt x="513" y="619"/>
                  </a:lnTo>
                  <a:lnTo>
                    <a:pt x="489" y="614"/>
                  </a:lnTo>
                  <a:lnTo>
                    <a:pt x="465" y="608"/>
                  </a:lnTo>
                  <a:lnTo>
                    <a:pt x="460" y="608"/>
                  </a:lnTo>
                  <a:lnTo>
                    <a:pt x="450" y="605"/>
                  </a:lnTo>
                  <a:lnTo>
                    <a:pt x="445" y="602"/>
                  </a:lnTo>
                  <a:lnTo>
                    <a:pt x="441" y="597"/>
                  </a:lnTo>
                  <a:lnTo>
                    <a:pt x="436" y="594"/>
                  </a:lnTo>
                  <a:lnTo>
                    <a:pt x="426" y="588"/>
                  </a:lnTo>
                  <a:lnTo>
                    <a:pt x="412" y="574"/>
                  </a:lnTo>
                  <a:lnTo>
                    <a:pt x="402" y="560"/>
                  </a:lnTo>
                  <a:lnTo>
                    <a:pt x="383" y="540"/>
                  </a:lnTo>
                  <a:lnTo>
                    <a:pt x="368" y="520"/>
                  </a:lnTo>
                  <a:lnTo>
                    <a:pt x="349" y="498"/>
                  </a:lnTo>
                  <a:lnTo>
                    <a:pt x="315" y="450"/>
                  </a:lnTo>
                  <a:lnTo>
                    <a:pt x="276" y="399"/>
                  </a:lnTo>
                  <a:lnTo>
                    <a:pt x="233" y="348"/>
                  </a:lnTo>
                  <a:lnTo>
                    <a:pt x="208" y="320"/>
                  </a:lnTo>
                  <a:lnTo>
                    <a:pt x="184" y="291"/>
                  </a:lnTo>
                  <a:lnTo>
                    <a:pt x="160" y="263"/>
                  </a:lnTo>
                  <a:lnTo>
                    <a:pt x="136" y="235"/>
                  </a:lnTo>
                  <a:lnTo>
                    <a:pt x="88" y="181"/>
                  </a:lnTo>
                  <a:lnTo>
                    <a:pt x="44" y="125"/>
                  </a:lnTo>
                  <a:lnTo>
                    <a:pt x="20" y="96"/>
                  </a:lnTo>
                  <a:lnTo>
                    <a:pt x="0" y="68"/>
                  </a:lnTo>
                  <a:lnTo>
                    <a:pt x="5" y="0"/>
                  </a:lnTo>
                  <a:lnTo>
                    <a:pt x="10" y="6"/>
                  </a:lnTo>
                  <a:lnTo>
                    <a:pt x="15" y="14"/>
                  </a:lnTo>
                  <a:lnTo>
                    <a:pt x="20" y="23"/>
                  </a:lnTo>
                  <a:lnTo>
                    <a:pt x="30" y="31"/>
                  </a:lnTo>
                  <a:lnTo>
                    <a:pt x="39" y="43"/>
                  </a:lnTo>
                  <a:lnTo>
                    <a:pt x="49" y="54"/>
                  </a:lnTo>
                  <a:lnTo>
                    <a:pt x="59" y="65"/>
                  </a:lnTo>
                  <a:lnTo>
                    <a:pt x="68" y="76"/>
                  </a:lnTo>
                  <a:lnTo>
                    <a:pt x="83" y="91"/>
                  </a:lnTo>
                  <a:lnTo>
                    <a:pt x="97" y="105"/>
                  </a:lnTo>
                  <a:lnTo>
                    <a:pt x="112" y="119"/>
                  </a:lnTo>
                  <a:lnTo>
                    <a:pt x="126" y="136"/>
                  </a:lnTo>
                  <a:lnTo>
                    <a:pt x="146" y="153"/>
                  </a:lnTo>
                  <a:lnTo>
                    <a:pt x="165" y="170"/>
                  </a:lnTo>
                  <a:lnTo>
                    <a:pt x="184" y="190"/>
                  </a:lnTo>
                  <a:lnTo>
                    <a:pt x="204" y="207"/>
                  </a:lnTo>
                  <a:lnTo>
                    <a:pt x="247" y="249"/>
                  </a:lnTo>
                  <a:lnTo>
                    <a:pt x="291" y="286"/>
                  </a:lnTo>
                  <a:lnTo>
                    <a:pt x="334" y="320"/>
                  </a:lnTo>
                  <a:lnTo>
                    <a:pt x="383" y="354"/>
                  </a:lnTo>
                  <a:lnTo>
                    <a:pt x="426" y="385"/>
                  </a:lnTo>
                  <a:lnTo>
                    <a:pt x="475" y="413"/>
                  </a:lnTo>
                  <a:lnTo>
                    <a:pt x="528" y="438"/>
                  </a:lnTo>
                  <a:lnTo>
                    <a:pt x="576" y="464"/>
                  </a:lnTo>
                  <a:lnTo>
                    <a:pt x="576" y="464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6029326" y="1501776"/>
              <a:ext cx="177800" cy="690563"/>
            </a:xfrm>
            <a:custGeom>
              <a:avLst/>
              <a:gdLst>
                <a:gd name="T0" fmla="*/ 15 w 112"/>
                <a:gd name="T1" fmla="*/ 2 h 435"/>
                <a:gd name="T2" fmla="*/ 29 w 112"/>
                <a:gd name="T3" fmla="*/ 0 h 435"/>
                <a:gd name="T4" fmla="*/ 44 w 112"/>
                <a:gd name="T5" fmla="*/ 2 h 435"/>
                <a:gd name="T6" fmla="*/ 63 w 112"/>
                <a:gd name="T7" fmla="*/ 11 h 435"/>
                <a:gd name="T8" fmla="*/ 88 w 112"/>
                <a:gd name="T9" fmla="*/ 25 h 435"/>
                <a:gd name="T10" fmla="*/ 102 w 112"/>
                <a:gd name="T11" fmla="*/ 39 h 435"/>
                <a:gd name="T12" fmla="*/ 112 w 112"/>
                <a:gd name="T13" fmla="*/ 53 h 435"/>
                <a:gd name="T14" fmla="*/ 112 w 112"/>
                <a:gd name="T15" fmla="*/ 67 h 435"/>
                <a:gd name="T16" fmla="*/ 112 w 112"/>
                <a:gd name="T17" fmla="*/ 82 h 435"/>
                <a:gd name="T18" fmla="*/ 107 w 112"/>
                <a:gd name="T19" fmla="*/ 101 h 435"/>
                <a:gd name="T20" fmla="*/ 102 w 112"/>
                <a:gd name="T21" fmla="*/ 124 h 435"/>
                <a:gd name="T22" fmla="*/ 102 w 112"/>
                <a:gd name="T23" fmla="*/ 155 h 435"/>
                <a:gd name="T24" fmla="*/ 97 w 112"/>
                <a:gd name="T25" fmla="*/ 209 h 435"/>
                <a:gd name="T26" fmla="*/ 97 w 112"/>
                <a:gd name="T27" fmla="*/ 291 h 435"/>
                <a:gd name="T28" fmla="*/ 97 w 112"/>
                <a:gd name="T29" fmla="*/ 359 h 435"/>
                <a:gd name="T30" fmla="*/ 92 w 112"/>
                <a:gd name="T31" fmla="*/ 387 h 435"/>
                <a:gd name="T32" fmla="*/ 92 w 112"/>
                <a:gd name="T33" fmla="*/ 401 h 435"/>
                <a:gd name="T34" fmla="*/ 88 w 112"/>
                <a:gd name="T35" fmla="*/ 415 h 435"/>
                <a:gd name="T36" fmla="*/ 83 w 112"/>
                <a:gd name="T37" fmla="*/ 424 h 435"/>
                <a:gd name="T38" fmla="*/ 78 w 112"/>
                <a:gd name="T39" fmla="*/ 429 h 435"/>
                <a:gd name="T40" fmla="*/ 73 w 112"/>
                <a:gd name="T41" fmla="*/ 435 h 435"/>
                <a:gd name="T42" fmla="*/ 68 w 112"/>
                <a:gd name="T43" fmla="*/ 435 h 435"/>
                <a:gd name="T44" fmla="*/ 59 w 112"/>
                <a:gd name="T45" fmla="*/ 429 h 435"/>
                <a:gd name="T46" fmla="*/ 54 w 112"/>
                <a:gd name="T47" fmla="*/ 424 h 435"/>
                <a:gd name="T48" fmla="*/ 49 w 112"/>
                <a:gd name="T49" fmla="*/ 415 h 435"/>
                <a:gd name="T50" fmla="*/ 49 w 112"/>
                <a:gd name="T51" fmla="*/ 401 h 435"/>
                <a:gd name="T52" fmla="*/ 44 w 112"/>
                <a:gd name="T53" fmla="*/ 387 h 435"/>
                <a:gd name="T54" fmla="*/ 39 w 112"/>
                <a:gd name="T55" fmla="*/ 359 h 435"/>
                <a:gd name="T56" fmla="*/ 39 w 112"/>
                <a:gd name="T57" fmla="*/ 243 h 435"/>
                <a:gd name="T58" fmla="*/ 34 w 112"/>
                <a:gd name="T59" fmla="*/ 149 h 435"/>
                <a:gd name="T60" fmla="*/ 29 w 112"/>
                <a:gd name="T61" fmla="*/ 107 h 435"/>
                <a:gd name="T62" fmla="*/ 25 w 112"/>
                <a:gd name="T63" fmla="*/ 73 h 435"/>
                <a:gd name="T64" fmla="*/ 20 w 112"/>
                <a:gd name="T65" fmla="*/ 48 h 435"/>
                <a:gd name="T66" fmla="*/ 10 w 112"/>
                <a:gd name="T67" fmla="*/ 33 h 435"/>
                <a:gd name="T68" fmla="*/ 0 w 112"/>
                <a:gd name="T69" fmla="*/ 16 h 435"/>
                <a:gd name="T70" fmla="*/ 10 w 112"/>
                <a:gd name="T71" fmla="*/ 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2" h="435">
                  <a:moveTo>
                    <a:pt x="10" y="5"/>
                  </a:moveTo>
                  <a:lnTo>
                    <a:pt x="15" y="2"/>
                  </a:lnTo>
                  <a:lnTo>
                    <a:pt x="20" y="2"/>
                  </a:lnTo>
                  <a:lnTo>
                    <a:pt x="29" y="0"/>
                  </a:lnTo>
                  <a:lnTo>
                    <a:pt x="34" y="2"/>
                  </a:lnTo>
                  <a:lnTo>
                    <a:pt x="44" y="2"/>
                  </a:lnTo>
                  <a:lnTo>
                    <a:pt x="54" y="8"/>
                  </a:lnTo>
                  <a:lnTo>
                    <a:pt x="63" y="11"/>
                  </a:lnTo>
                  <a:lnTo>
                    <a:pt x="78" y="19"/>
                  </a:lnTo>
                  <a:lnTo>
                    <a:pt x="88" y="25"/>
                  </a:lnTo>
                  <a:lnTo>
                    <a:pt x="92" y="33"/>
                  </a:lnTo>
                  <a:lnTo>
                    <a:pt x="102" y="39"/>
                  </a:lnTo>
                  <a:lnTo>
                    <a:pt x="107" y="48"/>
                  </a:lnTo>
                  <a:lnTo>
                    <a:pt x="112" y="53"/>
                  </a:lnTo>
                  <a:lnTo>
                    <a:pt x="112" y="59"/>
                  </a:lnTo>
                  <a:lnTo>
                    <a:pt x="112" y="67"/>
                  </a:lnTo>
                  <a:lnTo>
                    <a:pt x="112" y="73"/>
                  </a:lnTo>
                  <a:lnTo>
                    <a:pt x="112" y="82"/>
                  </a:lnTo>
                  <a:lnTo>
                    <a:pt x="107" y="90"/>
                  </a:lnTo>
                  <a:lnTo>
                    <a:pt x="107" y="101"/>
                  </a:lnTo>
                  <a:lnTo>
                    <a:pt x="102" y="113"/>
                  </a:lnTo>
                  <a:lnTo>
                    <a:pt x="102" y="124"/>
                  </a:lnTo>
                  <a:lnTo>
                    <a:pt x="102" y="138"/>
                  </a:lnTo>
                  <a:lnTo>
                    <a:pt x="102" y="155"/>
                  </a:lnTo>
                  <a:lnTo>
                    <a:pt x="97" y="172"/>
                  </a:lnTo>
                  <a:lnTo>
                    <a:pt x="97" y="209"/>
                  </a:lnTo>
                  <a:lnTo>
                    <a:pt x="97" y="248"/>
                  </a:lnTo>
                  <a:lnTo>
                    <a:pt x="97" y="291"/>
                  </a:lnTo>
                  <a:lnTo>
                    <a:pt x="97" y="336"/>
                  </a:lnTo>
                  <a:lnTo>
                    <a:pt x="97" y="359"/>
                  </a:lnTo>
                  <a:lnTo>
                    <a:pt x="97" y="378"/>
                  </a:lnTo>
                  <a:lnTo>
                    <a:pt x="92" y="387"/>
                  </a:lnTo>
                  <a:lnTo>
                    <a:pt x="92" y="395"/>
                  </a:lnTo>
                  <a:lnTo>
                    <a:pt x="92" y="401"/>
                  </a:lnTo>
                  <a:lnTo>
                    <a:pt x="88" y="409"/>
                  </a:lnTo>
                  <a:lnTo>
                    <a:pt x="88" y="415"/>
                  </a:lnTo>
                  <a:lnTo>
                    <a:pt x="88" y="421"/>
                  </a:lnTo>
                  <a:lnTo>
                    <a:pt x="83" y="424"/>
                  </a:lnTo>
                  <a:lnTo>
                    <a:pt x="83" y="426"/>
                  </a:lnTo>
                  <a:lnTo>
                    <a:pt x="78" y="429"/>
                  </a:lnTo>
                  <a:lnTo>
                    <a:pt x="78" y="432"/>
                  </a:lnTo>
                  <a:lnTo>
                    <a:pt x="73" y="435"/>
                  </a:lnTo>
                  <a:lnTo>
                    <a:pt x="68" y="435"/>
                  </a:lnTo>
                  <a:lnTo>
                    <a:pt x="68" y="435"/>
                  </a:lnTo>
                  <a:lnTo>
                    <a:pt x="63" y="432"/>
                  </a:lnTo>
                  <a:lnTo>
                    <a:pt x="59" y="429"/>
                  </a:lnTo>
                  <a:lnTo>
                    <a:pt x="59" y="426"/>
                  </a:lnTo>
                  <a:lnTo>
                    <a:pt x="54" y="424"/>
                  </a:lnTo>
                  <a:lnTo>
                    <a:pt x="54" y="421"/>
                  </a:lnTo>
                  <a:lnTo>
                    <a:pt x="49" y="415"/>
                  </a:lnTo>
                  <a:lnTo>
                    <a:pt x="49" y="409"/>
                  </a:lnTo>
                  <a:lnTo>
                    <a:pt x="49" y="401"/>
                  </a:lnTo>
                  <a:lnTo>
                    <a:pt x="44" y="395"/>
                  </a:lnTo>
                  <a:lnTo>
                    <a:pt x="44" y="387"/>
                  </a:lnTo>
                  <a:lnTo>
                    <a:pt x="44" y="378"/>
                  </a:lnTo>
                  <a:lnTo>
                    <a:pt x="39" y="359"/>
                  </a:lnTo>
                  <a:lnTo>
                    <a:pt x="39" y="336"/>
                  </a:lnTo>
                  <a:lnTo>
                    <a:pt x="39" y="243"/>
                  </a:lnTo>
                  <a:lnTo>
                    <a:pt x="39" y="197"/>
                  </a:lnTo>
                  <a:lnTo>
                    <a:pt x="34" y="149"/>
                  </a:lnTo>
                  <a:lnTo>
                    <a:pt x="34" y="127"/>
                  </a:lnTo>
                  <a:lnTo>
                    <a:pt x="29" y="107"/>
                  </a:lnTo>
                  <a:lnTo>
                    <a:pt x="29" y="90"/>
                  </a:lnTo>
                  <a:lnTo>
                    <a:pt x="25" y="73"/>
                  </a:lnTo>
                  <a:lnTo>
                    <a:pt x="20" y="59"/>
                  </a:lnTo>
                  <a:lnTo>
                    <a:pt x="20" y="48"/>
                  </a:lnTo>
                  <a:lnTo>
                    <a:pt x="15" y="39"/>
                  </a:lnTo>
                  <a:lnTo>
                    <a:pt x="10" y="33"/>
                  </a:lnTo>
                  <a:lnTo>
                    <a:pt x="5" y="22"/>
                  </a:lnTo>
                  <a:lnTo>
                    <a:pt x="0" y="16"/>
                  </a:lnTo>
                  <a:lnTo>
                    <a:pt x="5" y="11"/>
                  </a:lnTo>
                  <a:lnTo>
                    <a:pt x="10" y="5"/>
                  </a:lnTo>
                  <a:lnTo>
                    <a:pt x="10" y="5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5784851" y="1684338"/>
              <a:ext cx="352425" cy="144463"/>
            </a:xfrm>
            <a:custGeom>
              <a:avLst/>
              <a:gdLst>
                <a:gd name="T0" fmla="*/ 116 w 222"/>
                <a:gd name="T1" fmla="*/ 15 h 91"/>
                <a:gd name="T2" fmla="*/ 135 w 222"/>
                <a:gd name="T3" fmla="*/ 12 h 91"/>
                <a:gd name="T4" fmla="*/ 154 w 222"/>
                <a:gd name="T5" fmla="*/ 9 h 91"/>
                <a:gd name="T6" fmla="*/ 169 w 222"/>
                <a:gd name="T7" fmla="*/ 6 h 91"/>
                <a:gd name="T8" fmla="*/ 183 w 222"/>
                <a:gd name="T9" fmla="*/ 6 h 91"/>
                <a:gd name="T10" fmla="*/ 198 w 222"/>
                <a:gd name="T11" fmla="*/ 3 h 91"/>
                <a:gd name="T12" fmla="*/ 208 w 222"/>
                <a:gd name="T13" fmla="*/ 0 h 91"/>
                <a:gd name="T14" fmla="*/ 217 w 222"/>
                <a:gd name="T15" fmla="*/ 0 h 91"/>
                <a:gd name="T16" fmla="*/ 222 w 222"/>
                <a:gd name="T17" fmla="*/ 0 h 91"/>
                <a:gd name="T18" fmla="*/ 222 w 222"/>
                <a:gd name="T19" fmla="*/ 57 h 91"/>
                <a:gd name="T20" fmla="*/ 198 w 222"/>
                <a:gd name="T21" fmla="*/ 63 h 91"/>
                <a:gd name="T22" fmla="*/ 169 w 222"/>
                <a:gd name="T23" fmla="*/ 71 h 91"/>
                <a:gd name="T24" fmla="*/ 145 w 222"/>
                <a:gd name="T25" fmla="*/ 77 h 91"/>
                <a:gd name="T26" fmla="*/ 125 w 222"/>
                <a:gd name="T27" fmla="*/ 82 h 91"/>
                <a:gd name="T28" fmla="*/ 106 w 222"/>
                <a:gd name="T29" fmla="*/ 85 h 91"/>
                <a:gd name="T30" fmla="*/ 92 w 222"/>
                <a:gd name="T31" fmla="*/ 88 h 91"/>
                <a:gd name="T32" fmla="*/ 77 w 222"/>
                <a:gd name="T33" fmla="*/ 91 h 91"/>
                <a:gd name="T34" fmla="*/ 63 w 222"/>
                <a:gd name="T35" fmla="*/ 91 h 91"/>
                <a:gd name="T36" fmla="*/ 43 w 222"/>
                <a:gd name="T37" fmla="*/ 88 h 91"/>
                <a:gd name="T38" fmla="*/ 24 w 222"/>
                <a:gd name="T39" fmla="*/ 85 h 91"/>
                <a:gd name="T40" fmla="*/ 19 w 222"/>
                <a:gd name="T41" fmla="*/ 82 h 91"/>
                <a:gd name="T42" fmla="*/ 9 w 222"/>
                <a:gd name="T43" fmla="*/ 80 h 91"/>
                <a:gd name="T44" fmla="*/ 5 w 222"/>
                <a:gd name="T45" fmla="*/ 74 h 91"/>
                <a:gd name="T46" fmla="*/ 5 w 222"/>
                <a:gd name="T47" fmla="*/ 71 h 91"/>
                <a:gd name="T48" fmla="*/ 0 w 222"/>
                <a:gd name="T49" fmla="*/ 65 h 91"/>
                <a:gd name="T50" fmla="*/ 0 w 222"/>
                <a:gd name="T51" fmla="*/ 63 h 91"/>
                <a:gd name="T52" fmla="*/ 0 w 222"/>
                <a:gd name="T53" fmla="*/ 60 h 91"/>
                <a:gd name="T54" fmla="*/ 0 w 222"/>
                <a:gd name="T55" fmla="*/ 57 h 91"/>
                <a:gd name="T56" fmla="*/ 0 w 222"/>
                <a:gd name="T57" fmla="*/ 51 h 91"/>
                <a:gd name="T58" fmla="*/ 5 w 222"/>
                <a:gd name="T59" fmla="*/ 48 h 91"/>
                <a:gd name="T60" fmla="*/ 9 w 222"/>
                <a:gd name="T61" fmla="*/ 46 h 91"/>
                <a:gd name="T62" fmla="*/ 14 w 222"/>
                <a:gd name="T63" fmla="*/ 43 h 91"/>
                <a:gd name="T64" fmla="*/ 24 w 222"/>
                <a:gd name="T65" fmla="*/ 40 h 91"/>
                <a:gd name="T66" fmla="*/ 34 w 222"/>
                <a:gd name="T67" fmla="*/ 37 h 91"/>
                <a:gd name="T68" fmla="*/ 43 w 222"/>
                <a:gd name="T69" fmla="*/ 32 h 91"/>
                <a:gd name="T70" fmla="*/ 53 w 222"/>
                <a:gd name="T71" fmla="*/ 29 h 91"/>
                <a:gd name="T72" fmla="*/ 67 w 222"/>
                <a:gd name="T73" fmla="*/ 23 h 91"/>
                <a:gd name="T74" fmla="*/ 82 w 222"/>
                <a:gd name="T75" fmla="*/ 20 h 91"/>
                <a:gd name="T76" fmla="*/ 96 w 222"/>
                <a:gd name="T77" fmla="*/ 17 h 91"/>
                <a:gd name="T78" fmla="*/ 116 w 222"/>
                <a:gd name="T79" fmla="*/ 15 h 91"/>
                <a:gd name="T80" fmla="*/ 116 w 222"/>
                <a:gd name="T81" fmla="*/ 1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2" h="91">
                  <a:moveTo>
                    <a:pt x="116" y="15"/>
                  </a:moveTo>
                  <a:lnTo>
                    <a:pt x="135" y="12"/>
                  </a:lnTo>
                  <a:lnTo>
                    <a:pt x="154" y="9"/>
                  </a:lnTo>
                  <a:lnTo>
                    <a:pt x="169" y="6"/>
                  </a:lnTo>
                  <a:lnTo>
                    <a:pt x="183" y="6"/>
                  </a:lnTo>
                  <a:lnTo>
                    <a:pt x="198" y="3"/>
                  </a:lnTo>
                  <a:lnTo>
                    <a:pt x="208" y="0"/>
                  </a:lnTo>
                  <a:lnTo>
                    <a:pt x="217" y="0"/>
                  </a:lnTo>
                  <a:lnTo>
                    <a:pt x="222" y="0"/>
                  </a:lnTo>
                  <a:lnTo>
                    <a:pt x="222" y="57"/>
                  </a:lnTo>
                  <a:lnTo>
                    <a:pt x="198" y="63"/>
                  </a:lnTo>
                  <a:lnTo>
                    <a:pt x="169" y="71"/>
                  </a:lnTo>
                  <a:lnTo>
                    <a:pt x="145" y="77"/>
                  </a:lnTo>
                  <a:lnTo>
                    <a:pt x="125" y="82"/>
                  </a:lnTo>
                  <a:lnTo>
                    <a:pt x="106" y="85"/>
                  </a:lnTo>
                  <a:lnTo>
                    <a:pt x="92" y="88"/>
                  </a:lnTo>
                  <a:lnTo>
                    <a:pt x="77" y="91"/>
                  </a:lnTo>
                  <a:lnTo>
                    <a:pt x="63" y="91"/>
                  </a:lnTo>
                  <a:lnTo>
                    <a:pt x="43" y="88"/>
                  </a:lnTo>
                  <a:lnTo>
                    <a:pt x="24" y="85"/>
                  </a:lnTo>
                  <a:lnTo>
                    <a:pt x="19" y="82"/>
                  </a:lnTo>
                  <a:lnTo>
                    <a:pt x="9" y="80"/>
                  </a:lnTo>
                  <a:lnTo>
                    <a:pt x="5" y="74"/>
                  </a:lnTo>
                  <a:lnTo>
                    <a:pt x="5" y="71"/>
                  </a:lnTo>
                  <a:lnTo>
                    <a:pt x="0" y="65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0" y="57"/>
                  </a:lnTo>
                  <a:lnTo>
                    <a:pt x="0" y="51"/>
                  </a:lnTo>
                  <a:lnTo>
                    <a:pt x="5" y="48"/>
                  </a:lnTo>
                  <a:lnTo>
                    <a:pt x="9" y="46"/>
                  </a:lnTo>
                  <a:lnTo>
                    <a:pt x="14" y="43"/>
                  </a:lnTo>
                  <a:lnTo>
                    <a:pt x="24" y="40"/>
                  </a:lnTo>
                  <a:lnTo>
                    <a:pt x="34" y="37"/>
                  </a:lnTo>
                  <a:lnTo>
                    <a:pt x="43" y="32"/>
                  </a:lnTo>
                  <a:lnTo>
                    <a:pt x="53" y="29"/>
                  </a:lnTo>
                  <a:lnTo>
                    <a:pt x="67" y="23"/>
                  </a:lnTo>
                  <a:lnTo>
                    <a:pt x="82" y="20"/>
                  </a:lnTo>
                  <a:lnTo>
                    <a:pt x="96" y="17"/>
                  </a:lnTo>
                  <a:lnTo>
                    <a:pt x="116" y="15"/>
                  </a:lnTo>
                  <a:lnTo>
                    <a:pt x="116" y="15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684838" y="1981201"/>
              <a:ext cx="452438" cy="300038"/>
            </a:xfrm>
            <a:custGeom>
              <a:avLst/>
              <a:gdLst>
                <a:gd name="T0" fmla="*/ 285 w 285"/>
                <a:gd name="T1" fmla="*/ 42 h 189"/>
                <a:gd name="T2" fmla="*/ 266 w 285"/>
                <a:gd name="T3" fmla="*/ 59 h 189"/>
                <a:gd name="T4" fmla="*/ 242 w 285"/>
                <a:gd name="T5" fmla="*/ 76 h 189"/>
                <a:gd name="T6" fmla="*/ 222 w 285"/>
                <a:gd name="T7" fmla="*/ 91 h 189"/>
                <a:gd name="T8" fmla="*/ 203 w 285"/>
                <a:gd name="T9" fmla="*/ 105 h 189"/>
                <a:gd name="T10" fmla="*/ 188 w 285"/>
                <a:gd name="T11" fmla="*/ 119 h 189"/>
                <a:gd name="T12" fmla="*/ 174 w 285"/>
                <a:gd name="T13" fmla="*/ 130 h 189"/>
                <a:gd name="T14" fmla="*/ 155 w 285"/>
                <a:gd name="T15" fmla="*/ 141 h 189"/>
                <a:gd name="T16" fmla="*/ 145 w 285"/>
                <a:gd name="T17" fmla="*/ 153 h 189"/>
                <a:gd name="T18" fmla="*/ 130 w 285"/>
                <a:gd name="T19" fmla="*/ 161 h 189"/>
                <a:gd name="T20" fmla="*/ 121 w 285"/>
                <a:gd name="T21" fmla="*/ 167 h 189"/>
                <a:gd name="T22" fmla="*/ 111 w 285"/>
                <a:gd name="T23" fmla="*/ 173 h 189"/>
                <a:gd name="T24" fmla="*/ 101 w 285"/>
                <a:gd name="T25" fmla="*/ 178 h 189"/>
                <a:gd name="T26" fmla="*/ 92 w 285"/>
                <a:gd name="T27" fmla="*/ 181 h 189"/>
                <a:gd name="T28" fmla="*/ 87 w 285"/>
                <a:gd name="T29" fmla="*/ 184 h 189"/>
                <a:gd name="T30" fmla="*/ 82 w 285"/>
                <a:gd name="T31" fmla="*/ 187 h 189"/>
                <a:gd name="T32" fmla="*/ 77 w 285"/>
                <a:gd name="T33" fmla="*/ 187 h 189"/>
                <a:gd name="T34" fmla="*/ 72 w 285"/>
                <a:gd name="T35" fmla="*/ 189 h 189"/>
                <a:gd name="T36" fmla="*/ 68 w 285"/>
                <a:gd name="T37" fmla="*/ 189 h 189"/>
                <a:gd name="T38" fmla="*/ 58 w 285"/>
                <a:gd name="T39" fmla="*/ 187 h 189"/>
                <a:gd name="T40" fmla="*/ 53 w 285"/>
                <a:gd name="T41" fmla="*/ 184 h 189"/>
                <a:gd name="T42" fmla="*/ 43 w 285"/>
                <a:gd name="T43" fmla="*/ 178 h 189"/>
                <a:gd name="T44" fmla="*/ 39 w 285"/>
                <a:gd name="T45" fmla="*/ 173 h 189"/>
                <a:gd name="T46" fmla="*/ 34 w 285"/>
                <a:gd name="T47" fmla="*/ 167 h 189"/>
                <a:gd name="T48" fmla="*/ 24 w 285"/>
                <a:gd name="T49" fmla="*/ 158 h 189"/>
                <a:gd name="T50" fmla="*/ 14 w 285"/>
                <a:gd name="T51" fmla="*/ 144 h 189"/>
                <a:gd name="T52" fmla="*/ 5 w 285"/>
                <a:gd name="T53" fmla="*/ 133 h 189"/>
                <a:gd name="T54" fmla="*/ 5 w 285"/>
                <a:gd name="T55" fmla="*/ 122 h 189"/>
                <a:gd name="T56" fmla="*/ 0 w 285"/>
                <a:gd name="T57" fmla="*/ 110 h 189"/>
                <a:gd name="T58" fmla="*/ 5 w 285"/>
                <a:gd name="T59" fmla="*/ 102 h 189"/>
                <a:gd name="T60" fmla="*/ 5 w 285"/>
                <a:gd name="T61" fmla="*/ 96 h 189"/>
                <a:gd name="T62" fmla="*/ 9 w 285"/>
                <a:gd name="T63" fmla="*/ 88 h 189"/>
                <a:gd name="T64" fmla="*/ 14 w 285"/>
                <a:gd name="T65" fmla="*/ 85 h 189"/>
                <a:gd name="T66" fmla="*/ 19 w 285"/>
                <a:gd name="T67" fmla="*/ 85 h 189"/>
                <a:gd name="T68" fmla="*/ 24 w 285"/>
                <a:gd name="T69" fmla="*/ 85 h 189"/>
                <a:gd name="T70" fmla="*/ 34 w 285"/>
                <a:gd name="T71" fmla="*/ 85 h 189"/>
                <a:gd name="T72" fmla="*/ 43 w 285"/>
                <a:gd name="T73" fmla="*/ 85 h 189"/>
                <a:gd name="T74" fmla="*/ 53 w 285"/>
                <a:gd name="T75" fmla="*/ 88 h 189"/>
                <a:gd name="T76" fmla="*/ 68 w 285"/>
                <a:gd name="T77" fmla="*/ 88 h 189"/>
                <a:gd name="T78" fmla="*/ 77 w 285"/>
                <a:gd name="T79" fmla="*/ 88 h 189"/>
                <a:gd name="T80" fmla="*/ 87 w 285"/>
                <a:gd name="T81" fmla="*/ 85 h 189"/>
                <a:gd name="T82" fmla="*/ 87 w 285"/>
                <a:gd name="T83" fmla="*/ 82 h 189"/>
                <a:gd name="T84" fmla="*/ 92 w 285"/>
                <a:gd name="T85" fmla="*/ 82 h 189"/>
                <a:gd name="T86" fmla="*/ 97 w 285"/>
                <a:gd name="T87" fmla="*/ 82 h 189"/>
                <a:gd name="T88" fmla="*/ 106 w 285"/>
                <a:gd name="T89" fmla="*/ 79 h 189"/>
                <a:gd name="T90" fmla="*/ 111 w 285"/>
                <a:gd name="T91" fmla="*/ 76 h 189"/>
                <a:gd name="T92" fmla="*/ 121 w 285"/>
                <a:gd name="T93" fmla="*/ 71 h 189"/>
                <a:gd name="T94" fmla="*/ 130 w 285"/>
                <a:gd name="T95" fmla="*/ 68 h 189"/>
                <a:gd name="T96" fmla="*/ 145 w 285"/>
                <a:gd name="T97" fmla="*/ 62 h 189"/>
                <a:gd name="T98" fmla="*/ 159 w 285"/>
                <a:gd name="T99" fmla="*/ 57 h 189"/>
                <a:gd name="T100" fmla="*/ 174 w 285"/>
                <a:gd name="T101" fmla="*/ 51 h 189"/>
                <a:gd name="T102" fmla="*/ 188 w 285"/>
                <a:gd name="T103" fmla="*/ 45 h 189"/>
                <a:gd name="T104" fmla="*/ 203 w 285"/>
                <a:gd name="T105" fmla="*/ 37 h 189"/>
                <a:gd name="T106" fmla="*/ 222 w 285"/>
                <a:gd name="T107" fmla="*/ 28 h 189"/>
                <a:gd name="T108" fmla="*/ 242 w 285"/>
                <a:gd name="T109" fmla="*/ 20 h 189"/>
                <a:gd name="T110" fmla="*/ 266 w 285"/>
                <a:gd name="T111" fmla="*/ 11 h 189"/>
                <a:gd name="T112" fmla="*/ 285 w 285"/>
                <a:gd name="T113" fmla="*/ 0 h 189"/>
                <a:gd name="T114" fmla="*/ 285 w 285"/>
                <a:gd name="T115" fmla="*/ 42 h 189"/>
                <a:gd name="T116" fmla="*/ 285 w 285"/>
                <a:gd name="T117" fmla="*/ 4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5" h="189">
                  <a:moveTo>
                    <a:pt x="285" y="42"/>
                  </a:moveTo>
                  <a:lnTo>
                    <a:pt x="266" y="59"/>
                  </a:lnTo>
                  <a:lnTo>
                    <a:pt x="242" y="76"/>
                  </a:lnTo>
                  <a:lnTo>
                    <a:pt x="222" y="91"/>
                  </a:lnTo>
                  <a:lnTo>
                    <a:pt x="203" y="105"/>
                  </a:lnTo>
                  <a:lnTo>
                    <a:pt x="188" y="119"/>
                  </a:lnTo>
                  <a:lnTo>
                    <a:pt x="174" y="130"/>
                  </a:lnTo>
                  <a:lnTo>
                    <a:pt x="155" y="141"/>
                  </a:lnTo>
                  <a:lnTo>
                    <a:pt x="145" y="153"/>
                  </a:lnTo>
                  <a:lnTo>
                    <a:pt x="130" y="161"/>
                  </a:lnTo>
                  <a:lnTo>
                    <a:pt x="121" y="167"/>
                  </a:lnTo>
                  <a:lnTo>
                    <a:pt x="111" y="173"/>
                  </a:lnTo>
                  <a:lnTo>
                    <a:pt x="101" y="178"/>
                  </a:lnTo>
                  <a:lnTo>
                    <a:pt x="92" y="181"/>
                  </a:lnTo>
                  <a:lnTo>
                    <a:pt x="87" y="184"/>
                  </a:lnTo>
                  <a:lnTo>
                    <a:pt x="82" y="187"/>
                  </a:lnTo>
                  <a:lnTo>
                    <a:pt x="77" y="187"/>
                  </a:lnTo>
                  <a:lnTo>
                    <a:pt x="72" y="189"/>
                  </a:lnTo>
                  <a:lnTo>
                    <a:pt x="68" y="189"/>
                  </a:lnTo>
                  <a:lnTo>
                    <a:pt x="58" y="187"/>
                  </a:lnTo>
                  <a:lnTo>
                    <a:pt x="53" y="184"/>
                  </a:lnTo>
                  <a:lnTo>
                    <a:pt x="43" y="178"/>
                  </a:lnTo>
                  <a:lnTo>
                    <a:pt x="39" y="173"/>
                  </a:lnTo>
                  <a:lnTo>
                    <a:pt x="34" y="167"/>
                  </a:lnTo>
                  <a:lnTo>
                    <a:pt x="24" y="158"/>
                  </a:lnTo>
                  <a:lnTo>
                    <a:pt x="14" y="144"/>
                  </a:lnTo>
                  <a:lnTo>
                    <a:pt x="5" y="133"/>
                  </a:lnTo>
                  <a:lnTo>
                    <a:pt x="5" y="122"/>
                  </a:lnTo>
                  <a:lnTo>
                    <a:pt x="0" y="110"/>
                  </a:lnTo>
                  <a:lnTo>
                    <a:pt x="5" y="102"/>
                  </a:lnTo>
                  <a:lnTo>
                    <a:pt x="5" y="96"/>
                  </a:lnTo>
                  <a:lnTo>
                    <a:pt x="9" y="88"/>
                  </a:lnTo>
                  <a:lnTo>
                    <a:pt x="14" y="85"/>
                  </a:lnTo>
                  <a:lnTo>
                    <a:pt x="19" y="85"/>
                  </a:lnTo>
                  <a:lnTo>
                    <a:pt x="24" y="85"/>
                  </a:lnTo>
                  <a:lnTo>
                    <a:pt x="34" y="85"/>
                  </a:lnTo>
                  <a:lnTo>
                    <a:pt x="43" y="85"/>
                  </a:lnTo>
                  <a:lnTo>
                    <a:pt x="53" y="88"/>
                  </a:lnTo>
                  <a:lnTo>
                    <a:pt x="68" y="88"/>
                  </a:lnTo>
                  <a:lnTo>
                    <a:pt x="77" y="88"/>
                  </a:lnTo>
                  <a:lnTo>
                    <a:pt x="87" y="85"/>
                  </a:lnTo>
                  <a:lnTo>
                    <a:pt x="87" y="82"/>
                  </a:lnTo>
                  <a:lnTo>
                    <a:pt x="92" y="82"/>
                  </a:lnTo>
                  <a:lnTo>
                    <a:pt x="97" y="82"/>
                  </a:lnTo>
                  <a:lnTo>
                    <a:pt x="106" y="79"/>
                  </a:lnTo>
                  <a:lnTo>
                    <a:pt x="111" y="76"/>
                  </a:lnTo>
                  <a:lnTo>
                    <a:pt x="121" y="71"/>
                  </a:lnTo>
                  <a:lnTo>
                    <a:pt x="130" y="68"/>
                  </a:lnTo>
                  <a:lnTo>
                    <a:pt x="145" y="62"/>
                  </a:lnTo>
                  <a:lnTo>
                    <a:pt x="159" y="57"/>
                  </a:lnTo>
                  <a:lnTo>
                    <a:pt x="174" y="51"/>
                  </a:lnTo>
                  <a:lnTo>
                    <a:pt x="188" y="45"/>
                  </a:lnTo>
                  <a:lnTo>
                    <a:pt x="203" y="37"/>
                  </a:lnTo>
                  <a:lnTo>
                    <a:pt x="222" y="28"/>
                  </a:lnTo>
                  <a:lnTo>
                    <a:pt x="242" y="20"/>
                  </a:lnTo>
                  <a:lnTo>
                    <a:pt x="266" y="11"/>
                  </a:lnTo>
                  <a:lnTo>
                    <a:pt x="285" y="0"/>
                  </a:lnTo>
                  <a:lnTo>
                    <a:pt x="285" y="42"/>
                  </a:lnTo>
                  <a:lnTo>
                    <a:pt x="285" y="42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6683376" y="1371601"/>
              <a:ext cx="582613" cy="754063"/>
            </a:xfrm>
            <a:custGeom>
              <a:avLst/>
              <a:gdLst>
                <a:gd name="T0" fmla="*/ 67 w 367"/>
                <a:gd name="T1" fmla="*/ 274 h 475"/>
                <a:gd name="T2" fmla="*/ 77 w 367"/>
                <a:gd name="T3" fmla="*/ 319 h 475"/>
                <a:gd name="T4" fmla="*/ 87 w 367"/>
                <a:gd name="T5" fmla="*/ 350 h 475"/>
                <a:gd name="T6" fmla="*/ 130 w 367"/>
                <a:gd name="T7" fmla="*/ 384 h 475"/>
                <a:gd name="T8" fmla="*/ 174 w 367"/>
                <a:gd name="T9" fmla="*/ 395 h 475"/>
                <a:gd name="T10" fmla="*/ 208 w 367"/>
                <a:gd name="T11" fmla="*/ 390 h 475"/>
                <a:gd name="T12" fmla="*/ 241 w 367"/>
                <a:gd name="T13" fmla="*/ 378 h 475"/>
                <a:gd name="T14" fmla="*/ 270 w 367"/>
                <a:gd name="T15" fmla="*/ 361 h 475"/>
                <a:gd name="T16" fmla="*/ 290 w 367"/>
                <a:gd name="T17" fmla="*/ 327 h 475"/>
                <a:gd name="T18" fmla="*/ 295 w 367"/>
                <a:gd name="T19" fmla="*/ 279 h 475"/>
                <a:gd name="T20" fmla="*/ 304 w 367"/>
                <a:gd name="T21" fmla="*/ 248 h 475"/>
                <a:gd name="T22" fmla="*/ 314 w 367"/>
                <a:gd name="T23" fmla="*/ 234 h 475"/>
                <a:gd name="T24" fmla="*/ 324 w 367"/>
                <a:gd name="T25" fmla="*/ 237 h 475"/>
                <a:gd name="T26" fmla="*/ 329 w 367"/>
                <a:gd name="T27" fmla="*/ 257 h 475"/>
                <a:gd name="T28" fmla="*/ 338 w 367"/>
                <a:gd name="T29" fmla="*/ 294 h 475"/>
                <a:gd name="T30" fmla="*/ 343 w 367"/>
                <a:gd name="T31" fmla="*/ 342 h 475"/>
                <a:gd name="T32" fmla="*/ 353 w 367"/>
                <a:gd name="T33" fmla="*/ 373 h 475"/>
                <a:gd name="T34" fmla="*/ 362 w 367"/>
                <a:gd name="T35" fmla="*/ 390 h 475"/>
                <a:gd name="T36" fmla="*/ 362 w 367"/>
                <a:gd name="T37" fmla="*/ 407 h 475"/>
                <a:gd name="T38" fmla="*/ 353 w 367"/>
                <a:gd name="T39" fmla="*/ 421 h 475"/>
                <a:gd name="T40" fmla="*/ 309 w 367"/>
                <a:gd name="T41" fmla="*/ 446 h 475"/>
                <a:gd name="T42" fmla="*/ 246 w 367"/>
                <a:gd name="T43" fmla="*/ 466 h 475"/>
                <a:gd name="T44" fmla="*/ 169 w 367"/>
                <a:gd name="T45" fmla="*/ 475 h 475"/>
                <a:gd name="T46" fmla="*/ 130 w 367"/>
                <a:gd name="T47" fmla="*/ 472 h 475"/>
                <a:gd name="T48" fmla="*/ 101 w 367"/>
                <a:gd name="T49" fmla="*/ 460 h 475"/>
                <a:gd name="T50" fmla="*/ 62 w 367"/>
                <a:gd name="T51" fmla="*/ 432 h 475"/>
                <a:gd name="T52" fmla="*/ 29 w 367"/>
                <a:gd name="T53" fmla="*/ 384 h 475"/>
                <a:gd name="T54" fmla="*/ 24 w 367"/>
                <a:gd name="T55" fmla="*/ 370 h 475"/>
                <a:gd name="T56" fmla="*/ 19 w 367"/>
                <a:gd name="T57" fmla="*/ 347 h 475"/>
                <a:gd name="T58" fmla="*/ 14 w 367"/>
                <a:gd name="T59" fmla="*/ 285 h 475"/>
                <a:gd name="T60" fmla="*/ 14 w 367"/>
                <a:gd name="T61" fmla="*/ 206 h 475"/>
                <a:gd name="T62" fmla="*/ 14 w 367"/>
                <a:gd name="T63" fmla="*/ 138 h 475"/>
                <a:gd name="T64" fmla="*/ 14 w 367"/>
                <a:gd name="T65" fmla="*/ 96 h 475"/>
                <a:gd name="T66" fmla="*/ 9 w 367"/>
                <a:gd name="T67" fmla="*/ 56 h 475"/>
                <a:gd name="T68" fmla="*/ 4 w 367"/>
                <a:gd name="T69" fmla="*/ 42 h 475"/>
                <a:gd name="T70" fmla="*/ 0 w 367"/>
                <a:gd name="T71" fmla="*/ 25 h 475"/>
                <a:gd name="T72" fmla="*/ 4 w 367"/>
                <a:gd name="T73" fmla="*/ 2 h 475"/>
                <a:gd name="T74" fmla="*/ 19 w 367"/>
                <a:gd name="T75" fmla="*/ 0 h 475"/>
                <a:gd name="T76" fmla="*/ 38 w 367"/>
                <a:gd name="T77" fmla="*/ 5 h 475"/>
                <a:gd name="T78" fmla="*/ 67 w 367"/>
                <a:gd name="T79" fmla="*/ 25 h 475"/>
                <a:gd name="T80" fmla="*/ 87 w 367"/>
                <a:gd name="T81" fmla="*/ 42 h 475"/>
                <a:gd name="T82" fmla="*/ 92 w 367"/>
                <a:gd name="T83" fmla="*/ 59 h 475"/>
                <a:gd name="T84" fmla="*/ 92 w 367"/>
                <a:gd name="T85" fmla="*/ 101 h 475"/>
                <a:gd name="T86" fmla="*/ 82 w 367"/>
                <a:gd name="T87" fmla="*/ 132 h 475"/>
                <a:gd name="T88" fmla="*/ 77 w 367"/>
                <a:gd name="T89" fmla="*/ 172 h 475"/>
                <a:gd name="T90" fmla="*/ 67 w 367"/>
                <a:gd name="T91" fmla="*/ 231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7" h="475">
                  <a:moveTo>
                    <a:pt x="67" y="231"/>
                  </a:moveTo>
                  <a:lnTo>
                    <a:pt x="67" y="254"/>
                  </a:lnTo>
                  <a:lnTo>
                    <a:pt x="67" y="274"/>
                  </a:lnTo>
                  <a:lnTo>
                    <a:pt x="72" y="291"/>
                  </a:lnTo>
                  <a:lnTo>
                    <a:pt x="72" y="308"/>
                  </a:lnTo>
                  <a:lnTo>
                    <a:pt x="77" y="319"/>
                  </a:lnTo>
                  <a:lnTo>
                    <a:pt x="77" y="330"/>
                  </a:lnTo>
                  <a:lnTo>
                    <a:pt x="82" y="342"/>
                  </a:lnTo>
                  <a:lnTo>
                    <a:pt x="87" y="350"/>
                  </a:lnTo>
                  <a:lnTo>
                    <a:pt x="96" y="364"/>
                  </a:lnTo>
                  <a:lnTo>
                    <a:pt x="111" y="376"/>
                  </a:lnTo>
                  <a:lnTo>
                    <a:pt x="130" y="384"/>
                  </a:lnTo>
                  <a:lnTo>
                    <a:pt x="150" y="393"/>
                  </a:lnTo>
                  <a:lnTo>
                    <a:pt x="164" y="393"/>
                  </a:lnTo>
                  <a:lnTo>
                    <a:pt x="174" y="395"/>
                  </a:lnTo>
                  <a:lnTo>
                    <a:pt x="183" y="393"/>
                  </a:lnTo>
                  <a:lnTo>
                    <a:pt x="198" y="393"/>
                  </a:lnTo>
                  <a:lnTo>
                    <a:pt x="208" y="390"/>
                  </a:lnTo>
                  <a:lnTo>
                    <a:pt x="217" y="387"/>
                  </a:lnTo>
                  <a:lnTo>
                    <a:pt x="232" y="381"/>
                  </a:lnTo>
                  <a:lnTo>
                    <a:pt x="241" y="378"/>
                  </a:lnTo>
                  <a:lnTo>
                    <a:pt x="251" y="373"/>
                  </a:lnTo>
                  <a:lnTo>
                    <a:pt x="261" y="367"/>
                  </a:lnTo>
                  <a:lnTo>
                    <a:pt x="270" y="361"/>
                  </a:lnTo>
                  <a:lnTo>
                    <a:pt x="275" y="353"/>
                  </a:lnTo>
                  <a:lnTo>
                    <a:pt x="285" y="342"/>
                  </a:lnTo>
                  <a:lnTo>
                    <a:pt x="290" y="327"/>
                  </a:lnTo>
                  <a:lnTo>
                    <a:pt x="290" y="311"/>
                  </a:lnTo>
                  <a:lnTo>
                    <a:pt x="295" y="294"/>
                  </a:lnTo>
                  <a:lnTo>
                    <a:pt x="295" y="279"/>
                  </a:lnTo>
                  <a:lnTo>
                    <a:pt x="299" y="268"/>
                  </a:lnTo>
                  <a:lnTo>
                    <a:pt x="304" y="257"/>
                  </a:lnTo>
                  <a:lnTo>
                    <a:pt x="304" y="248"/>
                  </a:lnTo>
                  <a:lnTo>
                    <a:pt x="309" y="240"/>
                  </a:lnTo>
                  <a:lnTo>
                    <a:pt x="314" y="237"/>
                  </a:lnTo>
                  <a:lnTo>
                    <a:pt x="314" y="234"/>
                  </a:lnTo>
                  <a:lnTo>
                    <a:pt x="319" y="231"/>
                  </a:lnTo>
                  <a:lnTo>
                    <a:pt x="319" y="234"/>
                  </a:lnTo>
                  <a:lnTo>
                    <a:pt x="324" y="237"/>
                  </a:lnTo>
                  <a:lnTo>
                    <a:pt x="324" y="240"/>
                  </a:lnTo>
                  <a:lnTo>
                    <a:pt x="329" y="248"/>
                  </a:lnTo>
                  <a:lnTo>
                    <a:pt x="329" y="257"/>
                  </a:lnTo>
                  <a:lnTo>
                    <a:pt x="333" y="268"/>
                  </a:lnTo>
                  <a:lnTo>
                    <a:pt x="333" y="279"/>
                  </a:lnTo>
                  <a:lnTo>
                    <a:pt x="338" y="294"/>
                  </a:lnTo>
                  <a:lnTo>
                    <a:pt x="338" y="311"/>
                  </a:lnTo>
                  <a:lnTo>
                    <a:pt x="338" y="327"/>
                  </a:lnTo>
                  <a:lnTo>
                    <a:pt x="343" y="342"/>
                  </a:lnTo>
                  <a:lnTo>
                    <a:pt x="348" y="353"/>
                  </a:lnTo>
                  <a:lnTo>
                    <a:pt x="348" y="361"/>
                  </a:lnTo>
                  <a:lnTo>
                    <a:pt x="353" y="373"/>
                  </a:lnTo>
                  <a:lnTo>
                    <a:pt x="358" y="378"/>
                  </a:lnTo>
                  <a:lnTo>
                    <a:pt x="358" y="384"/>
                  </a:lnTo>
                  <a:lnTo>
                    <a:pt x="362" y="390"/>
                  </a:lnTo>
                  <a:lnTo>
                    <a:pt x="367" y="395"/>
                  </a:lnTo>
                  <a:lnTo>
                    <a:pt x="367" y="401"/>
                  </a:lnTo>
                  <a:lnTo>
                    <a:pt x="362" y="407"/>
                  </a:lnTo>
                  <a:lnTo>
                    <a:pt x="362" y="409"/>
                  </a:lnTo>
                  <a:lnTo>
                    <a:pt x="358" y="415"/>
                  </a:lnTo>
                  <a:lnTo>
                    <a:pt x="353" y="421"/>
                  </a:lnTo>
                  <a:lnTo>
                    <a:pt x="348" y="426"/>
                  </a:lnTo>
                  <a:lnTo>
                    <a:pt x="329" y="435"/>
                  </a:lnTo>
                  <a:lnTo>
                    <a:pt x="309" y="446"/>
                  </a:lnTo>
                  <a:lnTo>
                    <a:pt x="290" y="455"/>
                  </a:lnTo>
                  <a:lnTo>
                    <a:pt x="270" y="460"/>
                  </a:lnTo>
                  <a:lnTo>
                    <a:pt x="246" y="466"/>
                  </a:lnTo>
                  <a:lnTo>
                    <a:pt x="222" y="469"/>
                  </a:lnTo>
                  <a:lnTo>
                    <a:pt x="198" y="475"/>
                  </a:lnTo>
                  <a:lnTo>
                    <a:pt x="169" y="475"/>
                  </a:lnTo>
                  <a:lnTo>
                    <a:pt x="154" y="475"/>
                  </a:lnTo>
                  <a:lnTo>
                    <a:pt x="145" y="472"/>
                  </a:lnTo>
                  <a:lnTo>
                    <a:pt x="130" y="472"/>
                  </a:lnTo>
                  <a:lnTo>
                    <a:pt x="121" y="469"/>
                  </a:lnTo>
                  <a:lnTo>
                    <a:pt x="111" y="466"/>
                  </a:lnTo>
                  <a:lnTo>
                    <a:pt x="101" y="460"/>
                  </a:lnTo>
                  <a:lnTo>
                    <a:pt x="92" y="455"/>
                  </a:lnTo>
                  <a:lnTo>
                    <a:pt x="82" y="446"/>
                  </a:lnTo>
                  <a:lnTo>
                    <a:pt x="62" y="432"/>
                  </a:lnTo>
                  <a:lnTo>
                    <a:pt x="43" y="415"/>
                  </a:lnTo>
                  <a:lnTo>
                    <a:pt x="33" y="401"/>
                  </a:lnTo>
                  <a:lnTo>
                    <a:pt x="29" y="384"/>
                  </a:lnTo>
                  <a:lnTo>
                    <a:pt x="24" y="381"/>
                  </a:lnTo>
                  <a:lnTo>
                    <a:pt x="24" y="376"/>
                  </a:lnTo>
                  <a:lnTo>
                    <a:pt x="24" y="370"/>
                  </a:lnTo>
                  <a:lnTo>
                    <a:pt x="24" y="361"/>
                  </a:lnTo>
                  <a:lnTo>
                    <a:pt x="19" y="356"/>
                  </a:lnTo>
                  <a:lnTo>
                    <a:pt x="19" y="347"/>
                  </a:lnTo>
                  <a:lnTo>
                    <a:pt x="19" y="330"/>
                  </a:lnTo>
                  <a:lnTo>
                    <a:pt x="19" y="308"/>
                  </a:lnTo>
                  <a:lnTo>
                    <a:pt x="14" y="285"/>
                  </a:lnTo>
                  <a:lnTo>
                    <a:pt x="14" y="260"/>
                  </a:lnTo>
                  <a:lnTo>
                    <a:pt x="14" y="231"/>
                  </a:lnTo>
                  <a:lnTo>
                    <a:pt x="14" y="206"/>
                  </a:lnTo>
                  <a:lnTo>
                    <a:pt x="14" y="180"/>
                  </a:lnTo>
                  <a:lnTo>
                    <a:pt x="14" y="158"/>
                  </a:lnTo>
                  <a:lnTo>
                    <a:pt x="14" y="138"/>
                  </a:lnTo>
                  <a:lnTo>
                    <a:pt x="14" y="121"/>
                  </a:lnTo>
                  <a:lnTo>
                    <a:pt x="14" y="107"/>
                  </a:lnTo>
                  <a:lnTo>
                    <a:pt x="14" y="96"/>
                  </a:lnTo>
                  <a:lnTo>
                    <a:pt x="14" y="87"/>
                  </a:lnTo>
                  <a:lnTo>
                    <a:pt x="14" y="70"/>
                  </a:lnTo>
                  <a:lnTo>
                    <a:pt x="9" y="56"/>
                  </a:lnTo>
                  <a:lnTo>
                    <a:pt x="9" y="50"/>
                  </a:lnTo>
                  <a:lnTo>
                    <a:pt x="9" y="45"/>
                  </a:lnTo>
                  <a:lnTo>
                    <a:pt x="4" y="42"/>
                  </a:lnTo>
                  <a:lnTo>
                    <a:pt x="4" y="39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0" y="14"/>
                  </a:lnTo>
                  <a:lnTo>
                    <a:pt x="4" y="2"/>
                  </a:lnTo>
                  <a:lnTo>
                    <a:pt x="4" y="2"/>
                  </a:lnTo>
                  <a:lnTo>
                    <a:pt x="9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3" y="2"/>
                  </a:lnTo>
                  <a:lnTo>
                    <a:pt x="38" y="5"/>
                  </a:lnTo>
                  <a:lnTo>
                    <a:pt x="53" y="11"/>
                  </a:lnTo>
                  <a:lnTo>
                    <a:pt x="62" y="19"/>
                  </a:lnTo>
                  <a:lnTo>
                    <a:pt x="67" y="25"/>
                  </a:lnTo>
                  <a:lnTo>
                    <a:pt x="77" y="31"/>
                  </a:lnTo>
                  <a:lnTo>
                    <a:pt x="82" y="36"/>
                  </a:lnTo>
                  <a:lnTo>
                    <a:pt x="87" y="42"/>
                  </a:lnTo>
                  <a:lnTo>
                    <a:pt x="92" y="48"/>
                  </a:lnTo>
                  <a:lnTo>
                    <a:pt x="92" y="53"/>
                  </a:lnTo>
                  <a:lnTo>
                    <a:pt x="92" y="59"/>
                  </a:lnTo>
                  <a:lnTo>
                    <a:pt x="92" y="73"/>
                  </a:lnTo>
                  <a:lnTo>
                    <a:pt x="92" y="87"/>
                  </a:lnTo>
                  <a:lnTo>
                    <a:pt x="92" y="101"/>
                  </a:lnTo>
                  <a:lnTo>
                    <a:pt x="87" y="115"/>
                  </a:lnTo>
                  <a:lnTo>
                    <a:pt x="82" y="124"/>
                  </a:lnTo>
                  <a:lnTo>
                    <a:pt x="82" y="132"/>
                  </a:lnTo>
                  <a:lnTo>
                    <a:pt x="77" y="144"/>
                  </a:lnTo>
                  <a:lnTo>
                    <a:pt x="77" y="158"/>
                  </a:lnTo>
                  <a:lnTo>
                    <a:pt x="77" y="172"/>
                  </a:lnTo>
                  <a:lnTo>
                    <a:pt x="72" y="192"/>
                  </a:lnTo>
                  <a:lnTo>
                    <a:pt x="72" y="209"/>
                  </a:lnTo>
                  <a:lnTo>
                    <a:pt x="67" y="231"/>
                  </a:lnTo>
                  <a:lnTo>
                    <a:pt x="67" y="231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6767513" y="1455738"/>
              <a:ext cx="398463" cy="319088"/>
            </a:xfrm>
            <a:custGeom>
              <a:avLst/>
              <a:gdLst>
                <a:gd name="T0" fmla="*/ 150 w 251"/>
                <a:gd name="T1" fmla="*/ 26 h 201"/>
                <a:gd name="T2" fmla="*/ 150 w 251"/>
                <a:gd name="T3" fmla="*/ 17 h 201"/>
                <a:gd name="T4" fmla="*/ 150 w 251"/>
                <a:gd name="T5" fmla="*/ 12 h 201"/>
                <a:gd name="T6" fmla="*/ 150 w 251"/>
                <a:gd name="T7" fmla="*/ 6 h 201"/>
                <a:gd name="T8" fmla="*/ 159 w 251"/>
                <a:gd name="T9" fmla="*/ 0 h 201"/>
                <a:gd name="T10" fmla="*/ 159 w 251"/>
                <a:gd name="T11" fmla="*/ 0 h 201"/>
                <a:gd name="T12" fmla="*/ 164 w 251"/>
                <a:gd name="T13" fmla="*/ 0 h 201"/>
                <a:gd name="T14" fmla="*/ 169 w 251"/>
                <a:gd name="T15" fmla="*/ 3 h 201"/>
                <a:gd name="T16" fmla="*/ 174 w 251"/>
                <a:gd name="T17" fmla="*/ 6 h 201"/>
                <a:gd name="T18" fmla="*/ 184 w 251"/>
                <a:gd name="T19" fmla="*/ 9 h 201"/>
                <a:gd name="T20" fmla="*/ 193 w 251"/>
                <a:gd name="T21" fmla="*/ 14 h 201"/>
                <a:gd name="T22" fmla="*/ 203 w 251"/>
                <a:gd name="T23" fmla="*/ 20 h 201"/>
                <a:gd name="T24" fmla="*/ 213 w 251"/>
                <a:gd name="T25" fmla="*/ 26 h 201"/>
                <a:gd name="T26" fmla="*/ 222 w 251"/>
                <a:gd name="T27" fmla="*/ 34 h 201"/>
                <a:gd name="T28" fmla="*/ 232 w 251"/>
                <a:gd name="T29" fmla="*/ 43 h 201"/>
                <a:gd name="T30" fmla="*/ 237 w 251"/>
                <a:gd name="T31" fmla="*/ 48 h 201"/>
                <a:gd name="T32" fmla="*/ 242 w 251"/>
                <a:gd name="T33" fmla="*/ 54 h 201"/>
                <a:gd name="T34" fmla="*/ 246 w 251"/>
                <a:gd name="T35" fmla="*/ 60 h 201"/>
                <a:gd name="T36" fmla="*/ 251 w 251"/>
                <a:gd name="T37" fmla="*/ 65 h 201"/>
                <a:gd name="T38" fmla="*/ 251 w 251"/>
                <a:gd name="T39" fmla="*/ 71 h 201"/>
                <a:gd name="T40" fmla="*/ 251 w 251"/>
                <a:gd name="T41" fmla="*/ 77 h 201"/>
                <a:gd name="T42" fmla="*/ 251 w 251"/>
                <a:gd name="T43" fmla="*/ 82 h 201"/>
                <a:gd name="T44" fmla="*/ 251 w 251"/>
                <a:gd name="T45" fmla="*/ 91 h 201"/>
                <a:gd name="T46" fmla="*/ 246 w 251"/>
                <a:gd name="T47" fmla="*/ 96 h 201"/>
                <a:gd name="T48" fmla="*/ 237 w 251"/>
                <a:gd name="T49" fmla="*/ 102 h 201"/>
                <a:gd name="T50" fmla="*/ 232 w 251"/>
                <a:gd name="T51" fmla="*/ 111 h 201"/>
                <a:gd name="T52" fmla="*/ 222 w 251"/>
                <a:gd name="T53" fmla="*/ 116 h 201"/>
                <a:gd name="T54" fmla="*/ 208 w 251"/>
                <a:gd name="T55" fmla="*/ 122 h 201"/>
                <a:gd name="T56" fmla="*/ 193 w 251"/>
                <a:gd name="T57" fmla="*/ 130 h 201"/>
                <a:gd name="T58" fmla="*/ 179 w 251"/>
                <a:gd name="T59" fmla="*/ 139 h 201"/>
                <a:gd name="T60" fmla="*/ 159 w 251"/>
                <a:gd name="T61" fmla="*/ 147 h 201"/>
                <a:gd name="T62" fmla="*/ 135 w 251"/>
                <a:gd name="T63" fmla="*/ 156 h 201"/>
                <a:gd name="T64" fmla="*/ 111 w 251"/>
                <a:gd name="T65" fmla="*/ 164 h 201"/>
                <a:gd name="T66" fmla="*/ 87 w 251"/>
                <a:gd name="T67" fmla="*/ 176 h 201"/>
                <a:gd name="T68" fmla="*/ 58 w 251"/>
                <a:gd name="T69" fmla="*/ 184 h 201"/>
                <a:gd name="T70" fmla="*/ 29 w 251"/>
                <a:gd name="T71" fmla="*/ 192 h 201"/>
                <a:gd name="T72" fmla="*/ 0 w 251"/>
                <a:gd name="T73" fmla="*/ 201 h 201"/>
                <a:gd name="T74" fmla="*/ 0 w 251"/>
                <a:gd name="T75" fmla="*/ 164 h 201"/>
                <a:gd name="T76" fmla="*/ 24 w 251"/>
                <a:gd name="T77" fmla="*/ 153 h 201"/>
                <a:gd name="T78" fmla="*/ 48 w 251"/>
                <a:gd name="T79" fmla="*/ 139 h 201"/>
                <a:gd name="T80" fmla="*/ 72 w 251"/>
                <a:gd name="T81" fmla="*/ 127 h 201"/>
                <a:gd name="T82" fmla="*/ 92 w 251"/>
                <a:gd name="T83" fmla="*/ 116 h 201"/>
                <a:gd name="T84" fmla="*/ 106 w 251"/>
                <a:gd name="T85" fmla="*/ 105 h 201"/>
                <a:gd name="T86" fmla="*/ 121 w 251"/>
                <a:gd name="T87" fmla="*/ 94 h 201"/>
                <a:gd name="T88" fmla="*/ 130 w 251"/>
                <a:gd name="T89" fmla="*/ 82 h 201"/>
                <a:gd name="T90" fmla="*/ 140 w 251"/>
                <a:gd name="T91" fmla="*/ 77 h 201"/>
                <a:gd name="T92" fmla="*/ 145 w 251"/>
                <a:gd name="T93" fmla="*/ 68 h 201"/>
                <a:gd name="T94" fmla="*/ 150 w 251"/>
                <a:gd name="T95" fmla="*/ 60 h 201"/>
                <a:gd name="T96" fmla="*/ 155 w 251"/>
                <a:gd name="T97" fmla="*/ 54 h 201"/>
                <a:gd name="T98" fmla="*/ 155 w 251"/>
                <a:gd name="T99" fmla="*/ 48 h 201"/>
                <a:gd name="T100" fmla="*/ 155 w 251"/>
                <a:gd name="T101" fmla="*/ 37 h 201"/>
                <a:gd name="T102" fmla="*/ 150 w 251"/>
                <a:gd name="T103" fmla="*/ 26 h 201"/>
                <a:gd name="T104" fmla="*/ 150 w 251"/>
                <a:gd name="T105" fmla="*/ 2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1" h="201">
                  <a:moveTo>
                    <a:pt x="150" y="26"/>
                  </a:moveTo>
                  <a:lnTo>
                    <a:pt x="150" y="17"/>
                  </a:lnTo>
                  <a:lnTo>
                    <a:pt x="150" y="12"/>
                  </a:lnTo>
                  <a:lnTo>
                    <a:pt x="150" y="6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4" y="0"/>
                  </a:lnTo>
                  <a:lnTo>
                    <a:pt x="169" y="3"/>
                  </a:lnTo>
                  <a:lnTo>
                    <a:pt x="174" y="6"/>
                  </a:lnTo>
                  <a:lnTo>
                    <a:pt x="184" y="9"/>
                  </a:lnTo>
                  <a:lnTo>
                    <a:pt x="193" y="14"/>
                  </a:lnTo>
                  <a:lnTo>
                    <a:pt x="203" y="20"/>
                  </a:lnTo>
                  <a:lnTo>
                    <a:pt x="213" y="26"/>
                  </a:lnTo>
                  <a:lnTo>
                    <a:pt x="222" y="34"/>
                  </a:lnTo>
                  <a:lnTo>
                    <a:pt x="232" y="43"/>
                  </a:lnTo>
                  <a:lnTo>
                    <a:pt x="237" y="48"/>
                  </a:lnTo>
                  <a:lnTo>
                    <a:pt x="242" y="54"/>
                  </a:lnTo>
                  <a:lnTo>
                    <a:pt x="246" y="60"/>
                  </a:lnTo>
                  <a:lnTo>
                    <a:pt x="251" y="65"/>
                  </a:lnTo>
                  <a:lnTo>
                    <a:pt x="251" y="71"/>
                  </a:lnTo>
                  <a:lnTo>
                    <a:pt x="251" y="77"/>
                  </a:lnTo>
                  <a:lnTo>
                    <a:pt x="251" y="82"/>
                  </a:lnTo>
                  <a:lnTo>
                    <a:pt x="251" y="91"/>
                  </a:lnTo>
                  <a:lnTo>
                    <a:pt x="246" y="96"/>
                  </a:lnTo>
                  <a:lnTo>
                    <a:pt x="237" y="102"/>
                  </a:lnTo>
                  <a:lnTo>
                    <a:pt x="232" y="111"/>
                  </a:lnTo>
                  <a:lnTo>
                    <a:pt x="222" y="116"/>
                  </a:lnTo>
                  <a:lnTo>
                    <a:pt x="208" y="122"/>
                  </a:lnTo>
                  <a:lnTo>
                    <a:pt x="193" y="130"/>
                  </a:lnTo>
                  <a:lnTo>
                    <a:pt x="179" y="139"/>
                  </a:lnTo>
                  <a:lnTo>
                    <a:pt x="159" y="147"/>
                  </a:lnTo>
                  <a:lnTo>
                    <a:pt x="135" y="156"/>
                  </a:lnTo>
                  <a:lnTo>
                    <a:pt x="111" y="164"/>
                  </a:lnTo>
                  <a:lnTo>
                    <a:pt x="87" y="176"/>
                  </a:lnTo>
                  <a:lnTo>
                    <a:pt x="58" y="184"/>
                  </a:lnTo>
                  <a:lnTo>
                    <a:pt x="29" y="192"/>
                  </a:lnTo>
                  <a:lnTo>
                    <a:pt x="0" y="201"/>
                  </a:lnTo>
                  <a:lnTo>
                    <a:pt x="0" y="164"/>
                  </a:lnTo>
                  <a:lnTo>
                    <a:pt x="24" y="153"/>
                  </a:lnTo>
                  <a:lnTo>
                    <a:pt x="48" y="139"/>
                  </a:lnTo>
                  <a:lnTo>
                    <a:pt x="72" y="127"/>
                  </a:lnTo>
                  <a:lnTo>
                    <a:pt x="92" y="116"/>
                  </a:lnTo>
                  <a:lnTo>
                    <a:pt x="106" y="105"/>
                  </a:lnTo>
                  <a:lnTo>
                    <a:pt x="121" y="94"/>
                  </a:lnTo>
                  <a:lnTo>
                    <a:pt x="130" y="82"/>
                  </a:lnTo>
                  <a:lnTo>
                    <a:pt x="140" y="77"/>
                  </a:lnTo>
                  <a:lnTo>
                    <a:pt x="145" y="68"/>
                  </a:lnTo>
                  <a:lnTo>
                    <a:pt x="150" y="60"/>
                  </a:lnTo>
                  <a:lnTo>
                    <a:pt x="155" y="54"/>
                  </a:lnTo>
                  <a:lnTo>
                    <a:pt x="155" y="48"/>
                  </a:lnTo>
                  <a:lnTo>
                    <a:pt x="155" y="37"/>
                  </a:lnTo>
                  <a:lnTo>
                    <a:pt x="150" y="26"/>
                  </a:lnTo>
                  <a:lnTo>
                    <a:pt x="150" y="26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5" name="组合 38"/>
          <p:cNvGrpSpPr/>
          <p:nvPr/>
        </p:nvGrpSpPr>
        <p:grpSpPr>
          <a:xfrm>
            <a:off x="8382415" y="2714130"/>
            <a:ext cx="2225675" cy="2343150"/>
            <a:chOff x="7850188" y="804863"/>
            <a:chExt cx="2225675" cy="2343150"/>
          </a:xfrm>
          <a:solidFill>
            <a:schemeClr val="tx1"/>
          </a:solidFill>
        </p:grpSpPr>
        <p:sp>
          <p:nvSpPr>
            <p:cNvPr id="27" name="Freeform 23"/>
            <p:cNvSpPr/>
            <p:nvPr/>
          </p:nvSpPr>
          <p:spPr bwMode="auto">
            <a:xfrm>
              <a:off x="8724901" y="804863"/>
              <a:ext cx="952500" cy="539750"/>
            </a:xfrm>
            <a:custGeom>
              <a:avLst/>
              <a:gdLst>
                <a:gd name="T0" fmla="*/ 310 w 600"/>
                <a:gd name="T1" fmla="*/ 311 h 340"/>
                <a:gd name="T2" fmla="*/ 344 w 600"/>
                <a:gd name="T3" fmla="*/ 263 h 340"/>
                <a:gd name="T4" fmla="*/ 368 w 600"/>
                <a:gd name="T5" fmla="*/ 221 h 340"/>
                <a:gd name="T6" fmla="*/ 392 w 600"/>
                <a:gd name="T7" fmla="*/ 184 h 340"/>
                <a:gd name="T8" fmla="*/ 411 w 600"/>
                <a:gd name="T9" fmla="*/ 153 h 340"/>
                <a:gd name="T10" fmla="*/ 426 w 600"/>
                <a:gd name="T11" fmla="*/ 127 h 340"/>
                <a:gd name="T12" fmla="*/ 436 w 600"/>
                <a:gd name="T13" fmla="*/ 108 h 340"/>
                <a:gd name="T14" fmla="*/ 440 w 600"/>
                <a:gd name="T15" fmla="*/ 96 h 340"/>
                <a:gd name="T16" fmla="*/ 440 w 600"/>
                <a:gd name="T17" fmla="*/ 91 h 340"/>
                <a:gd name="T18" fmla="*/ 436 w 600"/>
                <a:gd name="T19" fmla="*/ 85 h 340"/>
                <a:gd name="T20" fmla="*/ 421 w 600"/>
                <a:gd name="T21" fmla="*/ 82 h 340"/>
                <a:gd name="T22" fmla="*/ 402 w 600"/>
                <a:gd name="T23" fmla="*/ 79 h 340"/>
                <a:gd name="T24" fmla="*/ 382 w 600"/>
                <a:gd name="T25" fmla="*/ 85 h 340"/>
                <a:gd name="T26" fmla="*/ 358 w 600"/>
                <a:gd name="T27" fmla="*/ 91 h 340"/>
                <a:gd name="T28" fmla="*/ 324 w 600"/>
                <a:gd name="T29" fmla="*/ 102 h 340"/>
                <a:gd name="T30" fmla="*/ 286 w 600"/>
                <a:gd name="T31" fmla="*/ 116 h 340"/>
                <a:gd name="T32" fmla="*/ 237 w 600"/>
                <a:gd name="T33" fmla="*/ 139 h 340"/>
                <a:gd name="T34" fmla="*/ 194 w 600"/>
                <a:gd name="T35" fmla="*/ 161 h 340"/>
                <a:gd name="T36" fmla="*/ 160 w 600"/>
                <a:gd name="T37" fmla="*/ 176 h 340"/>
                <a:gd name="T38" fmla="*/ 131 w 600"/>
                <a:gd name="T39" fmla="*/ 184 h 340"/>
                <a:gd name="T40" fmla="*/ 107 w 600"/>
                <a:gd name="T41" fmla="*/ 187 h 340"/>
                <a:gd name="T42" fmla="*/ 87 w 600"/>
                <a:gd name="T43" fmla="*/ 184 h 340"/>
                <a:gd name="T44" fmla="*/ 68 w 600"/>
                <a:gd name="T45" fmla="*/ 178 h 340"/>
                <a:gd name="T46" fmla="*/ 53 w 600"/>
                <a:gd name="T47" fmla="*/ 164 h 340"/>
                <a:gd name="T48" fmla="*/ 39 w 600"/>
                <a:gd name="T49" fmla="*/ 147 h 340"/>
                <a:gd name="T50" fmla="*/ 10 w 600"/>
                <a:gd name="T51" fmla="*/ 116 h 340"/>
                <a:gd name="T52" fmla="*/ 5 w 600"/>
                <a:gd name="T53" fmla="*/ 105 h 340"/>
                <a:gd name="T54" fmla="*/ 0 w 600"/>
                <a:gd name="T55" fmla="*/ 96 h 340"/>
                <a:gd name="T56" fmla="*/ 5 w 600"/>
                <a:gd name="T57" fmla="*/ 94 h 340"/>
                <a:gd name="T58" fmla="*/ 20 w 600"/>
                <a:gd name="T59" fmla="*/ 91 h 340"/>
                <a:gd name="T60" fmla="*/ 39 w 600"/>
                <a:gd name="T61" fmla="*/ 91 h 340"/>
                <a:gd name="T62" fmla="*/ 68 w 600"/>
                <a:gd name="T63" fmla="*/ 91 h 340"/>
                <a:gd name="T64" fmla="*/ 121 w 600"/>
                <a:gd name="T65" fmla="*/ 91 h 340"/>
                <a:gd name="T66" fmla="*/ 169 w 600"/>
                <a:gd name="T67" fmla="*/ 85 h 340"/>
                <a:gd name="T68" fmla="*/ 194 w 600"/>
                <a:gd name="T69" fmla="*/ 79 h 340"/>
                <a:gd name="T70" fmla="*/ 223 w 600"/>
                <a:gd name="T71" fmla="*/ 71 h 340"/>
                <a:gd name="T72" fmla="*/ 257 w 600"/>
                <a:gd name="T73" fmla="*/ 62 h 340"/>
                <a:gd name="T74" fmla="*/ 300 w 600"/>
                <a:gd name="T75" fmla="*/ 48 h 340"/>
                <a:gd name="T76" fmla="*/ 339 w 600"/>
                <a:gd name="T77" fmla="*/ 34 h 340"/>
                <a:gd name="T78" fmla="*/ 373 w 600"/>
                <a:gd name="T79" fmla="*/ 23 h 340"/>
                <a:gd name="T80" fmla="*/ 397 w 600"/>
                <a:gd name="T81" fmla="*/ 14 h 340"/>
                <a:gd name="T82" fmla="*/ 411 w 600"/>
                <a:gd name="T83" fmla="*/ 9 h 340"/>
                <a:gd name="T84" fmla="*/ 431 w 600"/>
                <a:gd name="T85" fmla="*/ 0 h 340"/>
                <a:gd name="T86" fmla="*/ 445 w 600"/>
                <a:gd name="T87" fmla="*/ 0 h 340"/>
                <a:gd name="T88" fmla="*/ 455 w 600"/>
                <a:gd name="T89" fmla="*/ 3 h 340"/>
                <a:gd name="T90" fmla="*/ 474 w 600"/>
                <a:gd name="T91" fmla="*/ 12 h 340"/>
                <a:gd name="T92" fmla="*/ 498 w 600"/>
                <a:gd name="T93" fmla="*/ 26 h 340"/>
                <a:gd name="T94" fmla="*/ 532 w 600"/>
                <a:gd name="T95" fmla="*/ 48 h 340"/>
                <a:gd name="T96" fmla="*/ 561 w 600"/>
                <a:gd name="T97" fmla="*/ 74 h 340"/>
                <a:gd name="T98" fmla="*/ 585 w 600"/>
                <a:gd name="T99" fmla="*/ 94 h 340"/>
                <a:gd name="T100" fmla="*/ 595 w 600"/>
                <a:gd name="T101" fmla="*/ 111 h 340"/>
                <a:gd name="T102" fmla="*/ 600 w 600"/>
                <a:gd name="T103" fmla="*/ 119 h 340"/>
                <a:gd name="T104" fmla="*/ 595 w 600"/>
                <a:gd name="T105" fmla="*/ 127 h 340"/>
                <a:gd name="T106" fmla="*/ 571 w 600"/>
                <a:gd name="T107" fmla="*/ 133 h 340"/>
                <a:gd name="T108" fmla="*/ 561 w 600"/>
                <a:gd name="T109" fmla="*/ 139 h 340"/>
                <a:gd name="T110" fmla="*/ 542 w 600"/>
                <a:gd name="T111" fmla="*/ 150 h 340"/>
                <a:gd name="T112" fmla="*/ 518 w 600"/>
                <a:gd name="T113" fmla="*/ 167 h 340"/>
                <a:gd name="T114" fmla="*/ 494 w 600"/>
                <a:gd name="T115" fmla="*/ 190 h 340"/>
                <a:gd name="T116" fmla="*/ 455 w 600"/>
                <a:gd name="T117" fmla="*/ 218 h 340"/>
                <a:gd name="T118" fmla="*/ 416 w 600"/>
                <a:gd name="T119" fmla="*/ 252 h 340"/>
                <a:gd name="T120" fmla="*/ 373 w 600"/>
                <a:gd name="T121" fmla="*/ 294 h 340"/>
                <a:gd name="T122" fmla="*/ 324 w 600"/>
                <a:gd name="T123" fmla="*/ 34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0" h="340">
                  <a:moveTo>
                    <a:pt x="324" y="340"/>
                  </a:moveTo>
                  <a:lnTo>
                    <a:pt x="310" y="311"/>
                  </a:lnTo>
                  <a:lnTo>
                    <a:pt x="324" y="286"/>
                  </a:lnTo>
                  <a:lnTo>
                    <a:pt x="344" y="263"/>
                  </a:lnTo>
                  <a:lnTo>
                    <a:pt x="353" y="241"/>
                  </a:lnTo>
                  <a:lnTo>
                    <a:pt x="368" y="221"/>
                  </a:lnTo>
                  <a:lnTo>
                    <a:pt x="382" y="201"/>
                  </a:lnTo>
                  <a:lnTo>
                    <a:pt x="392" y="184"/>
                  </a:lnTo>
                  <a:lnTo>
                    <a:pt x="402" y="167"/>
                  </a:lnTo>
                  <a:lnTo>
                    <a:pt x="411" y="153"/>
                  </a:lnTo>
                  <a:lnTo>
                    <a:pt x="421" y="139"/>
                  </a:lnTo>
                  <a:lnTo>
                    <a:pt x="426" y="127"/>
                  </a:lnTo>
                  <a:lnTo>
                    <a:pt x="431" y="116"/>
                  </a:lnTo>
                  <a:lnTo>
                    <a:pt x="436" y="108"/>
                  </a:lnTo>
                  <a:lnTo>
                    <a:pt x="440" y="102"/>
                  </a:lnTo>
                  <a:lnTo>
                    <a:pt x="440" y="96"/>
                  </a:lnTo>
                  <a:lnTo>
                    <a:pt x="440" y="94"/>
                  </a:lnTo>
                  <a:lnTo>
                    <a:pt x="440" y="91"/>
                  </a:lnTo>
                  <a:lnTo>
                    <a:pt x="440" y="88"/>
                  </a:lnTo>
                  <a:lnTo>
                    <a:pt x="436" y="85"/>
                  </a:lnTo>
                  <a:lnTo>
                    <a:pt x="426" y="82"/>
                  </a:lnTo>
                  <a:lnTo>
                    <a:pt x="421" y="82"/>
                  </a:lnTo>
                  <a:lnTo>
                    <a:pt x="411" y="82"/>
                  </a:lnTo>
                  <a:lnTo>
                    <a:pt x="402" y="79"/>
                  </a:lnTo>
                  <a:lnTo>
                    <a:pt x="392" y="82"/>
                  </a:lnTo>
                  <a:lnTo>
                    <a:pt x="382" y="85"/>
                  </a:lnTo>
                  <a:lnTo>
                    <a:pt x="368" y="88"/>
                  </a:lnTo>
                  <a:lnTo>
                    <a:pt x="358" y="91"/>
                  </a:lnTo>
                  <a:lnTo>
                    <a:pt x="339" y="96"/>
                  </a:lnTo>
                  <a:lnTo>
                    <a:pt x="324" y="102"/>
                  </a:lnTo>
                  <a:lnTo>
                    <a:pt x="305" y="108"/>
                  </a:lnTo>
                  <a:lnTo>
                    <a:pt x="286" y="116"/>
                  </a:lnTo>
                  <a:lnTo>
                    <a:pt x="261" y="127"/>
                  </a:lnTo>
                  <a:lnTo>
                    <a:pt x="237" y="139"/>
                  </a:lnTo>
                  <a:lnTo>
                    <a:pt x="218" y="150"/>
                  </a:lnTo>
                  <a:lnTo>
                    <a:pt x="194" y="161"/>
                  </a:lnTo>
                  <a:lnTo>
                    <a:pt x="174" y="170"/>
                  </a:lnTo>
                  <a:lnTo>
                    <a:pt x="160" y="176"/>
                  </a:lnTo>
                  <a:lnTo>
                    <a:pt x="145" y="181"/>
                  </a:lnTo>
                  <a:lnTo>
                    <a:pt x="131" y="184"/>
                  </a:lnTo>
                  <a:lnTo>
                    <a:pt x="116" y="187"/>
                  </a:lnTo>
                  <a:lnTo>
                    <a:pt x="107" y="187"/>
                  </a:lnTo>
                  <a:lnTo>
                    <a:pt x="97" y="187"/>
                  </a:lnTo>
                  <a:lnTo>
                    <a:pt x="87" y="184"/>
                  </a:lnTo>
                  <a:lnTo>
                    <a:pt x="78" y="181"/>
                  </a:lnTo>
                  <a:lnTo>
                    <a:pt x="68" y="178"/>
                  </a:lnTo>
                  <a:lnTo>
                    <a:pt x="58" y="170"/>
                  </a:lnTo>
                  <a:lnTo>
                    <a:pt x="53" y="164"/>
                  </a:lnTo>
                  <a:lnTo>
                    <a:pt x="44" y="156"/>
                  </a:lnTo>
                  <a:lnTo>
                    <a:pt x="39" y="147"/>
                  </a:lnTo>
                  <a:lnTo>
                    <a:pt x="20" y="130"/>
                  </a:lnTo>
                  <a:lnTo>
                    <a:pt x="10" y="116"/>
                  </a:lnTo>
                  <a:lnTo>
                    <a:pt x="5" y="111"/>
                  </a:lnTo>
                  <a:lnTo>
                    <a:pt x="5" y="105"/>
                  </a:lnTo>
                  <a:lnTo>
                    <a:pt x="0" y="102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94"/>
                  </a:lnTo>
                  <a:lnTo>
                    <a:pt x="10" y="94"/>
                  </a:lnTo>
                  <a:lnTo>
                    <a:pt x="20" y="91"/>
                  </a:lnTo>
                  <a:lnTo>
                    <a:pt x="29" y="91"/>
                  </a:lnTo>
                  <a:lnTo>
                    <a:pt x="39" y="91"/>
                  </a:lnTo>
                  <a:lnTo>
                    <a:pt x="53" y="91"/>
                  </a:lnTo>
                  <a:lnTo>
                    <a:pt x="68" y="91"/>
                  </a:lnTo>
                  <a:lnTo>
                    <a:pt x="97" y="91"/>
                  </a:lnTo>
                  <a:lnTo>
                    <a:pt x="121" y="91"/>
                  </a:lnTo>
                  <a:lnTo>
                    <a:pt x="145" y="88"/>
                  </a:lnTo>
                  <a:lnTo>
                    <a:pt x="169" y="85"/>
                  </a:lnTo>
                  <a:lnTo>
                    <a:pt x="179" y="82"/>
                  </a:lnTo>
                  <a:lnTo>
                    <a:pt x="194" y="79"/>
                  </a:lnTo>
                  <a:lnTo>
                    <a:pt x="208" y="77"/>
                  </a:lnTo>
                  <a:lnTo>
                    <a:pt x="223" y="71"/>
                  </a:lnTo>
                  <a:lnTo>
                    <a:pt x="237" y="68"/>
                  </a:lnTo>
                  <a:lnTo>
                    <a:pt x="257" y="62"/>
                  </a:lnTo>
                  <a:lnTo>
                    <a:pt x="276" y="57"/>
                  </a:lnTo>
                  <a:lnTo>
                    <a:pt x="300" y="48"/>
                  </a:lnTo>
                  <a:lnTo>
                    <a:pt x="319" y="43"/>
                  </a:lnTo>
                  <a:lnTo>
                    <a:pt x="339" y="34"/>
                  </a:lnTo>
                  <a:lnTo>
                    <a:pt x="358" y="29"/>
                  </a:lnTo>
                  <a:lnTo>
                    <a:pt x="373" y="23"/>
                  </a:lnTo>
                  <a:lnTo>
                    <a:pt x="382" y="17"/>
                  </a:lnTo>
                  <a:lnTo>
                    <a:pt x="397" y="14"/>
                  </a:lnTo>
                  <a:lnTo>
                    <a:pt x="406" y="12"/>
                  </a:lnTo>
                  <a:lnTo>
                    <a:pt x="411" y="9"/>
                  </a:lnTo>
                  <a:lnTo>
                    <a:pt x="421" y="3"/>
                  </a:lnTo>
                  <a:lnTo>
                    <a:pt x="431" y="0"/>
                  </a:lnTo>
                  <a:lnTo>
                    <a:pt x="440" y="0"/>
                  </a:lnTo>
                  <a:lnTo>
                    <a:pt x="445" y="0"/>
                  </a:lnTo>
                  <a:lnTo>
                    <a:pt x="450" y="0"/>
                  </a:lnTo>
                  <a:lnTo>
                    <a:pt x="455" y="3"/>
                  </a:lnTo>
                  <a:lnTo>
                    <a:pt x="465" y="6"/>
                  </a:lnTo>
                  <a:lnTo>
                    <a:pt x="474" y="12"/>
                  </a:lnTo>
                  <a:lnTo>
                    <a:pt x="484" y="17"/>
                  </a:lnTo>
                  <a:lnTo>
                    <a:pt x="498" y="26"/>
                  </a:lnTo>
                  <a:lnTo>
                    <a:pt x="513" y="37"/>
                  </a:lnTo>
                  <a:lnTo>
                    <a:pt x="532" y="48"/>
                  </a:lnTo>
                  <a:lnTo>
                    <a:pt x="547" y="62"/>
                  </a:lnTo>
                  <a:lnTo>
                    <a:pt x="561" y="74"/>
                  </a:lnTo>
                  <a:lnTo>
                    <a:pt x="576" y="85"/>
                  </a:lnTo>
                  <a:lnTo>
                    <a:pt x="585" y="94"/>
                  </a:lnTo>
                  <a:lnTo>
                    <a:pt x="590" y="102"/>
                  </a:lnTo>
                  <a:lnTo>
                    <a:pt x="595" y="111"/>
                  </a:lnTo>
                  <a:lnTo>
                    <a:pt x="600" y="116"/>
                  </a:lnTo>
                  <a:lnTo>
                    <a:pt x="600" y="119"/>
                  </a:lnTo>
                  <a:lnTo>
                    <a:pt x="600" y="125"/>
                  </a:lnTo>
                  <a:lnTo>
                    <a:pt x="595" y="127"/>
                  </a:lnTo>
                  <a:lnTo>
                    <a:pt x="585" y="130"/>
                  </a:lnTo>
                  <a:lnTo>
                    <a:pt x="571" y="133"/>
                  </a:lnTo>
                  <a:lnTo>
                    <a:pt x="566" y="133"/>
                  </a:lnTo>
                  <a:lnTo>
                    <a:pt x="561" y="139"/>
                  </a:lnTo>
                  <a:lnTo>
                    <a:pt x="552" y="142"/>
                  </a:lnTo>
                  <a:lnTo>
                    <a:pt x="542" y="150"/>
                  </a:lnTo>
                  <a:lnTo>
                    <a:pt x="532" y="156"/>
                  </a:lnTo>
                  <a:lnTo>
                    <a:pt x="518" y="167"/>
                  </a:lnTo>
                  <a:lnTo>
                    <a:pt x="508" y="176"/>
                  </a:lnTo>
                  <a:lnTo>
                    <a:pt x="494" y="190"/>
                  </a:lnTo>
                  <a:lnTo>
                    <a:pt x="474" y="204"/>
                  </a:lnTo>
                  <a:lnTo>
                    <a:pt x="455" y="218"/>
                  </a:lnTo>
                  <a:lnTo>
                    <a:pt x="440" y="235"/>
                  </a:lnTo>
                  <a:lnTo>
                    <a:pt x="416" y="252"/>
                  </a:lnTo>
                  <a:lnTo>
                    <a:pt x="397" y="272"/>
                  </a:lnTo>
                  <a:lnTo>
                    <a:pt x="373" y="294"/>
                  </a:lnTo>
                  <a:lnTo>
                    <a:pt x="348" y="317"/>
                  </a:lnTo>
                  <a:lnTo>
                    <a:pt x="324" y="340"/>
                  </a:lnTo>
                  <a:lnTo>
                    <a:pt x="324" y="340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9009063" y="1200151"/>
              <a:ext cx="261938" cy="265113"/>
            </a:xfrm>
            <a:custGeom>
              <a:avLst/>
              <a:gdLst>
                <a:gd name="T0" fmla="*/ 121 w 165"/>
                <a:gd name="T1" fmla="*/ 37 h 167"/>
                <a:gd name="T2" fmla="*/ 131 w 165"/>
                <a:gd name="T3" fmla="*/ 42 h 167"/>
                <a:gd name="T4" fmla="*/ 140 w 165"/>
                <a:gd name="T5" fmla="*/ 54 h 167"/>
                <a:gd name="T6" fmla="*/ 150 w 165"/>
                <a:gd name="T7" fmla="*/ 62 h 167"/>
                <a:gd name="T8" fmla="*/ 155 w 165"/>
                <a:gd name="T9" fmla="*/ 74 h 167"/>
                <a:gd name="T10" fmla="*/ 160 w 165"/>
                <a:gd name="T11" fmla="*/ 85 h 167"/>
                <a:gd name="T12" fmla="*/ 165 w 165"/>
                <a:gd name="T13" fmla="*/ 96 h 167"/>
                <a:gd name="T14" fmla="*/ 165 w 165"/>
                <a:gd name="T15" fmla="*/ 110 h 167"/>
                <a:gd name="T16" fmla="*/ 160 w 165"/>
                <a:gd name="T17" fmla="*/ 124 h 167"/>
                <a:gd name="T18" fmla="*/ 160 w 165"/>
                <a:gd name="T19" fmla="*/ 133 h 167"/>
                <a:gd name="T20" fmla="*/ 155 w 165"/>
                <a:gd name="T21" fmla="*/ 141 h 167"/>
                <a:gd name="T22" fmla="*/ 155 w 165"/>
                <a:gd name="T23" fmla="*/ 147 h 167"/>
                <a:gd name="T24" fmla="*/ 150 w 165"/>
                <a:gd name="T25" fmla="*/ 153 h 167"/>
                <a:gd name="T26" fmla="*/ 145 w 165"/>
                <a:gd name="T27" fmla="*/ 158 h 167"/>
                <a:gd name="T28" fmla="*/ 145 w 165"/>
                <a:gd name="T29" fmla="*/ 161 h 167"/>
                <a:gd name="T30" fmla="*/ 140 w 165"/>
                <a:gd name="T31" fmla="*/ 164 h 167"/>
                <a:gd name="T32" fmla="*/ 136 w 165"/>
                <a:gd name="T33" fmla="*/ 167 h 167"/>
                <a:gd name="T34" fmla="*/ 131 w 165"/>
                <a:gd name="T35" fmla="*/ 167 h 167"/>
                <a:gd name="T36" fmla="*/ 126 w 165"/>
                <a:gd name="T37" fmla="*/ 167 h 167"/>
                <a:gd name="T38" fmla="*/ 121 w 165"/>
                <a:gd name="T39" fmla="*/ 167 h 167"/>
                <a:gd name="T40" fmla="*/ 116 w 165"/>
                <a:gd name="T41" fmla="*/ 164 h 167"/>
                <a:gd name="T42" fmla="*/ 111 w 165"/>
                <a:gd name="T43" fmla="*/ 161 h 167"/>
                <a:gd name="T44" fmla="*/ 107 w 165"/>
                <a:gd name="T45" fmla="*/ 158 h 167"/>
                <a:gd name="T46" fmla="*/ 102 w 165"/>
                <a:gd name="T47" fmla="*/ 153 h 167"/>
                <a:gd name="T48" fmla="*/ 97 w 165"/>
                <a:gd name="T49" fmla="*/ 147 h 167"/>
                <a:gd name="T50" fmla="*/ 73 w 165"/>
                <a:gd name="T51" fmla="*/ 124 h 167"/>
                <a:gd name="T52" fmla="*/ 53 w 165"/>
                <a:gd name="T53" fmla="*/ 105 h 167"/>
                <a:gd name="T54" fmla="*/ 39 w 165"/>
                <a:gd name="T55" fmla="*/ 85 h 167"/>
                <a:gd name="T56" fmla="*/ 24 w 165"/>
                <a:gd name="T57" fmla="*/ 62 h 167"/>
                <a:gd name="T58" fmla="*/ 15 w 165"/>
                <a:gd name="T59" fmla="*/ 48 h 167"/>
                <a:gd name="T60" fmla="*/ 5 w 165"/>
                <a:gd name="T61" fmla="*/ 34 h 167"/>
                <a:gd name="T62" fmla="*/ 0 w 165"/>
                <a:gd name="T63" fmla="*/ 28 h 167"/>
                <a:gd name="T64" fmla="*/ 0 w 165"/>
                <a:gd name="T65" fmla="*/ 23 h 167"/>
                <a:gd name="T66" fmla="*/ 0 w 165"/>
                <a:gd name="T67" fmla="*/ 17 h 167"/>
                <a:gd name="T68" fmla="*/ 0 w 165"/>
                <a:gd name="T69" fmla="*/ 14 h 167"/>
                <a:gd name="T70" fmla="*/ 5 w 165"/>
                <a:gd name="T71" fmla="*/ 11 h 167"/>
                <a:gd name="T72" fmla="*/ 10 w 165"/>
                <a:gd name="T73" fmla="*/ 9 h 167"/>
                <a:gd name="T74" fmla="*/ 20 w 165"/>
                <a:gd name="T75" fmla="*/ 6 h 167"/>
                <a:gd name="T76" fmla="*/ 39 w 165"/>
                <a:gd name="T77" fmla="*/ 0 h 167"/>
                <a:gd name="T78" fmla="*/ 44 w 165"/>
                <a:gd name="T79" fmla="*/ 0 h 167"/>
                <a:gd name="T80" fmla="*/ 53 w 165"/>
                <a:gd name="T81" fmla="*/ 3 h 167"/>
                <a:gd name="T82" fmla="*/ 63 w 165"/>
                <a:gd name="T83" fmla="*/ 6 h 167"/>
                <a:gd name="T84" fmla="*/ 73 w 165"/>
                <a:gd name="T85" fmla="*/ 11 h 167"/>
                <a:gd name="T86" fmla="*/ 82 w 165"/>
                <a:gd name="T87" fmla="*/ 14 h 167"/>
                <a:gd name="T88" fmla="*/ 92 w 165"/>
                <a:gd name="T89" fmla="*/ 20 h 167"/>
                <a:gd name="T90" fmla="*/ 107 w 165"/>
                <a:gd name="T91" fmla="*/ 28 h 167"/>
                <a:gd name="T92" fmla="*/ 121 w 165"/>
                <a:gd name="T93" fmla="*/ 37 h 167"/>
                <a:gd name="T94" fmla="*/ 121 w 165"/>
                <a:gd name="T95" fmla="*/ 3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65" h="167">
                  <a:moveTo>
                    <a:pt x="121" y="37"/>
                  </a:moveTo>
                  <a:lnTo>
                    <a:pt x="131" y="42"/>
                  </a:lnTo>
                  <a:lnTo>
                    <a:pt x="140" y="54"/>
                  </a:lnTo>
                  <a:lnTo>
                    <a:pt x="150" y="62"/>
                  </a:lnTo>
                  <a:lnTo>
                    <a:pt x="155" y="74"/>
                  </a:lnTo>
                  <a:lnTo>
                    <a:pt x="160" y="85"/>
                  </a:lnTo>
                  <a:lnTo>
                    <a:pt x="165" y="96"/>
                  </a:lnTo>
                  <a:lnTo>
                    <a:pt x="165" y="110"/>
                  </a:lnTo>
                  <a:lnTo>
                    <a:pt x="160" y="124"/>
                  </a:lnTo>
                  <a:lnTo>
                    <a:pt x="160" y="133"/>
                  </a:lnTo>
                  <a:lnTo>
                    <a:pt x="155" y="141"/>
                  </a:lnTo>
                  <a:lnTo>
                    <a:pt x="155" y="147"/>
                  </a:lnTo>
                  <a:lnTo>
                    <a:pt x="150" y="153"/>
                  </a:lnTo>
                  <a:lnTo>
                    <a:pt x="145" y="158"/>
                  </a:lnTo>
                  <a:lnTo>
                    <a:pt x="145" y="161"/>
                  </a:lnTo>
                  <a:lnTo>
                    <a:pt x="140" y="164"/>
                  </a:lnTo>
                  <a:lnTo>
                    <a:pt x="136" y="167"/>
                  </a:lnTo>
                  <a:lnTo>
                    <a:pt x="131" y="167"/>
                  </a:lnTo>
                  <a:lnTo>
                    <a:pt x="126" y="167"/>
                  </a:lnTo>
                  <a:lnTo>
                    <a:pt x="121" y="167"/>
                  </a:lnTo>
                  <a:lnTo>
                    <a:pt x="116" y="164"/>
                  </a:lnTo>
                  <a:lnTo>
                    <a:pt x="111" y="161"/>
                  </a:lnTo>
                  <a:lnTo>
                    <a:pt x="107" y="158"/>
                  </a:lnTo>
                  <a:lnTo>
                    <a:pt x="102" y="153"/>
                  </a:lnTo>
                  <a:lnTo>
                    <a:pt x="97" y="147"/>
                  </a:lnTo>
                  <a:lnTo>
                    <a:pt x="73" y="124"/>
                  </a:lnTo>
                  <a:lnTo>
                    <a:pt x="53" y="105"/>
                  </a:lnTo>
                  <a:lnTo>
                    <a:pt x="39" y="85"/>
                  </a:lnTo>
                  <a:lnTo>
                    <a:pt x="24" y="62"/>
                  </a:lnTo>
                  <a:lnTo>
                    <a:pt x="15" y="48"/>
                  </a:lnTo>
                  <a:lnTo>
                    <a:pt x="5" y="34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5" y="11"/>
                  </a:lnTo>
                  <a:lnTo>
                    <a:pt x="10" y="9"/>
                  </a:lnTo>
                  <a:lnTo>
                    <a:pt x="20" y="6"/>
                  </a:lnTo>
                  <a:lnTo>
                    <a:pt x="39" y="0"/>
                  </a:lnTo>
                  <a:lnTo>
                    <a:pt x="44" y="0"/>
                  </a:lnTo>
                  <a:lnTo>
                    <a:pt x="53" y="3"/>
                  </a:lnTo>
                  <a:lnTo>
                    <a:pt x="63" y="6"/>
                  </a:lnTo>
                  <a:lnTo>
                    <a:pt x="73" y="11"/>
                  </a:lnTo>
                  <a:lnTo>
                    <a:pt x="82" y="14"/>
                  </a:lnTo>
                  <a:lnTo>
                    <a:pt x="92" y="20"/>
                  </a:lnTo>
                  <a:lnTo>
                    <a:pt x="107" y="28"/>
                  </a:lnTo>
                  <a:lnTo>
                    <a:pt x="121" y="37"/>
                  </a:lnTo>
                  <a:lnTo>
                    <a:pt x="121" y="37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8662988" y="1519238"/>
              <a:ext cx="139700" cy="1090613"/>
            </a:xfrm>
            <a:custGeom>
              <a:avLst/>
              <a:gdLst>
                <a:gd name="T0" fmla="*/ 5 w 88"/>
                <a:gd name="T1" fmla="*/ 56 h 687"/>
                <a:gd name="T2" fmla="*/ 0 w 88"/>
                <a:gd name="T3" fmla="*/ 31 h 687"/>
                <a:gd name="T4" fmla="*/ 0 w 88"/>
                <a:gd name="T5" fmla="*/ 14 h 687"/>
                <a:gd name="T6" fmla="*/ 5 w 88"/>
                <a:gd name="T7" fmla="*/ 3 h 687"/>
                <a:gd name="T8" fmla="*/ 15 w 88"/>
                <a:gd name="T9" fmla="*/ 0 h 687"/>
                <a:gd name="T10" fmla="*/ 25 w 88"/>
                <a:gd name="T11" fmla="*/ 0 h 687"/>
                <a:gd name="T12" fmla="*/ 49 w 88"/>
                <a:gd name="T13" fmla="*/ 8 h 687"/>
                <a:gd name="T14" fmla="*/ 73 w 88"/>
                <a:gd name="T15" fmla="*/ 20 h 687"/>
                <a:gd name="T16" fmla="*/ 88 w 88"/>
                <a:gd name="T17" fmla="*/ 62 h 687"/>
                <a:gd name="T18" fmla="*/ 88 w 88"/>
                <a:gd name="T19" fmla="*/ 127 h 687"/>
                <a:gd name="T20" fmla="*/ 88 w 88"/>
                <a:gd name="T21" fmla="*/ 189 h 687"/>
                <a:gd name="T22" fmla="*/ 88 w 88"/>
                <a:gd name="T23" fmla="*/ 246 h 687"/>
                <a:gd name="T24" fmla="*/ 88 w 88"/>
                <a:gd name="T25" fmla="*/ 300 h 687"/>
                <a:gd name="T26" fmla="*/ 88 w 88"/>
                <a:gd name="T27" fmla="*/ 350 h 687"/>
                <a:gd name="T28" fmla="*/ 88 w 88"/>
                <a:gd name="T29" fmla="*/ 396 h 687"/>
                <a:gd name="T30" fmla="*/ 88 w 88"/>
                <a:gd name="T31" fmla="*/ 438 h 687"/>
                <a:gd name="T32" fmla="*/ 88 w 88"/>
                <a:gd name="T33" fmla="*/ 478 h 687"/>
                <a:gd name="T34" fmla="*/ 88 w 88"/>
                <a:gd name="T35" fmla="*/ 512 h 687"/>
                <a:gd name="T36" fmla="*/ 88 w 88"/>
                <a:gd name="T37" fmla="*/ 540 h 687"/>
                <a:gd name="T38" fmla="*/ 88 w 88"/>
                <a:gd name="T39" fmla="*/ 568 h 687"/>
                <a:gd name="T40" fmla="*/ 83 w 88"/>
                <a:gd name="T41" fmla="*/ 591 h 687"/>
                <a:gd name="T42" fmla="*/ 83 w 88"/>
                <a:gd name="T43" fmla="*/ 608 h 687"/>
                <a:gd name="T44" fmla="*/ 83 w 88"/>
                <a:gd name="T45" fmla="*/ 625 h 687"/>
                <a:gd name="T46" fmla="*/ 83 w 88"/>
                <a:gd name="T47" fmla="*/ 633 h 687"/>
                <a:gd name="T48" fmla="*/ 78 w 88"/>
                <a:gd name="T49" fmla="*/ 650 h 687"/>
                <a:gd name="T50" fmla="*/ 73 w 88"/>
                <a:gd name="T51" fmla="*/ 670 h 687"/>
                <a:gd name="T52" fmla="*/ 68 w 88"/>
                <a:gd name="T53" fmla="*/ 684 h 687"/>
                <a:gd name="T54" fmla="*/ 59 w 88"/>
                <a:gd name="T55" fmla="*/ 687 h 687"/>
                <a:gd name="T56" fmla="*/ 54 w 88"/>
                <a:gd name="T57" fmla="*/ 684 h 687"/>
                <a:gd name="T58" fmla="*/ 49 w 88"/>
                <a:gd name="T59" fmla="*/ 676 h 687"/>
                <a:gd name="T60" fmla="*/ 39 w 88"/>
                <a:gd name="T61" fmla="*/ 661 h 687"/>
                <a:gd name="T62" fmla="*/ 34 w 88"/>
                <a:gd name="T63" fmla="*/ 642 h 687"/>
                <a:gd name="T64" fmla="*/ 20 w 88"/>
                <a:gd name="T65" fmla="*/ 605 h 687"/>
                <a:gd name="T66" fmla="*/ 20 w 88"/>
                <a:gd name="T67" fmla="*/ 540 h 687"/>
                <a:gd name="T68" fmla="*/ 25 w 88"/>
                <a:gd name="T69" fmla="*/ 486 h 687"/>
                <a:gd name="T70" fmla="*/ 30 w 88"/>
                <a:gd name="T71" fmla="*/ 441 h 687"/>
                <a:gd name="T72" fmla="*/ 34 w 88"/>
                <a:gd name="T73" fmla="*/ 382 h 687"/>
                <a:gd name="T74" fmla="*/ 34 w 88"/>
                <a:gd name="T75" fmla="*/ 316 h 687"/>
                <a:gd name="T76" fmla="*/ 34 w 88"/>
                <a:gd name="T77" fmla="*/ 260 h 687"/>
                <a:gd name="T78" fmla="*/ 34 w 88"/>
                <a:gd name="T79" fmla="*/ 223 h 687"/>
                <a:gd name="T80" fmla="*/ 34 w 88"/>
                <a:gd name="T81" fmla="*/ 189 h 687"/>
                <a:gd name="T82" fmla="*/ 30 w 88"/>
                <a:gd name="T83" fmla="*/ 161 h 687"/>
                <a:gd name="T84" fmla="*/ 30 w 88"/>
                <a:gd name="T85" fmla="*/ 136 h 687"/>
                <a:gd name="T86" fmla="*/ 25 w 88"/>
                <a:gd name="T87" fmla="*/ 113 h 687"/>
                <a:gd name="T88" fmla="*/ 20 w 88"/>
                <a:gd name="T89" fmla="*/ 93 h 687"/>
                <a:gd name="T90" fmla="*/ 15 w 88"/>
                <a:gd name="T91" fmla="*/ 76 h 687"/>
                <a:gd name="T92" fmla="*/ 10 w 88"/>
                <a:gd name="T93" fmla="*/ 71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8" h="687">
                  <a:moveTo>
                    <a:pt x="10" y="71"/>
                  </a:moveTo>
                  <a:lnTo>
                    <a:pt x="5" y="56"/>
                  </a:lnTo>
                  <a:lnTo>
                    <a:pt x="5" y="42"/>
                  </a:lnTo>
                  <a:lnTo>
                    <a:pt x="0" y="31"/>
                  </a:lnTo>
                  <a:lnTo>
                    <a:pt x="0" y="22"/>
                  </a:lnTo>
                  <a:lnTo>
                    <a:pt x="0" y="14"/>
                  </a:lnTo>
                  <a:lnTo>
                    <a:pt x="5" y="8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0"/>
                  </a:lnTo>
                  <a:lnTo>
                    <a:pt x="34" y="3"/>
                  </a:lnTo>
                  <a:lnTo>
                    <a:pt x="49" y="8"/>
                  </a:lnTo>
                  <a:lnTo>
                    <a:pt x="59" y="14"/>
                  </a:lnTo>
                  <a:lnTo>
                    <a:pt x="73" y="20"/>
                  </a:lnTo>
                  <a:lnTo>
                    <a:pt x="88" y="28"/>
                  </a:lnTo>
                  <a:lnTo>
                    <a:pt x="88" y="62"/>
                  </a:lnTo>
                  <a:lnTo>
                    <a:pt x="88" y="96"/>
                  </a:lnTo>
                  <a:lnTo>
                    <a:pt x="88" y="127"/>
                  </a:lnTo>
                  <a:lnTo>
                    <a:pt x="88" y="158"/>
                  </a:lnTo>
                  <a:lnTo>
                    <a:pt x="88" y="189"/>
                  </a:lnTo>
                  <a:lnTo>
                    <a:pt x="88" y="218"/>
                  </a:lnTo>
                  <a:lnTo>
                    <a:pt x="88" y="246"/>
                  </a:lnTo>
                  <a:lnTo>
                    <a:pt x="88" y="274"/>
                  </a:lnTo>
                  <a:lnTo>
                    <a:pt x="88" y="300"/>
                  </a:lnTo>
                  <a:lnTo>
                    <a:pt x="88" y="325"/>
                  </a:lnTo>
                  <a:lnTo>
                    <a:pt x="88" y="350"/>
                  </a:lnTo>
                  <a:lnTo>
                    <a:pt x="88" y="373"/>
                  </a:lnTo>
                  <a:lnTo>
                    <a:pt x="88" y="396"/>
                  </a:lnTo>
                  <a:lnTo>
                    <a:pt x="88" y="418"/>
                  </a:lnTo>
                  <a:lnTo>
                    <a:pt x="88" y="438"/>
                  </a:lnTo>
                  <a:lnTo>
                    <a:pt x="88" y="458"/>
                  </a:lnTo>
                  <a:lnTo>
                    <a:pt x="88" y="478"/>
                  </a:lnTo>
                  <a:lnTo>
                    <a:pt x="88" y="495"/>
                  </a:lnTo>
                  <a:lnTo>
                    <a:pt x="88" y="512"/>
                  </a:lnTo>
                  <a:lnTo>
                    <a:pt x="88" y="526"/>
                  </a:lnTo>
                  <a:lnTo>
                    <a:pt x="88" y="540"/>
                  </a:lnTo>
                  <a:lnTo>
                    <a:pt x="88" y="554"/>
                  </a:lnTo>
                  <a:lnTo>
                    <a:pt x="88" y="568"/>
                  </a:lnTo>
                  <a:lnTo>
                    <a:pt x="88" y="579"/>
                  </a:lnTo>
                  <a:lnTo>
                    <a:pt x="83" y="591"/>
                  </a:lnTo>
                  <a:lnTo>
                    <a:pt x="83" y="599"/>
                  </a:lnTo>
                  <a:lnTo>
                    <a:pt x="83" y="608"/>
                  </a:lnTo>
                  <a:lnTo>
                    <a:pt x="83" y="616"/>
                  </a:lnTo>
                  <a:lnTo>
                    <a:pt x="83" y="625"/>
                  </a:lnTo>
                  <a:lnTo>
                    <a:pt x="83" y="630"/>
                  </a:lnTo>
                  <a:lnTo>
                    <a:pt x="83" y="633"/>
                  </a:lnTo>
                  <a:lnTo>
                    <a:pt x="83" y="639"/>
                  </a:lnTo>
                  <a:lnTo>
                    <a:pt x="78" y="650"/>
                  </a:lnTo>
                  <a:lnTo>
                    <a:pt x="78" y="661"/>
                  </a:lnTo>
                  <a:lnTo>
                    <a:pt x="73" y="670"/>
                  </a:lnTo>
                  <a:lnTo>
                    <a:pt x="68" y="678"/>
                  </a:lnTo>
                  <a:lnTo>
                    <a:pt x="68" y="684"/>
                  </a:lnTo>
                  <a:lnTo>
                    <a:pt x="63" y="687"/>
                  </a:lnTo>
                  <a:lnTo>
                    <a:pt x="59" y="687"/>
                  </a:lnTo>
                  <a:lnTo>
                    <a:pt x="59" y="687"/>
                  </a:lnTo>
                  <a:lnTo>
                    <a:pt x="54" y="684"/>
                  </a:lnTo>
                  <a:lnTo>
                    <a:pt x="54" y="678"/>
                  </a:lnTo>
                  <a:lnTo>
                    <a:pt x="49" y="676"/>
                  </a:lnTo>
                  <a:lnTo>
                    <a:pt x="44" y="670"/>
                  </a:lnTo>
                  <a:lnTo>
                    <a:pt x="39" y="661"/>
                  </a:lnTo>
                  <a:lnTo>
                    <a:pt x="39" y="653"/>
                  </a:lnTo>
                  <a:lnTo>
                    <a:pt x="34" y="642"/>
                  </a:lnTo>
                  <a:lnTo>
                    <a:pt x="30" y="630"/>
                  </a:lnTo>
                  <a:lnTo>
                    <a:pt x="20" y="605"/>
                  </a:lnTo>
                  <a:lnTo>
                    <a:pt x="20" y="574"/>
                  </a:lnTo>
                  <a:lnTo>
                    <a:pt x="20" y="540"/>
                  </a:lnTo>
                  <a:lnTo>
                    <a:pt x="25" y="506"/>
                  </a:lnTo>
                  <a:lnTo>
                    <a:pt x="25" y="486"/>
                  </a:lnTo>
                  <a:lnTo>
                    <a:pt x="25" y="464"/>
                  </a:lnTo>
                  <a:lnTo>
                    <a:pt x="30" y="441"/>
                  </a:lnTo>
                  <a:lnTo>
                    <a:pt x="30" y="413"/>
                  </a:lnTo>
                  <a:lnTo>
                    <a:pt x="34" y="382"/>
                  </a:lnTo>
                  <a:lnTo>
                    <a:pt x="34" y="350"/>
                  </a:lnTo>
                  <a:lnTo>
                    <a:pt x="34" y="316"/>
                  </a:lnTo>
                  <a:lnTo>
                    <a:pt x="34" y="277"/>
                  </a:lnTo>
                  <a:lnTo>
                    <a:pt x="34" y="260"/>
                  </a:lnTo>
                  <a:lnTo>
                    <a:pt x="34" y="240"/>
                  </a:lnTo>
                  <a:lnTo>
                    <a:pt x="34" y="223"/>
                  </a:lnTo>
                  <a:lnTo>
                    <a:pt x="34" y="206"/>
                  </a:lnTo>
                  <a:lnTo>
                    <a:pt x="34" y="189"/>
                  </a:lnTo>
                  <a:lnTo>
                    <a:pt x="30" y="175"/>
                  </a:lnTo>
                  <a:lnTo>
                    <a:pt x="30" y="161"/>
                  </a:lnTo>
                  <a:lnTo>
                    <a:pt x="30" y="147"/>
                  </a:lnTo>
                  <a:lnTo>
                    <a:pt x="30" y="136"/>
                  </a:lnTo>
                  <a:lnTo>
                    <a:pt x="25" y="124"/>
                  </a:lnTo>
                  <a:lnTo>
                    <a:pt x="25" y="113"/>
                  </a:lnTo>
                  <a:lnTo>
                    <a:pt x="20" y="102"/>
                  </a:lnTo>
                  <a:lnTo>
                    <a:pt x="20" y="93"/>
                  </a:lnTo>
                  <a:lnTo>
                    <a:pt x="15" y="85"/>
                  </a:lnTo>
                  <a:lnTo>
                    <a:pt x="15" y="76"/>
                  </a:lnTo>
                  <a:lnTo>
                    <a:pt x="10" y="71"/>
                  </a:lnTo>
                  <a:lnTo>
                    <a:pt x="10" y="71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8756651" y="1389063"/>
              <a:ext cx="942975" cy="1373188"/>
            </a:xfrm>
            <a:custGeom>
              <a:avLst/>
              <a:gdLst>
                <a:gd name="T0" fmla="*/ 580 w 594"/>
                <a:gd name="T1" fmla="*/ 512 h 865"/>
                <a:gd name="T2" fmla="*/ 585 w 594"/>
                <a:gd name="T3" fmla="*/ 608 h 865"/>
                <a:gd name="T4" fmla="*/ 580 w 594"/>
                <a:gd name="T5" fmla="*/ 684 h 865"/>
                <a:gd name="T6" fmla="*/ 575 w 594"/>
                <a:gd name="T7" fmla="*/ 749 h 865"/>
                <a:gd name="T8" fmla="*/ 561 w 594"/>
                <a:gd name="T9" fmla="*/ 800 h 865"/>
                <a:gd name="T10" fmla="*/ 536 w 594"/>
                <a:gd name="T11" fmla="*/ 834 h 865"/>
                <a:gd name="T12" fmla="*/ 517 w 594"/>
                <a:gd name="T13" fmla="*/ 854 h 865"/>
                <a:gd name="T14" fmla="*/ 498 w 594"/>
                <a:gd name="T15" fmla="*/ 865 h 865"/>
                <a:gd name="T16" fmla="*/ 483 w 594"/>
                <a:gd name="T17" fmla="*/ 862 h 865"/>
                <a:gd name="T18" fmla="*/ 478 w 594"/>
                <a:gd name="T19" fmla="*/ 848 h 865"/>
                <a:gd name="T20" fmla="*/ 474 w 594"/>
                <a:gd name="T21" fmla="*/ 817 h 865"/>
                <a:gd name="T22" fmla="*/ 469 w 594"/>
                <a:gd name="T23" fmla="*/ 786 h 865"/>
                <a:gd name="T24" fmla="*/ 445 w 594"/>
                <a:gd name="T25" fmla="*/ 752 h 865"/>
                <a:gd name="T26" fmla="*/ 406 w 594"/>
                <a:gd name="T27" fmla="*/ 715 h 865"/>
                <a:gd name="T28" fmla="*/ 377 w 594"/>
                <a:gd name="T29" fmla="*/ 690 h 865"/>
                <a:gd name="T30" fmla="*/ 367 w 594"/>
                <a:gd name="T31" fmla="*/ 676 h 865"/>
                <a:gd name="T32" fmla="*/ 372 w 594"/>
                <a:gd name="T33" fmla="*/ 667 h 865"/>
                <a:gd name="T34" fmla="*/ 391 w 594"/>
                <a:gd name="T35" fmla="*/ 667 h 865"/>
                <a:gd name="T36" fmla="*/ 425 w 594"/>
                <a:gd name="T37" fmla="*/ 670 h 865"/>
                <a:gd name="T38" fmla="*/ 478 w 594"/>
                <a:gd name="T39" fmla="*/ 681 h 865"/>
                <a:gd name="T40" fmla="*/ 498 w 594"/>
                <a:gd name="T41" fmla="*/ 678 h 865"/>
                <a:gd name="T42" fmla="*/ 503 w 594"/>
                <a:gd name="T43" fmla="*/ 664 h 865"/>
                <a:gd name="T44" fmla="*/ 507 w 594"/>
                <a:gd name="T45" fmla="*/ 647 h 865"/>
                <a:gd name="T46" fmla="*/ 507 w 594"/>
                <a:gd name="T47" fmla="*/ 622 h 865"/>
                <a:gd name="T48" fmla="*/ 512 w 594"/>
                <a:gd name="T49" fmla="*/ 591 h 865"/>
                <a:gd name="T50" fmla="*/ 507 w 594"/>
                <a:gd name="T51" fmla="*/ 540 h 865"/>
                <a:gd name="T52" fmla="*/ 503 w 594"/>
                <a:gd name="T53" fmla="*/ 447 h 865"/>
                <a:gd name="T54" fmla="*/ 493 w 594"/>
                <a:gd name="T55" fmla="*/ 339 h 865"/>
                <a:gd name="T56" fmla="*/ 488 w 594"/>
                <a:gd name="T57" fmla="*/ 257 h 865"/>
                <a:gd name="T58" fmla="*/ 483 w 594"/>
                <a:gd name="T59" fmla="*/ 209 h 865"/>
                <a:gd name="T60" fmla="*/ 474 w 594"/>
                <a:gd name="T61" fmla="*/ 167 h 865"/>
                <a:gd name="T62" fmla="*/ 469 w 594"/>
                <a:gd name="T63" fmla="*/ 138 h 865"/>
                <a:gd name="T64" fmla="*/ 464 w 594"/>
                <a:gd name="T65" fmla="*/ 119 h 865"/>
                <a:gd name="T66" fmla="*/ 454 w 594"/>
                <a:gd name="T67" fmla="*/ 102 h 865"/>
                <a:gd name="T68" fmla="*/ 420 w 594"/>
                <a:gd name="T69" fmla="*/ 90 h 865"/>
                <a:gd name="T70" fmla="*/ 401 w 594"/>
                <a:gd name="T71" fmla="*/ 93 h 865"/>
                <a:gd name="T72" fmla="*/ 353 w 594"/>
                <a:gd name="T73" fmla="*/ 99 h 865"/>
                <a:gd name="T74" fmla="*/ 275 w 594"/>
                <a:gd name="T75" fmla="*/ 110 h 865"/>
                <a:gd name="T76" fmla="*/ 174 w 594"/>
                <a:gd name="T77" fmla="*/ 127 h 865"/>
                <a:gd name="T78" fmla="*/ 48 w 594"/>
                <a:gd name="T79" fmla="*/ 150 h 865"/>
                <a:gd name="T80" fmla="*/ 29 w 594"/>
                <a:gd name="T81" fmla="*/ 104 h 865"/>
                <a:gd name="T82" fmla="*/ 111 w 594"/>
                <a:gd name="T83" fmla="*/ 96 h 865"/>
                <a:gd name="T84" fmla="*/ 159 w 594"/>
                <a:gd name="T85" fmla="*/ 87 h 865"/>
                <a:gd name="T86" fmla="*/ 227 w 594"/>
                <a:gd name="T87" fmla="*/ 76 h 865"/>
                <a:gd name="T88" fmla="*/ 324 w 594"/>
                <a:gd name="T89" fmla="*/ 54 h 865"/>
                <a:gd name="T90" fmla="*/ 391 w 594"/>
                <a:gd name="T91" fmla="*/ 34 h 865"/>
                <a:gd name="T92" fmla="*/ 430 w 594"/>
                <a:gd name="T93" fmla="*/ 20 h 865"/>
                <a:gd name="T94" fmla="*/ 445 w 594"/>
                <a:gd name="T95" fmla="*/ 3 h 865"/>
                <a:gd name="T96" fmla="*/ 464 w 594"/>
                <a:gd name="T97" fmla="*/ 0 h 865"/>
                <a:gd name="T98" fmla="*/ 483 w 594"/>
                <a:gd name="T99" fmla="*/ 8 h 865"/>
                <a:gd name="T100" fmla="*/ 522 w 594"/>
                <a:gd name="T101" fmla="*/ 25 h 865"/>
                <a:gd name="T102" fmla="*/ 556 w 594"/>
                <a:gd name="T103" fmla="*/ 54 h 865"/>
                <a:gd name="T104" fmla="*/ 580 w 594"/>
                <a:gd name="T105" fmla="*/ 76 h 865"/>
                <a:gd name="T106" fmla="*/ 594 w 594"/>
                <a:gd name="T107" fmla="*/ 90 h 865"/>
                <a:gd name="T108" fmla="*/ 585 w 594"/>
                <a:gd name="T109" fmla="*/ 119 h 865"/>
                <a:gd name="T110" fmla="*/ 565 w 594"/>
                <a:gd name="T111" fmla="*/ 136 h 865"/>
                <a:gd name="T112" fmla="*/ 556 w 594"/>
                <a:gd name="T113" fmla="*/ 167 h 865"/>
                <a:gd name="T114" fmla="*/ 561 w 594"/>
                <a:gd name="T115" fmla="*/ 215 h 865"/>
                <a:gd name="T116" fmla="*/ 561 w 594"/>
                <a:gd name="T117" fmla="*/ 285 h 865"/>
                <a:gd name="T118" fmla="*/ 565 w 594"/>
                <a:gd name="T119" fmla="*/ 373 h 865"/>
                <a:gd name="T120" fmla="*/ 570 w 594"/>
                <a:gd name="T121" fmla="*/ 444 h 8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94" h="865">
                  <a:moveTo>
                    <a:pt x="570" y="444"/>
                  </a:moveTo>
                  <a:lnTo>
                    <a:pt x="575" y="478"/>
                  </a:lnTo>
                  <a:lnTo>
                    <a:pt x="580" y="512"/>
                  </a:lnTo>
                  <a:lnTo>
                    <a:pt x="580" y="546"/>
                  </a:lnTo>
                  <a:lnTo>
                    <a:pt x="585" y="577"/>
                  </a:lnTo>
                  <a:lnTo>
                    <a:pt x="585" y="608"/>
                  </a:lnTo>
                  <a:lnTo>
                    <a:pt x="585" y="636"/>
                  </a:lnTo>
                  <a:lnTo>
                    <a:pt x="585" y="661"/>
                  </a:lnTo>
                  <a:lnTo>
                    <a:pt x="580" y="684"/>
                  </a:lnTo>
                  <a:lnTo>
                    <a:pt x="580" y="707"/>
                  </a:lnTo>
                  <a:lnTo>
                    <a:pt x="575" y="729"/>
                  </a:lnTo>
                  <a:lnTo>
                    <a:pt x="575" y="749"/>
                  </a:lnTo>
                  <a:lnTo>
                    <a:pt x="570" y="766"/>
                  </a:lnTo>
                  <a:lnTo>
                    <a:pt x="565" y="783"/>
                  </a:lnTo>
                  <a:lnTo>
                    <a:pt x="561" y="800"/>
                  </a:lnTo>
                  <a:lnTo>
                    <a:pt x="551" y="811"/>
                  </a:lnTo>
                  <a:lnTo>
                    <a:pt x="546" y="823"/>
                  </a:lnTo>
                  <a:lnTo>
                    <a:pt x="536" y="834"/>
                  </a:lnTo>
                  <a:lnTo>
                    <a:pt x="532" y="842"/>
                  </a:lnTo>
                  <a:lnTo>
                    <a:pt x="522" y="848"/>
                  </a:lnTo>
                  <a:lnTo>
                    <a:pt x="517" y="854"/>
                  </a:lnTo>
                  <a:lnTo>
                    <a:pt x="507" y="859"/>
                  </a:lnTo>
                  <a:lnTo>
                    <a:pt x="503" y="862"/>
                  </a:lnTo>
                  <a:lnTo>
                    <a:pt x="498" y="865"/>
                  </a:lnTo>
                  <a:lnTo>
                    <a:pt x="493" y="865"/>
                  </a:lnTo>
                  <a:lnTo>
                    <a:pt x="488" y="865"/>
                  </a:lnTo>
                  <a:lnTo>
                    <a:pt x="483" y="862"/>
                  </a:lnTo>
                  <a:lnTo>
                    <a:pt x="483" y="859"/>
                  </a:lnTo>
                  <a:lnTo>
                    <a:pt x="478" y="854"/>
                  </a:lnTo>
                  <a:lnTo>
                    <a:pt x="478" y="848"/>
                  </a:lnTo>
                  <a:lnTo>
                    <a:pt x="478" y="840"/>
                  </a:lnTo>
                  <a:lnTo>
                    <a:pt x="474" y="828"/>
                  </a:lnTo>
                  <a:lnTo>
                    <a:pt x="474" y="817"/>
                  </a:lnTo>
                  <a:lnTo>
                    <a:pt x="474" y="806"/>
                  </a:lnTo>
                  <a:lnTo>
                    <a:pt x="474" y="797"/>
                  </a:lnTo>
                  <a:lnTo>
                    <a:pt x="469" y="786"/>
                  </a:lnTo>
                  <a:lnTo>
                    <a:pt x="459" y="775"/>
                  </a:lnTo>
                  <a:lnTo>
                    <a:pt x="454" y="763"/>
                  </a:lnTo>
                  <a:lnTo>
                    <a:pt x="445" y="752"/>
                  </a:lnTo>
                  <a:lnTo>
                    <a:pt x="435" y="741"/>
                  </a:lnTo>
                  <a:lnTo>
                    <a:pt x="420" y="726"/>
                  </a:lnTo>
                  <a:lnTo>
                    <a:pt x="406" y="715"/>
                  </a:lnTo>
                  <a:lnTo>
                    <a:pt x="396" y="707"/>
                  </a:lnTo>
                  <a:lnTo>
                    <a:pt x="386" y="698"/>
                  </a:lnTo>
                  <a:lnTo>
                    <a:pt x="377" y="690"/>
                  </a:lnTo>
                  <a:lnTo>
                    <a:pt x="372" y="684"/>
                  </a:lnTo>
                  <a:lnTo>
                    <a:pt x="367" y="678"/>
                  </a:lnTo>
                  <a:lnTo>
                    <a:pt x="367" y="676"/>
                  </a:lnTo>
                  <a:lnTo>
                    <a:pt x="367" y="670"/>
                  </a:lnTo>
                  <a:lnTo>
                    <a:pt x="367" y="670"/>
                  </a:lnTo>
                  <a:lnTo>
                    <a:pt x="372" y="667"/>
                  </a:lnTo>
                  <a:lnTo>
                    <a:pt x="377" y="667"/>
                  </a:lnTo>
                  <a:lnTo>
                    <a:pt x="382" y="667"/>
                  </a:lnTo>
                  <a:lnTo>
                    <a:pt x="391" y="667"/>
                  </a:lnTo>
                  <a:lnTo>
                    <a:pt x="401" y="667"/>
                  </a:lnTo>
                  <a:lnTo>
                    <a:pt x="411" y="670"/>
                  </a:lnTo>
                  <a:lnTo>
                    <a:pt x="425" y="670"/>
                  </a:lnTo>
                  <a:lnTo>
                    <a:pt x="454" y="676"/>
                  </a:lnTo>
                  <a:lnTo>
                    <a:pt x="474" y="681"/>
                  </a:lnTo>
                  <a:lnTo>
                    <a:pt x="478" y="681"/>
                  </a:lnTo>
                  <a:lnTo>
                    <a:pt x="488" y="681"/>
                  </a:lnTo>
                  <a:lnTo>
                    <a:pt x="493" y="681"/>
                  </a:lnTo>
                  <a:lnTo>
                    <a:pt x="498" y="678"/>
                  </a:lnTo>
                  <a:lnTo>
                    <a:pt x="503" y="676"/>
                  </a:lnTo>
                  <a:lnTo>
                    <a:pt x="503" y="667"/>
                  </a:lnTo>
                  <a:lnTo>
                    <a:pt x="503" y="664"/>
                  </a:lnTo>
                  <a:lnTo>
                    <a:pt x="507" y="659"/>
                  </a:lnTo>
                  <a:lnTo>
                    <a:pt x="507" y="653"/>
                  </a:lnTo>
                  <a:lnTo>
                    <a:pt x="507" y="647"/>
                  </a:lnTo>
                  <a:lnTo>
                    <a:pt x="507" y="639"/>
                  </a:lnTo>
                  <a:lnTo>
                    <a:pt x="507" y="630"/>
                  </a:lnTo>
                  <a:lnTo>
                    <a:pt x="507" y="622"/>
                  </a:lnTo>
                  <a:lnTo>
                    <a:pt x="507" y="613"/>
                  </a:lnTo>
                  <a:lnTo>
                    <a:pt x="512" y="602"/>
                  </a:lnTo>
                  <a:lnTo>
                    <a:pt x="512" y="591"/>
                  </a:lnTo>
                  <a:lnTo>
                    <a:pt x="512" y="579"/>
                  </a:lnTo>
                  <a:lnTo>
                    <a:pt x="512" y="568"/>
                  </a:lnTo>
                  <a:lnTo>
                    <a:pt x="507" y="540"/>
                  </a:lnTo>
                  <a:lnTo>
                    <a:pt x="507" y="512"/>
                  </a:lnTo>
                  <a:lnTo>
                    <a:pt x="503" y="480"/>
                  </a:lnTo>
                  <a:lnTo>
                    <a:pt x="503" y="447"/>
                  </a:lnTo>
                  <a:lnTo>
                    <a:pt x="498" y="413"/>
                  </a:lnTo>
                  <a:lnTo>
                    <a:pt x="498" y="376"/>
                  </a:lnTo>
                  <a:lnTo>
                    <a:pt x="493" y="339"/>
                  </a:lnTo>
                  <a:lnTo>
                    <a:pt x="493" y="297"/>
                  </a:lnTo>
                  <a:lnTo>
                    <a:pt x="493" y="277"/>
                  </a:lnTo>
                  <a:lnTo>
                    <a:pt x="488" y="257"/>
                  </a:lnTo>
                  <a:lnTo>
                    <a:pt x="488" y="240"/>
                  </a:lnTo>
                  <a:lnTo>
                    <a:pt x="483" y="223"/>
                  </a:lnTo>
                  <a:lnTo>
                    <a:pt x="483" y="209"/>
                  </a:lnTo>
                  <a:lnTo>
                    <a:pt x="478" y="192"/>
                  </a:lnTo>
                  <a:lnTo>
                    <a:pt x="478" y="181"/>
                  </a:lnTo>
                  <a:lnTo>
                    <a:pt x="474" y="167"/>
                  </a:lnTo>
                  <a:lnTo>
                    <a:pt x="474" y="155"/>
                  </a:lnTo>
                  <a:lnTo>
                    <a:pt x="474" y="147"/>
                  </a:lnTo>
                  <a:lnTo>
                    <a:pt x="469" y="138"/>
                  </a:lnTo>
                  <a:lnTo>
                    <a:pt x="469" y="130"/>
                  </a:lnTo>
                  <a:lnTo>
                    <a:pt x="469" y="124"/>
                  </a:lnTo>
                  <a:lnTo>
                    <a:pt x="464" y="119"/>
                  </a:lnTo>
                  <a:lnTo>
                    <a:pt x="464" y="113"/>
                  </a:lnTo>
                  <a:lnTo>
                    <a:pt x="464" y="110"/>
                  </a:lnTo>
                  <a:lnTo>
                    <a:pt x="454" y="102"/>
                  </a:lnTo>
                  <a:lnTo>
                    <a:pt x="445" y="96"/>
                  </a:lnTo>
                  <a:lnTo>
                    <a:pt x="435" y="90"/>
                  </a:lnTo>
                  <a:lnTo>
                    <a:pt x="420" y="90"/>
                  </a:lnTo>
                  <a:lnTo>
                    <a:pt x="416" y="90"/>
                  </a:lnTo>
                  <a:lnTo>
                    <a:pt x="411" y="90"/>
                  </a:lnTo>
                  <a:lnTo>
                    <a:pt x="401" y="93"/>
                  </a:lnTo>
                  <a:lnTo>
                    <a:pt x="386" y="93"/>
                  </a:lnTo>
                  <a:lnTo>
                    <a:pt x="367" y="96"/>
                  </a:lnTo>
                  <a:lnTo>
                    <a:pt x="353" y="99"/>
                  </a:lnTo>
                  <a:lnTo>
                    <a:pt x="328" y="102"/>
                  </a:lnTo>
                  <a:lnTo>
                    <a:pt x="304" y="104"/>
                  </a:lnTo>
                  <a:lnTo>
                    <a:pt x="275" y="110"/>
                  </a:lnTo>
                  <a:lnTo>
                    <a:pt x="246" y="116"/>
                  </a:lnTo>
                  <a:lnTo>
                    <a:pt x="212" y="121"/>
                  </a:lnTo>
                  <a:lnTo>
                    <a:pt x="174" y="127"/>
                  </a:lnTo>
                  <a:lnTo>
                    <a:pt x="135" y="133"/>
                  </a:lnTo>
                  <a:lnTo>
                    <a:pt x="91" y="141"/>
                  </a:lnTo>
                  <a:lnTo>
                    <a:pt x="48" y="150"/>
                  </a:lnTo>
                  <a:lnTo>
                    <a:pt x="0" y="158"/>
                  </a:lnTo>
                  <a:lnTo>
                    <a:pt x="0" y="104"/>
                  </a:lnTo>
                  <a:lnTo>
                    <a:pt x="29" y="104"/>
                  </a:lnTo>
                  <a:lnTo>
                    <a:pt x="62" y="102"/>
                  </a:lnTo>
                  <a:lnTo>
                    <a:pt x="87" y="102"/>
                  </a:lnTo>
                  <a:lnTo>
                    <a:pt x="111" y="96"/>
                  </a:lnTo>
                  <a:lnTo>
                    <a:pt x="125" y="93"/>
                  </a:lnTo>
                  <a:lnTo>
                    <a:pt x="140" y="90"/>
                  </a:lnTo>
                  <a:lnTo>
                    <a:pt x="159" y="87"/>
                  </a:lnTo>
                  <a:lnTo>
                    <a:pt x="179" y="85"/>
                  </a:lnTo>
                  <a:lnTo>
                    <a:pt x="203" y="79"/>
                  </a:lnTo>
                  <a:lnTo>
                    <a:pt x="227" y="76"/>
                  </a:lnTo>
                  <a:lnTo>
                    <a:pt x="261" y="71"/>
                  </a:lnTo>
                  <a:lnTo>
                    <a:pt x="290" y="62"/>
                  </a:lnTo>
                  <a:lnTo>
                    <a:pt x="324" y="54"/>
                  </a:lnTo>
                  <a:lnTo>
                    <a:pt x="348" y="48"/>
                  </a:lnTo>
                  <a:lnTo>
                    <a:pt x="372" y="42"/>
                  </a:lnTo>
                  <a:lnTo>
                    <a:pt x="391" y="34"/>
                  </a:lnTo>
                  <a:lnTo>
                    <a:pt x="411" y="28"/>
                  </a:lnTo>
                  <a:lnTo>
                    <a:pt x="420" y="25"/>
                  </a:lnTo>
                  <a:lnTo>
                    <a:pt x="430" y="20"/>
                  </a:lnTo>
                  <a:lnTo>
                    <a:pt x="435" y="14"/>
                  </a:lnTo>
                  <a:lnTo>
                    <a:pt x="440" y="8"/>
                  </a:lnTo>
                  <a:lnTo>
                    <a:pt x="445" y="3"/>
                  </a:lnTo>
                  <a:lnTo>
                    <a:pt x="454" y="0"/>
                  </a:lnTo>
                  <a:lnTo>
                    <a:pt x="464" y="0"/>
                  </a:lnTo>
                  <a:lnTo>
                    <a:pt x="464" y="0"/>
                  </a:lnTo>
                  <a:lnTo>
                    <a:pt x="469" y="3"/>
                  </a:lnTo>
                  <a:lnTo>
                    <a:pt x="478" y="5"/>
                  </a:lnTo>
                  <a:lnTo>
                    <a:pt x="483" y="8"/>
                  </a:lnTo>
                  <a:lnTo>
                    <a:pt x="493" y="14"/>
                  </a:lnTo>
                  <a:lnTo>
                    <a:pt x="507" y="20"/>
                  </a:lnTo>
                  <a:lnTo>
                    <a:pt x="522" y="25"/>
                  </a:lnTo>
                  <a:lnTo>
                    <a:pt x="536" y="34"/>
                  </a:lnTo>
                  <a:lnTo>
                    <a:pt x="546" y="45"/>
                  </a:lnTo>
                  <a:lnTo>
                    <a:pt x="556" y="54"/>
                  </a:lnTo>
                  <a:lnTo>
                    <a:pt x="565" y="62"/>
                  </a:lnTo>
                  <a:lnTo>
                    <a:pt x="575" y="71"/>
                  </a:lnTo>
                  <a:lnTo>
                    <a:pt x="580" y="76"/>
                  </a:lnTo>
                  <a:lnTo>
                    <a:pt x="585" y="82"/>
                  </a:lnTo>
                  <a:lnTo>
                    <a:pt x="590" y="87"/>
                  </a:lnTo>
                  <a:lnTo>
                    <a:pt x="594" y="90"/>
                  </a:lnTo>
                  <a:lnTo>
                    <a:pt x="594" y="99"/>
                  </a:lnTo>
                  <a:lnTo>
                    <a:pt x="590" y="110"/>
                  </a:lnTo>
                  <a:lnTo>
                    <a:pt x="585" y="119"/>
                  </a:lnTo>
                  <a:lnTo>
                    <a:pt x="575" y="124"/>
                  </a:lnTo>
                  <a:lnTo>
                    <a:pt x="570" y="127"/>
                  </a:lnTo>
                  <a:lnTo>
                    <a:pt x="565" y="136"/>
                  </a:lnTo>
                  <a:lnTo>
                    <a:pt x="561" y="144"/>
                  </a:lnTo>
                  <a:lnTo>
                    <a:pt x="561" y="153"/>
                  </a:lnTo>
                  <a:lnTo>
                    <a:pt x="556" y="167"/>
                  </a:lnTo>
                  <a:lnTo>
                    <a:pt x="556" y="181"/>
                  </a:lnTo>
                  <a:lnTo>
                    <a:pt x="556" y="198"/>
                  </a:lnTo>
                  <a:lnTo>
                    <a:pt x="561" y="215"/>
                  </a:lnTo>
                  <a:lnTo>
                    <a:pt x="561" y="237"/>
                  </a:lnTo>
                  <a:lnTo>
                    <a:pt x="561" y="260"/>
                  </a:lnTo>
                  <a:lnTo>
                    <a:pt x="561" y="285"/>
                  </a:lnTo>
                  <a:lnTo>
                    <a:pt x="561" y="314"/>
                  </a:lnTo>
                  <a:lnTo>
                    <a:pt x="565" y="342"/>
                  </a:lnTo>
                  <a:lnTo>
                    <a:pt x="565" y="373"/>
                  </a:lnTo>
                  <a:lnTo>
                    <a:pt x="570" y="407"/>
                  </a:lnTo>
                  <a:lnTo>
                    <a:pt x="570" y="444"/>
                  </a:lnTo>
                  <a:lnTo>
                    <a:pt x="570" y="444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9086851" y="1531938"/>
              <a:ext cx="98425" cy="1109663"/>
            </a:xfrm>
            <a:custGeom>
              <a:avLst/>
              <a:gdLst>
                <a:gd name="T0" fmla="*/ 9 w 62"/>
                <a:gd name="T1" fmla="*/ 611 h 699"/>
                <a:gd name="T2" fmla="*/ 4 w 62"/>
                <a:gd name="T3" fmla="*/ 571 h 699"/>
                <a:gd name="T4" fmla="*/ 4 w 62"/>
                <a:gd name="T5" fmla="*/ 504 h 699"/>
                <a:gd name="T6" fmla="*/ 9 w 62"/>
                <a:gd name="T7" fmla="*/ 410 h 699"/>
                <a:gd name="T8" fmla="*/ 9 w 62"/>
                <a:gd name="T9" fmla="*/ 314 h 699"/>
                <a:gd name="T10" fmla="*/ 9 w 62"/>
                <a:gd name="T11" fmla="*/ 238 h 699"/>
                <a:gd name="T12" fmla="*/ 9 w 62"/>
                <a:gd name="T13" fmla="*/ 181 h 699"/>
                <a:gd name="T14" fmla="*/ 4 w 62"/>
                <a:gd name="T15" fmla="*/ 116 h 699"/>
                <a:gd name="T16" fmla="*/ 0 w 62"/>
                <a:gd name="T17" fmla="*/ 40 h 699"/>
                <a:gd name="T18" fmla="*/ 62 w 62"/>
                <a:gd name="T19" fmla="*/ 0 h 699"/>
                <a:gd name="T20" fmla="*/ 62 w 62"/>
                <a:gd name="T21" fmla="*/ 57 h 699"/>
                <a:gd name="T22" fmla="*/ 62 w 62"/>
                <a:gd name="T23" fmla="*/ 113 h 699"/>
                <a:gd name="T24" fmla="*/ 62 w 62"/>
                <a:gd name="T25" fmla="*/ 164 h 699"/>
                <a:gd name="T26" fmla="*/ 62 w 62"/>
                <a:gd name="T27" fmla="*/ 215 h 699"/>
                <a:gd name="T28" fmla="*/ 62 w 62"/>
                <a:gd name="T29" fmla="*/ 263 h 699"/>
                <a:gd name="T30" fmla="*/ 62 w 62"/>
                <a:gd name="T31" fmla="*/ 306 h 699"/>
                <a:gd name="T32" fmla="*/ 62 w 62"/>
                <a:gd name="T33" fmla="*/ 345 h 699"/>
                <a:gd name="T34" fmla="*/ 62 w 62"/>
                <a:gd name="T35" fmla="*/ 385 h 699"/>
                <a:gd name="T36" fmla="*/ 62 w 62"/>
                <a:gd name="T37" fmla="*/ 419 h 699"/>
                <a:gd name="T38" fmla="*/ 62 w 62"/>
                <a:gd name="T39" fmla="*/ 453 h 699"/>
                <a:gd name="T40" fmla="*/ 62 w 62"/>
                <a:gd name="T41" fmla="*/ 509 h 699"/>
                <a:gd name="T42" fmla="*/ 62 w 62"/>
                <a:gd name="T43" fmla="*/ 554 h 699"/>
                <a:gd name="T44" fmla="*/ 58 w 62"/>
                <a:gd name="T45" fmla="*/ 588 h 699"/>
                <a:gd name="T46" fmla="*/ 58 w 62"/>
                <a:gd name="T47" fmla="*/ 614 h 699"/>
                <a:gd name="T48" fmla="*/ 53 w 62"/>
                <a:gd name="T49" fmla="*/ 636 h 699"/>
                <a:gd name="T50" fmla="*/ 53 w 62"/>
                <a:gd name="T51" fmla="*/ 656 h 699"/>
                <a:gd name="T52" fmla="*/ 48 w 62"/>
                <a:gd name="T53" fmla="*/ 673 h 699"/>
                <a:gd name="T54" fmla="*/ 48 w 62"/>
                <a:gd name="T55" fmla="*/ 685 h 699"/>
                <a:gd name="T56" fmla="*/ 48 w 62"/>
                <a:gd name="T57" fmla="*/ 693 h 699"/>
                <a:gd name="T58" fmla="*/ 43 w 62"/>
                <a:gd name="T59" fmla="*/ 699 h 699"/>
                <a:gd name="T60" fmla="*/ 43 w 62"/>
                <a:gd name="T61" fmla="*/ 699 h 699"/>
                <a:gd name="T62" fmla="*/ 33 w 62"/>
                <a:gd name="T63" fmla="*/ 696 h 699"/>
                <a:gd name="T64" fmla="*/ 24 w 62"/>
                <a:gd name="T65" fmla="*/ 682 h 699"/>
                <a:gd name="T66" fmla="*/ 19 w 62"/>
                <a:gd name="T67" fmla="*/ 662 h 699"/>
                <a:gd name="T68" fmla="*/ 9 w 62"/>
                <a:gd name="T69" fmla="*/ 631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699">
                  <a:moveTo>
                    <a:pt x="9" y="631"/>
                  </a:moveTo>
                  <a:lnTo>
                    <a:pt x="9" y="611"/>
                  </a:lnTo>
                  <a:lnTo>
                    <a:pt x="9" y="591"/>
                  </a:lnTo>
                  <a:lnTo>
                    <a:pt x="4" y="571"/>
                  </a:lnTo>
                  <a:lnTo>
                    <a:pt x="4" y="549"/>
                  </a:lnTo>
                  <a:lnTo>
                    <a:pt x="4" y="504"/>
                  </a:lnTo>
                  <a:lnTo>
                    <a:pt x="4" y="456"/>
                  </a:lnTo>
                  <a:lnTo>
                    <a:pt x="9" y="410"/>
                  </a:lnTo>
                  <a:lnTo>
                    <a:pt x="9" y="362"/>
                  </a:lnTo>
                  <a:lnTo>
                    <a:pt x="9" y="314"/>
                  </a:lnTo>
                  <a:lnTo>
                    <a:pt x="9" y="263"/>
                  </a:lnTo>
                  <a:lnTo>
                    <a:pt x="9" y="238"/>
                  </a:lnTo>
                  <a:lnTo>
                    <a:pt x="9" y="212"/>
                  </a:lnTo>
                  <a:lnTo>
                    <a:pt x="9" y="181"/>
                  </a:lnTo>
                  <a:lnTo>
                    <a:pt x="9" y="150"/>
                  </a:lnTo>
                  <a:lnTo>
                    <a:pt x="4" y="116"/>
                  </a:lnTo>
                  <a:lnTo>
                    <a:pt x="4" y="79"/>
                  </a:lnTo>
                  <a:lnTo>
                    <a:pt x="0" y="40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29"/>
                  </a:lnTo>
                  <a:lnTo>
                    <a:pt x="62" y="57"/>
                  </a:lnTo>
                  <a:lnTo>
                    <a:pt x="62" y="85"/>
                  </a:lnTo>
                  <a:lnTo>
                    <a:pt x="62" y="113"/>
                  </a:lnTo>
                  <a:lnTo>
                    <a:pt x="62" y="139"/>
                  </a:lnTo>
                  <a:lnTo>
                    <a:pt x="62" y="164"/>
                  </a:lnTo>
                  <a:lnTo>
                    <a:pt x="62" y="190"/>
                  </a:lnTo>
                  <a:lnTo>
                    <a:pt x="62" y="215"/>
                  </a:lnTo>
                  <a:lnTo>
                    <a:pt x="62" y="238"/>
                  </a:lnTo>
                  <a:lnTo>
                    <a:pt x="62" y="263"/>
                  </a:lnTo>
                  <a:lnTo>
                    <a:pt x="62" y="283"/>
                  </a:lnTo>
                  <a:lnTo>
                    <a:pt x="62" y="306"/>
                  </a:lnTo>
                  <a:lnTo>
                    <a:pt x="62" y="325"/>
                  </a:lnTo>
                  <a:lnTo>
                    <a:pt x="62" y="345"/>
                  </a:lnTo>
                  <a:lnTo>
                    <a:pt x="62" y="365"/>
                  </a:lnTo>
                  <a:lnTo>
                    <a:pt x="62" y="385"/>
                  </a:lnTo>
                  <a:lnTo>
                    <a:pt x="62" y="402"/>
                  </a:lnTo>
                  <a:lnTo>
                    <a:pt x="62" y="419"/>
                  </a:lnTo>
                  <a:lnTo>
                    <a:pt x="62" y="436"/>
                  </a:lnTo>
                  <a:lnTo>
                    <a:pt x="62" y="453"/>
                  </a:lnTo>
                  <a:lnTo>
                    <a:pt x="62" y="481"/>
                  </a:lnTo>
                  <a:lnTo>
                    <a:pt x="62" y="509"/>
                  </a:lnTo>
                  <a:lnTo>
                    <a:pt x="62" y="532"/>
                  </a:lnTo>
                  <a:lnTo>
                    <a:pt x="62" y="554"/>
                  </a:lnTo>
                  <a:lnTo>
                    <a:pt x="58" y="571"/>
                  </a:lnTo>
                  <a:lnTo>
                    <a:pt x="58" y="588"/>
                  </a:lnTo>
                  <a:lnTo>
                    <a:pt x="58" y="603"/>
                  </a:lnTo>
                  <a:lnTo>
                    <a:pt x="58" y="614"/>
                  </a:lnTo>
                  <a:lnTo>
                    <a:pt x="58" y="628"/>
                  </a:lnTo>
                  <a:lnTo>
                    <a:pt x="53" y="636"/>
                  </a:lnTo>
                  <a:lnTo>
                    <a:pt x="53" y="648"/>
                  </a:lnTo>
                  <a:lnTo>
                    <a:pt x="53" y="656"/>
                  </a:lnTo>
                  <a:lnTo>
                    <a:pt x="53" y="665"/>
                  </a:lnTo>
                  <a:lnTo>
                    <a:pt x="48" y="673"/>
                  </a:lnTo>
                  <a:lnTo>
                    <a:pt x="48" y="679"/>
                  </a:lnTo>
                  <a:lnTo>
                    <a:pt x="48" y="685"/>
                  </a:lnTo>
                  <a:lnTo>
                    <a:pt x="48" y="687"/>
                  </a:lnTo>
                  <a:lnTo>
                    <a:pt x="48" y="693"/>
                  </a:lnTo>
                  <a:lnTo>
                    <a:pt x="43" y="696"/>
                  </a:lnTo>
                  <a:lnTo>
                    <a:pt x="43" y="699"/>
                  </a:lnTo>
                  <a:lnTo>
                    <a:pt x="43" y="699"/>
                  </a:lnTo>
                  <a:lnTo>
                    <a:pt x="43" y="699"/>
                  </a:lnTo>
                  <a:lnTo>
                    <a:pt x="38" y="699"/>
                  </a:lnTo>
                  <a:lnTo>
                    <a:pt x="33" y="696"/>
                  </a:lnTo>
                  <a:lnTo>
                    <a:pt x="29" y="690"/>
                  </a:lnTo>
                  <a:lnTo>
                    <a:pt x="24" y="682"/>
                  </a:lnTo>
                  <a:lnTo>
                    <a:pt x="19" y="673"/>
                  </a:lnTo>
                  <a:lnTo>
                    <a:pt x="19" y="662"/>
                  </a:lnTo>
                  <a:lnTo>
                    <a:pt x="14" y="648"/>
                  </a:lnTo>
                  <a:lnTo>
                    <a:pt x="9" y="631"/>
                  </a:lnTo>
                  <a:lnTo>
                    <a:pt x="9" y="631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8909051" y="1774826"/>
              <a:ext cx="500063" cy="161925"/>
            </a:xfrm>
            <a:custGeom>
              <a:avLst/>
              <a:gdLst>
                <a:gd name="T0" fmla="*/ 315 w 315"/>
                <a:gd name="T1" fmla="*/ 20 h 102"/>
                <a:gd name="T2" fmla="*/ 315 w 315"/>
                <a:gd name="T3" fmla="*/ 25 h 102"/>
                <a:gd name="T4" fmla="*/ 310 w 315"/>
                <a:gd name="T5" fmla="*/ 31 h 102"/>
                <a:gd name="T6" fmla="*/ 305 w 315"/>
                <a:gd name="T7" fmla="*/ 34 h 102"/>
                <a:gd name="T8" fmla="*/ 300 w 315"/>
                <a:gd name="T9" fmla="*/ 40 h 102"/>
                <a:gd name="T10" fmla="*/ 290 w 315"/>
                <a:gd name="T11" fmla="*/ 45 h 102"/>
                <a:gd name="T12" fmla="*/ 286 w 315"/>
                <a:gd name="T13" fmla="*/ 48 h 102"/>
                <a:gd name="T14" fmla="*/ 271 w 315"/>
                <a:gd name="T15" fmla="*/ 51 h 102"/>
                <a:gd name="T16" fmla="*/ 261 w 315"/>
                <a:gd name="T17" fmla="*/ 54 h 102"/>
                <a:gd name="T18" fmla="*/ 232 w 315"/>
                <a:gd name="T19" fmla="*/ 65 h 102"/>
                <a:gd name="T20" fmla="*/ 203 w 315"/>
                <a:gd name="T21" fmla="*/ 73 h 102"/>
                <a:gd name="T22" fmla="*/ 170 w 315"/>
                <a:gd name="T23" fmla="*/ 82 h 102"/>
                <a:gd name="T24" fmla="*/ 131 w 315"/>
                <a:gd name="T25" fmla="*/ 88 h 102"/>
                <a:gd name="T26" fmla="*/ 112 w 315"/>
                <a:gd name="T27" fmla="*/ 93 h 102"/>
                <a:gd name="T28" fmla="*/ 92 w 315"/>
                <a:gd name="T29" fmla="*/ 96 h 102"/>
                <a:gd name="T30" fmla="*/ 78 w 315"/>
                <a:gd name="T31" fmla="*/ 99 h 102"/>
                <a:gd name="T32" fmla="*/ 63 w 315"/>
                <a:gd name="T33" fmla="*/ 102 h 102"/>
                <a:gd name="T34" fmla="*/ 49 w 315"/>
                <a:gd name="T35" fmla="*/ 102 h 102"/>
                <a:gd name="T36" fmla="*/ 39 w 315"/>
                <a:gd name="T37" fmla="*/ 99 h 102"/>
                <a:gd name="T38" fmla="*/ 29 w 315"/>
                <a:gd name="T39" fmla="*/ 99 h 102"/>
                <a:gd name="T40" fmla="*/ 24 w 315"/>
                <a:gd name="T41" fmla="*/ 96 h 102"/>
                <a:gd name="T42" fmla="*/ 10 w 315"/>
                <a:gd name="T43" fmla="*/ 90 h 102"/>
                <a:gd name="T44" fmla="*/ 5 w 315"/>
                <a:gd name="T45" fmla="*/ 85 h 102"/>
                <a:gd name="T46" fmla="*/ 0 w 315"/>
                <a:gd name="T47" fmla="*/ 79 h 102"/>
                <a:gd name="T48" fmla="*/ 0 w 315"/>
                <a:gd name="T49" fmla="*/ 76 h 102"/>
                <a:gd name="T50" fmla="*/ 0 w 315"/>
                <a:gd name="T51" fmla="*/ 73 h 102"/>
                <a:gd name="T52" fmla="*/ 5 w 315"/>
                <a:gd name="T53" fmla="*/ 68 h 102"/>
                <a:gd name="T54" fmla="*/ 15 w 315"/>
                <a:gd name="T55" fmla="*/ 65 h 102"/>
                <a:gd name="T56" fmla="*/ 29 w 315"/>
                <a:gd name="T57" fmla="*/ 59 h 102"/>
                <a:gd name="T58" fmla="*/ 44 w 315"/>
                <a:gd name="T59" fmla="*/ 54 h 102"/>
                <a:gd name="T60" fmla="*/ 68 w 315"/>
                <a:gd name="T61" fmla="*/ 48 h 102"/>
                <a:gd name="T62" fmla="*/ 92 w 315"/>
                <a:gd name="T63" fmla="*/ 42 h 102"/>
                <a:gd name="T64" fmla="*/ 116 w 315"/>
                <a:gd name="T65" fmla="*/ 34 h 102"/>
                <a:gd name="T66" fmla="*/ 145 w 315"/>
                <a:gd name="T67" fmla="*/ 25 h 102"/>
                <a:gd name="T68" fmla="*/ 170 w 315"/>
                <a:gd name="T69" fmla="*/ 20 h 102"/>
                <a:gd name="T70" fmla="*/ 194 w 315"/>
                <a:gd name="T71" fmla="*/ 14 h 102"/>
                <a:gd name="T72" fmla="*/ 213 w 315"/>
                <a:gd name="T73" fmla="*/ 8 h 102"/>
                <a:gd name="T74" fmla="*/ 232 w 315"/>
                <a:gd name="T75" fmla="*/ 6 h 102"/>
                <a:gd name="T76" fmla="*/ 252 w 315"/>
                <a:gd name="T77" fmla="*/ 3 h 102"/>
                <a:gd name="T78" fmla="*/ 266 w 315"/>
                <a:gd name="T79" fmla="*/ 0 h 102"/>
                <a:gd name="T80" fmla="*/ 276 w 315"/>
                <a:gd name="T81" fmla="*/ 0 h 102"/>
                <a:gd name="T82" fmla="*/ 295 w 315"/>
                <a:gd name="T83" fmla="*/ 0 h 102"/>
                <a:gd name="T84" fmla="*/ 305 w 315"/>
                <a:gd name="T85" fmla="*/ 3 h 102"/>
                <a:gd name="T86" fmla="*/ 310 w 315"/>
                <a:gd name="T87" fmla="*/ 11 h 102"/>
                <a:gd name="T88" fmla="*/ 315 w 315"/>
                <a:gd name="T89" fmla="*/ 20 h 102"/>
                <a:gd name="T90" fmla="*/ 315 w 315"/>
                <a:gd name="T91" fmla="*/ 2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5" h="102">
                  <a:moveTo>
                    <a:pt x="315" y="20"/>
                  </a:moveTo>
                  <a:lnTo>
                    <a:pt x="315" y="25"/>
                  </a:lnTo>
                  <a:lnTo>
                    <a:pt x="310" y="31"/>
                  </a:lnTo>
                  <a:lnTo>
                    <a:pt x="305" y="34"/>
                  </a:lnTo>
                  <a:lnTo>
                    <a:pt x="300" y="40"/>
                  </a:lnTo>
                  <a:lnTo>
                    <a:pt x="290" y="45"/>
                  </a:lnTo>
                  <a:lnTo>
                    <a:pt x="286" y="48"/>
                  </a:lnTo>
                  <a:lnTo>
                    <a:pt x="271" y="51"/>
                  </a:lnTo>
                  <a:lnTo>
                    <a:pt x="261" y="54"/>
                  </a:lnTo>
                  <a:lnTo>
                    <a:pt x="232" y="65"/>
                  </a:lnTo>
                  <a:lnTo>
                    <a:pt x="203" y="73"/>
                  </a:lnTo>
                  <a:lnTo>
                    <a:pt x="170" y="82"/>
                  </a:lnTo>
                  <a:lnTo>
                    <a:pt x="131" y="88"/>
                  </a:lnTo>
                  <a:lnTo>
                    <a:pt x="112" y="93"/>
                  </a:lnTo>
                  <a:lnTo>
                    <a:pt x="92" y="96"/>
                  </a:lnTo>
                  <a:lnTo>
                    <a:pt x="78" y="99"/>
                  </a:lnTo>
                  <a:lnTo>
                    <a:pt x="63" y="102"/>
                  </a:lnTo>
                  <a:lnTo>
                    <a:pt x="49" y="102"/>
                  </a:lnTo>
                  <a:lnTo>
                    <a:pt x="39" y="99"/>
                  </a:lnTo>
                  <a:lnTo>
                    <a:pt x="29" y="99"/>
                  </a:lnTo>
                  <a:lnTo>
                    <a:pt x="24" y="96"/>
                  </a:lnTo>
                  <a:lnTo>
                    <a:pt x="10" y="90"/>
                  </a:lnTo>
                  <a:lnTo>
                    <a:pt x="5" y="85"/>
                  </a:lnTo>
                  <a:lnTo>
                    <a:pt x="0" y="79"/>
                  </a:lnTo>
                  <a:lnTo>
                    <a:pt x="0" y="76"/>
                  </a:lnTo>
                  <a:lnTo>
                    <a:pt x="0" y="73"/>
                  </a:lnTo>
                  <a:lnTo>
                    <a:pt x="5" y="68"/>
                  </a:lnTo>
                  <a:lnTo>
                    <a:pt x="15" y="65"/>
                  </a:lnTo>
                  <a:lnTo>
                    <a:pt x="29" y="59"/>
                  </a:lnTo>
                  <a:lnTo>
                    <a:pt x="44" y="54"/>
                  </a:lnTo>
                  <a:lnTo>
                    <a:pt x="68" y="48"/>
                  </a:lnTo>
                  <a:lnTo>
                    <a:pt x="92" y="42"/>
                  </a:lnTo>
                  <a:lnTo>
                    <a:pt x="116" y="34"/>
                  </a:lnTo>
                  <a:lnTo>
                    <a:pt x="145" y="25"/>
                  </a:lnTo>
                  <a:lnTo>
                    <a:pt x="170" y="20"/>
                  </a:lnTo>
                  <a:lnTo>
                    <a:pt x="194" y="14"/>
                  </a:lnTo>
                  <a:lnTo>
                    <a:pt x="213" y="8"/>
                  </a:lnTo>
                  <a:lnTo>
                    <a:pt x="232" y="6"/>
                  </a:lnTo>
                  <a:lnTo>
                    <a:pt x="252" y="3"/>
                  </a:lnTo>
                  <a:lnTo>
                    <a:pt x="266" y="0"/>
                  </a:lnTo>
                  <a:lnTo>
                    <a:pt x="276" y="0"/>
                  </a:lnTo>
                  <a:lnTo>
                    <a:pt x="295" y="0"/>
                  </a:lnTo>
                  <a:lnTo>
                    <a:pt x="305" y="3"/>
                  </a:lnTo>
                  <a:lnTo>
                    <a:pt x="310" y="11"/>
                  </a:lnTo>
                  <a:lnTo>
                    <a:pt x="315" y="20"/>
                  </a:lnTo>
                  <a:lnTo>
                    <a:pt x="315" y="20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9"/>
            <p:cNvSpPr/>
            <p:nvPr/>
          </p:nvSpPr>
          <p:spPr bwMode="auto">
            <a:xfrm>
              <a:off x="8878888" y="2079626"/>
              <a:ext cx="538163" cy="171450"/>
            </a:xfrm>
            <a:custGeom>
              <a:avLst/>
              <a:gdLst>
                <a:gd name="T0" fmla="*/ 329 w 339"/>
                <a:gd name="T1" fmla="*/ 14 h 108"/>
                <a:gd name="T2" fmla="*/ 334 w 339"/>
                <a:gd name="T3" fmla="*/ 17 h 108"/>
                <a:gd name="T4" fmla="*/ 339 w 339"/>
                <a:gd name="T5" fmla="*/ 20 h 108"/>
                <a:gd name="T6" fmla="*/ 339 w 339"/>
                <a:gd name="T7" fmla="*/ 26 h 108"/>
                <a:gd name="T8" fmla="*/ 339 w 339"/>
                <a:gd name="T9" fmla="*/ 29 h 108"/>
                <a:gd name="T10" fmla="*/ 339 w 339"/>
                <a:gd name="T11" fmla="*/ 31 h 108"/>
                <a:gd name="T12" fmla="*/ 339 w 339"/>
                <a:gd name="T13" fmla="*/ 37 h 108"/>
                <a:gd name="T14" fmla="*/ 339 w 339"/>
                <a:gd name="T15" fmla="*/ 40 h 108"/>
                <a:gd name="T16" fmla="*/ 334 w 339"/>
                <a:gd name="T17" fmla="*/ 43 h 108"/>
                <a:gd name="T18" fmla="*/ 329 w 339"/>
                <a:gd name="T19" fmla="*/ 48 h 108"/>
                <a:gd name="T20" fmla="*/ 319 w 339"/>
                <a:gd name="T21" fmla="*/ 54 h 108"/>
                <a:gd name="T22" fmla="*/ 305 w 339"/>
                <a:gd name="T23" fmla="*/ 60 h 108"/>
                <a:gd name="T24" fmla="*/ 285 w 339"/>
                <a:gd name="T25" fmla="*/ 65 h 108"/>
                <a:gd name="T26" fmla="*/ 266 w 339"/>
                <a:gd name="T27" fmla="*/ 71 h 108"/>
                <a:gd name="T28" fmla="*/ 242 w 339"/>
                <a:gd name="T29" fmla="*/ 77 h 108"/>
                <a:gd name="T30" fmla="*/ 218 w 339"/>
                <a:gd name="T31" fmla="*/ 82 h 108"/>
                <a:gd name="T32" fmla="*/ 184 w 339"/>
                <a:gd name="T33" fmla="*/ 91 h 108"/>
                <a:gd name="T34" fmla="*/ 150 w 339"/>
                <a:gd name="T35" fmla="*/ 96 h 108"/>
                <a:gd name="T36" fmla="*/ 126 w 339"/>
                <a:gd name="T37" fmla="*/ 102 h 108"/>
                <a:gd name="T38" fmla="*/ 97 w 339"/>
                <a:gd name="T39" fmla="*/ 108 h 108"/>
                <a:gd name="T40" fmla="*/ 77 w 339"/>
                <a:gd name="T41" fmla="*/ 108 h 108"/>
                <a:gd name="T42" fmla="*/ 58 w 339"/>
                <a:gd name="T43" fmla="*/ 108 h 108"/>
                <a:gd name="T44" fmla="*/ 43 w 339"/>
                <a:gd name="T45" fmla="*/ 108 h 108"/>
                <a:gd name="T46" fmla="*/ 34 w 339"/>
                <a:gd name="T47" fmla="*/ 108 h 108"/>
                <a:gd name="T48" fmla="*/ 24 w 339"/>
                <a:gd name="T49" fmla="*/ 105 h 108"/>
                <a:gd name="T50" fmla="*/ 14 w 339"/>
                <a:gd name="T51" fmla="*/ 99 h 108"/>
                <a:gd name="T52" fmla="*/ 5 w 339"/>
                <a:gd name="T53" fmla="*/ 94 h 108"/>
                <a:gd name="T54" fmla="*/ 0 w 339"/>
                <a:gd name="T55" fmla="*/ 88 h 108"/>
                <a:gd name="T56" fmla="*/ 0 w 339"/>
                <a:gd name="T57" fmla="*/ 85 h 108"/>
                <a:gd name="T58" fmla="*/ 0 w 339"/>
                <a:gd name="T59" fmla="*/ 82 h 108"/>
                <a:gd name="T60" fmla="*/ 10 w 339"/>
                <a:gd name="T61" fmla="*/ 77 h 108"/>
                <a:gd name="T62" fmla="*/ 19 w 339"/>
                <a:gd name="T63" fmla="*/ 74 h 108"/>
                <a:gd name="T64" fmla="*/ 34 w 339"/>
                <a:gd name="T65" fmla="*/ 68 h 108"/>
                <a:gd name="T66" fmla="*/ 53 w 339"/>
                <a:gd name="T67" fmla="*/ 62 h 108"/>
                <a:gd name="T68" fmla="*/ 77 w 339"/>
                <a:gd name="T69" fmla="*/ 54 h 108"/>
                <a:gd name="T70" fmla="*/ 106 w 339"/>
                <a:gd name="T71" fmla="*/ 45 h 108"/>
                <a:gd name="T72" fmla="*/ 135 w 339"/>
                <a:gd name="T73" fmla="*/ 34 h 108"/>
                <a:gd name="T74" fmla="*/ 169 w 339"/>
                <a:gd name="T75" fmla="*/ 29 h 108"/>
                <a:gd name="T76" fmla="*/ 193 w 339"/>
                <a:gd name="T77" fmla="*/ 20 h 108"/>
                <a:gd name="T78" fmla="*/ 218 w 339"/>
                <a:gd name="T79" fmla="*/ 14 h 108"/>
                <a:gd name="T80" fmla="*/ 242 w 339"/>
                <a:gd name="T81" fmla="*/ 12 h 108"/>
                <a:gd name="T82" fmla="*/ 256 w 339"/>
                <a:gd name="T83" fmla="*/ 6 h 108"/>
                <a:gd name="T84" fmla="*/ 271 w 339"/>
                <a:gd name="T85" fmla="*/ 3 h 108"/>
                <a:gd name="T86" fmla="*/ 280 w 339"/>
                <a:gd name="T87" fmla="*/ 0 h 108"/>
                <a:gd name="T88" fmla="*/ 285 w 339"/>
                <a:gd name="T89" fmla="*/ 0 h 108"/>
                <a:gd name="T90" fmla="*/ 295 w 339"/>
                <a:gd name="T91" fmla="*/ 3 h 108"/>
                <a:gd name="T92" fmla="*/ 305 w 339"/>
                <a:gd name="T93" fmla="*/ 6 h 108"/>
                <a:gd name="T94" fmla="*/ 314 w 339"/>
                <a:gd name="T95" fmla="*/ 9 h 108"/>
                <a:gd name="T96" fmla="*/ 329 w 339"/>
                <a:gd name="T97" fmla="*/ 14 h 108"/>
                <a:gd name="T98" fmla="*/ 329 w 339"/>
                <a:gd name="T9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9" h="108">
                  <a:moveTo>
                    <a:pt x="329" y="14"/>
                  </a:moveTo>
                  <a:lnTo>
                    <a:pt x="334" y="17"/>
                  </a:lnTo>
                  <a:lnTo>
                    <a:pt x="339" y="20"/>
                  </a:lnTo>
                  <a:lnTo>
                    <a:pt x="339" y="26"/>
                  </a:lnTo>
                  <a:lnTo>
                    <a:pt x="339" y="29"/>
                  </a:lnTo>
                  <a:lnTo>
                    <a:pt x="339" y="31"/>
                  </a:lnTo>
                  <a:lnTo>
                    <a:pt x="339" y="37"/>
                  </a:lnTo>
                  <a:lnTo>
                    <a:pt x="339" y="40"/>
                  </a:lnTo>
                  <a:lnTo>
                    <a:pt x="334" y="43"/>
                  </a:lnTo>
                  <a:lnTo>
                    <a:pt x="329" y="48"/>
                  </a:lnTo>
                  <a:lnTo>
                    <a:pt x="319" y="54"/>
                  </a:lnTo>
                  <a:lnTo>
                    <a:pt x="305" y="60"/>
                  </a:lnTo>
                  <a:lnTo>
                    <a:pt x="285" y="65"/>
                  </a:lnTo>
                  <a:lnTo>
                    <a:pt x="266" y="71"/>
                  </a:lnTo>
                  <a:lnTo>
                    <a:pt x="242" y="77"/>
                  </a:lnTo>
                  <a:lnTo>
                    <a:pt x="218" y="82"/>
                  </a:lnTo>
                  <a:lnTo>
                    <a:pt x="184" y="91"/>
                  </a:lnTo>
                  <a:lnTo>
                    <a:pt x="150" y="96"/>
                  </a:lnTo>
                  <a:lnTo>
                    <a:pt x="126" y="102"/>
                  </a:lnTo>
                  <a:lnTo>
                    <a:pt x="97" y="108"/>
                  </a:lnTo>
                  <a:lnTo>
                    <a:pt x="77" y="108"/>
                  </a:lnTo>
                  <a:lnTo>
                    <a:pt x="58" y="108"/>
                  </a:lnTo>
                  <a:lnTo>
                    <a:pt x="43" y="108"/>
                  </a:lnTo>
                  <a:lnTo>
                    <a:pt x="34" y="108"/>
                  </a:lnTo>
                  <a:lnTo>
                    <a:pt x="24" y="105"/>
                  </a:lnTo>
                  <a:lnTo>
                    <a:pt x="14" y="99"/>
                  </a:lnTo>
                  <a:lnTo>
                    <a:pt x="5" y="94"/>
                  </a:lnTo>
                  <a:lnTo>
                    <a:pt x="0" y="88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10" y="77"/>
                  </a:lnTo>
                  <a:lnTo>
                    <a:pt x="19" y="74"/>
                  </a:lnTo>
                  <a:lnTo>
                    <a:pt x="34" y="68"/>
                  </a:lnTo>
                  <a:lnTo>
                    <a:pt x="53" y="62"/>
                  </a:lnTo>
                  <a:lnTo>
                    <a:pt x="77" y="54"/>
                  </a:lnTo>
                  <a:lnTo>
                    <a:pt x="106" y="45"/>
                  </a:lnTo>
                  <a:lnTo>
                    <a:pt x="135" y="34"/>
                  </a:lnTo>
                  <a:lnTo>
                    <a:pt x="169" y="29"/>
                  </a:lnTo>
                  <a:lnTo>
                    <a:pt x="193" y="20"/>
                  </a:lnTo>
                  <a:lnTo>
                    <a:pt x="218" y="14"/>
                  </a:lnTo>
                  <a:lnTo>
                    <a:pt x="242" y="12"/>
                  </a:lnTo>
                  <a:lnTo>
                    <a:pt x="256" y="6"/>
                  </a:lnTo>
                  <a:lnTo>
                    <a:pt x="271" y="3"/>
                  </a:lnTo>
                  <a:lnTo>
                    <a:pt x="280" y="0"/>
                  </a:lnTo>
                  <a:lnTo>
                    <a:pt x="285" y="0"/>
                  </a:lnTo>
                  <a:lnTo>
                    <a:pt x="295" y="3"/>
                  </a:lnTo>
                  <a:lnTo>
                    <a:pt x="305" y="6"/>
                  </a:lnTo>
                  <a:lnTo>
                    <a:pt x="314" y="9"/>
                  </a:lnTo>
                  <a:lnTo>
                    <a:pt x="329" y="14"/>
                  </a:lnTo>
                  <a:lnTo>
                    <a:pt x="329" y="14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0"/>
            <p:cNvSpPr/>
            <p:nvPr/>
          </p:nvSpPr>
          <p:spPr bwMode="auto">
            <a:xfrm>
              <a:off x="8102601" y="1092201"/>
              <a:ext cx="338138" cy="319088"/>
            </a:xfrm>
            <a:custGeom>
              <a:avLst/>
              <a:gdLst>
                <a:gd name="T0" fmla="*/ 184 w 213"/>
                <a:gd name="T1" fmla="*/ 201 h 201"/>
                <a:gd name="T2" fmla="*/ 184 w 213"/>
                <a:gd name="T3" fmla="*/ 201 h 201"/>
                <a:gd name="T4" fmla="*/ 179 w 213"/>
                <a:gd name="T5" fmla="*/ 198 h 201"/>
                <a:gd name="T6" fmla="*/ 170 w 213"/>
                <a:gd name="T7" fmla="*/ 195 h 201"/>
                <a:gd name="T8" fmla="*/ 165 w 213"/>
                <a:gd name="T9" fmla="*/ 190 h 201"/>
                <a:gd name="T10" fmla="*/ 155 w 213"/>
                <a:gd name="T11" fmla="*/ 187 h 201"/>
                <a:gd name="T12" fmla="*/ 146 w 213"/>
                <a:gd name="T13" fmla="*/ 181 h 201"/>
                <a:gd name="T14" fmla="*/ 136 w 213"/>
                <a:gd name="T15" fmla="*/ 173 h 201"/>
                <a:gd name="T16" fmla="*/ 126 w 213"/>
                <a:gd name="T17" fmla="*/ 167 h 201"/>
                <a:gd name="T18" fmla="*/ 116 w 213"/>
                <a:gd name="T19" fmla="*/ 159 h 201"/>
                <a:gd name="T20" fmla="*/ 102 w 213"/>
                <a:gd name="T21" fmla="*/ 147 h 201"/>
                <a:gd name="T22" fmla="*/ 92 w 213"/>
                <a:gd name="T23" fmla="*/ 136 h 201"/>
                <a:gd name="T24" fmla="*/ 83 w 213"/>
                <a:gd name="T25" fmla="*/ 125 h 201"/>
                <a:gd name="T26" fmla="*/ 58 w 213"/>
                <a:gd name="T27" fmla="*/ 102 h 201"/>
                <a:gd name="T28" fmla="*/ 34 w 213"/>
                <a:gd name="T29" fmla="*/ 77 h 201"/>
                <a:gd name="T30" fmla="*/ 25 w 213"/>
                <a:gd name="T31" fmla="*/ 62 h 201"/>
                <a:gd name="T32" fmla="*/ 20 w 213"/>
                <a:gd name="T33" fmla="*/ 51 h 201"/>
                <a:gd name="T34" fmla="*/ 10 w 213"/>
                <a:gd name="T35" fmla="*/ 40 h 201"/>
                <a:gd name="T36" fmla="*/ 5 w 213"/>
                <a:gd name="T37" fmla="*/ 31 h 201"/>
                <a:gd name="T38" fmla="*/ 0 w 213"/>
                <a:gd name="T39" fmla="*/ 23 h 201"/>
                <a:gd name="T40" fmla="*/ 0 w 213"/>
                <a:gd name="T41" fmla="*/ 14 h 201"/>
                <a:gd name="T42" fmla="*/ 0 w 213"/>
                <a:gd name="T43" fmla="*/ 9 h 201"/>
                <a:gd name="T44" fmla="*/ 0 w 213"/>
                <a:gd name="T45" fmla="*/ 6 h 201"/>
                <a:gd name="T46" fmla="*/ 0 w 213"/>
                <a:gd name="T47" fmla="*/ 3 h 201"/>
                <a:gd name="T48" fmla="*/ 5 w 213"/>
                <a:gd name="T49" fmla="*/ 3 h 201"/>
                <a:gd name="T50" fmla="*/ 10 w 213"/>
                <a:gd name="T51" fmla="*/ 0 h 201"/>
                <a:gd name="T52" fmla="*/ 15 w 213"/>
                <a:gd name="T53" fmla="*/ 0 h 201"/>
                <a:gd name="T54" fmla="*/ 20 w 213"/>
                <a:gd name="T55" fmla="*/ 0 h 201"/>
                <a:gd name="T56" fmla="*/ 29 w 213"/>
                <a:gd name="T57" fmla="*/ 0 h 201"/>
                <a:gd name="T58" fmla="*/ 39 w 213"/>
                <a:gd name="T59" fmla="*/ 0 h 201"/>
                <a:gd name="T60" fmla="*/ 49 w 213"/>
                <a:gd name="T61" fmla="*/ 0 h 201"/>
                <a:gd name="T62" fmla="*/ 58 w 213"/>
                <a:gd name="T63" fmla="*/ 0 h 201"/>
                <a:gd name="T64" fmla="*/ 73 w 213"/>
                <a:gd name="T65" fmla="*/ 0 h 201"/>
                <a:gd name="T66" fmla="*/ 83 w 213"/>
                <a:gd name="T67" fmla="*/ 3 h 201"/>
                <a:gd name="T68" fmla="*/ 97 w 213"/>
                <a:gd name="T69" fmla="*/ 6 h 201"/>
                <a:gd name="T70" fmla="*/ 107 w 213"/>
                <a:gd name="T71" fmla="*/ 9 h 201"/>
                <a:gd name="T72" fmla="*/ 121 w 213"/>
                <a:gd name="T73" fmla="*/ 14 h 201"/>
                <a:gd name="T74" fmla="*/ 131 w 213"/>
                <a:gd name="T75" fmla="*/ 20 h 201"/>
                <a:gd name="T76" fmla="*/ 146 w 213"/>
                <a:gd name="T77" fmla="*/ 28 h 201"/>
                <a:gd name="T78" fmla="*/ 165 w 213"/>
                <a:gd name="T79" fmla="*/ 43 h 201"/>
                <a:gd name="T80" fmla="*/ 184 w 213"/>
                <a:gd name="T81" fmla="*/ 60 h 201"/>
                <a:gd name="T82" fmla="*/ 189 w 213"/>
                <a:gd name="T83" fmla="*/ 65 h 201"/>
                <a:gd name="T84" fmla="*/ 194 w 213"/>
                <a:gd name="T85" fmla="*/ 74 h 201"/>
                <a:gd name="T86" fmla="*/ 199 w 213"/>
                <a:gd name="T87" fmla="*/ 82 h 201"/>
                <a:gd name="T88" fmla="*/ 204 w 213"/>
                <a:gd name="T89" fmla="*/ 91 h 201"/>
                <a:gd name="T90" fmla="*/ 208 w 213"/>
                <a:gd name="T91" fmla="*/ 110 h 201"/>
                <a:gd name="T92" fmla="*/ 208 w 213"/>
                <a:gd name="T93" fmla="*/ 130 h 201"/>
                <a:gd name="T94" fmla="*/ 213 w 213"/>
                <a:gd name="T95" fmla="*/ 150 h 201"/>
                <a:gd name="T96" fmla="*/ 208 w 213"/>
                <a:gd name="T97" fmla="*/ 167 h 201"/>
                <a:gd name="T98" fmla="*/ 208 w 213"/>
                <a:gd name="T99" fmla="*/ 173 h 201"/>
                <a:gd name="T100" fmla="*/ 204 w 213"/>
                <a:gd name="T101" fmla="*/ 181 h 201"/>
                <a:gd name="T102" fmla="*/ 204 w 213"/>
                <a:gd name="T103" fmla="*/ 187 h 201"/>
                <a:gd name="T104" fmla="*/ 199 w 213"/>
                <a:gd name="T105" fmla="*/ 190 h 201"/>
                <a:gd name="T106" fmla="*/ 199 w 213"/>
                <a:gd name="T107" fmla="*/ 195 h 201"/>
                <a:gd name="T108" fmla="*/ 194 w 213"/>
                <a:gd name="T109" fmla="*/ 198 h 201"/>
                <a:gd name="T110" fmla="*/ 189 w 213"/>
                <a:gd name="T111" fmla="*/ 201 h 201"/>
                <a:gd name="T112" fmla="*/ 184 w 213"/>
                <a:gd name="T113" fmla="*/ 201 h 201"/>
                <a:gd name="T114" fmla="*/ 184 w 213"/>
                <a:gd name="T115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13" h="201">
                  <a:moveTo>
                    <a:pt x="184" y="201"/>
                  </a:moveTo>
                  <a:lnTo>
                    <a:pt x="184" y="201"/>
                  </a:lnTo>
                  <a:lnTo>
                    <a:pt x="179" y="198"/>
                  </a:lnTo>
                  <a:lnTo>
                    <a:pt x="170" y="195"/>
                  </a:lnTo>
                  <a:lnTo>
                    <a:pt x="165" y="190"/>
                  </a:lnTo>
                  <a:lnTo>
                    <a:pt x="155" y="187"/>
                  </a:lnTo>
                  <a:lnTo>
                    <a:pt x="146" y="181"/>
                  </a:lnTo>
                  <a:lnTo>
                    <a:pt x="136" y="173"/>
                  </a:lnTo>
                  <a:lnTo>
                    <a:pt x="126" y="167"/>
                  </a:lnTo>
                  <a:lnTo>
                    <a:pt x="116" y="159"/>
                  </a:lnTo>
                  <a:lnTo>
                    <a:pt x="102" y="147"/>
                  </a:lnTo>
                  <a:lnTo>
                    <a:pt x="92" y="136"/>
                  </a:lnTo>
                  <a:lnTo>
                    <a:pt x="83" y="125"/>
                  </a:lnTo>
                  <a:lnTo>
                    <a:pt x="58" y="102"/>
                  </a:lnTo>
                  <a:lnTo>
                    <a:pt x="34" y="77"/>
                  </a:lnTo>
                  <a:lnTo>
                    <a:pt x="25" y="62"/>
                  </a:lnTo>
                  <a:lnTo>
                    <a:pt x="20" y="51"/>
                  </a:lnTo>
                  <a:lnTo>
                    <a:pt x="10" y="40"/>
                  </a:lnTo>
                  <a:lnTo>
                    <a:pt x="5" y="31"/>
                  </a:lnTo>
                  <a:lnTo>
                    <a:pt x="0" y="23"/>
                  </a:lnTo>
                  <a:lnTo>
                    <a:pt x="0" y="14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5" y="3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73" y="0"/>
                  </a:lnTo>
                  <a:lnTo>
                    <a:pt x="83" y="3"/>
                  </a:lnTo>
                  <a:lnTo>
                    <a:pt x="97" y="6"/>
                  </a:lnTo>
                  <a:lnTo>
                    <a:pt x="107" y="9"/>
                  </a:lnTo>
                  <a:lnTo>
                    <a:pt x="121" y="14"/>
                  </a:lnTo>
                  <a:lnTo>
                    <a:pt x="131" y="20"/>
                  </a:lnTo>
                  <a:lnTo>
                    <a:pt x="146" y="28"/>
                  </a:lnTo>
                  <a:lnTo>
                    <a:pt x="165" y="43"/>
                  </a:lnTo>
                  <a:lnTo>
                    <a:pt x="184" y="60"/>
                  </a:lnTo>
                  <a:lnTo>
                    <a:pt x="189" y="65"/>
                  </a:lnTo>
                  <a:lnTo>
                    <a:pt x="194" y="74"/>
                  </a:lnTo>
                  <a:lnTo>
                    <a:pt x="199" y="82"/>
                  </a:lnTo>
                  <a:lnTo>
                    <a:pt x="204" y="91"/>
                  </a:lnTo>
                  <a:lnTo>
                    <a:pt x="208" y="110"/>
                  </a:lnTo>
                  <a:lnTo>
                    <a:pt x="208" y="130"/>
                  </a:lnTo>
                  <a:lnTo>
                    <a:pt x="213" y="150"/>
                  </a:lnTo>
                  <a:lnTo>
                    <a:pt x="208" y="167"/>
                  </a:lnTo>
                  <a:lnTo>
                    <a:pt x="208" y="173"/>
                  </a:lnTo>
                  <a:lnTo>
                    <a:pt x="204" y="181"/>
                  </a:lnTo>
                  <a:lnTo>
                    <a:pt x="204" y="187"/>
                  </a:lnTo>
                  <a:lnTo>
                    <a:pt x="199" y="190"/>
                  </a:lnTo>
                  <a:lnTo>
                    <a:pt x="199" y="195"/>
                  </a:lnTo>
                  <a:lnTo>
                    <a:pt x="194" y="198"/>
                  </a:lnTo>
                  <a:lnTo>
                    <a:pt x="189" y="201"/>
                  </a:lnTo>
                  <a:lnTo>
                    <a:pt x="184" y="201"/>
                  </a:lnTo>
                  <a:lnTo>
                    <a:pt x="184" y="201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1"/>
            <p:cNvSpPr/>
            <p:nvPr/>
          </p:nvSpPr>
          <p:spPr bwMode="auto">
            <a:xfrm>
              <a:off x="7880351" y="1711326"/>
              <a:ext cx="552450" cy="930275"/>
            </a:xfrm>
            <a:custGeom>
              <a:avLst/>
              <a:gdLst>
                <a:gd name="T0" fmla="*/ 319 w 348"/>
                <a:gd name="T1" fmla="*/ 60 h 586"/>
                <a:gd name="T2" fmla="*/ 344 w 348"/>
                <a:gd name="T3" fmla="*/ 77 h 586"/>
                <a:gd name="T4" fmla="*/ 348 w 348"/>
                <a:gd name="T5" fmla="*/ 88 h 586"/>
                <a:gd name="T6" fmla="*/ 339 w 348"/>
                <a:gd name="T7" fmla="*/ 116 h 586"/>
                <a:gd name="T8" fmla="*/ 310 w 348"/>
                <a:gd name="T9" fmla="*/ 136 h 586"/>
                <a:gd name="T10" fmla="*/ 290 w 348"/>
                <a:gd name="T11" fmla="*/ 170 h 586"/>
                <a:gd name="T12" fmla="*/ 266 w 348"/>
                <a:gd name="T13" fmla="*/ 218 h 586"/>
                <a:gd name="T14" fmla="*/ 242 w 348"/>
                <a:gd name="T15" fmla="*/ 266 h 586"/>
                <a:gd name="T16" fmla="*/ 227 w 348"/>
                <a:gd name="T17" fmla="*/ 300 h 586"/>
                <a:gd name="T18" fmla="*/ 232 w 348"/>
                <a:gd name="T19" fmla="*/ 314 h 586"/>
                <a:gd name="T20" fmla="*/ 237 w 348"/>
                <a:gd name="T21" fmla="*/ 340 h 586"/>
                <a:gd name="T22" fmla="*/ 252 w 348"/>
                <a:gd name="T23" fmla="*/ 374 h 586"/>
                <a:gd name="T24" fmla="*/ 266 w 348"/>
                <a:gd name="T25" fmla="*/ 399 h 586"/>
                <a:gd name="T26" fmla="*/ 276 w 348"/>
                <a:gd name="T27" fmla="*/ 427 h 586"/>
                <a:gd name="T28" fmla="*/ 281 w 348"/>
                <a:gd name="T29" fmla="*/ 461 h 586"/>
                <a:gd name="T30" fmla="*/ 286 w 348"/>
                <a:gd name="T31" fmla="*/ 504 h 586"/>
                <a:gd name="T32" fmla="*/ 290 w 348"/>
                <a:gd name="T33" fmla="*/ 586 h 586"/>
                <a:gd name="T34" fmla="*/ 242 w 348"/>
                <a:gd name="T35" fmla="*/ 552 h 586"/>
                <a:gd name="T36" fmla="*/ 242 w 348"/>
                <a:gd name="T37" fmla="*/ 509 h 586"/>
                <a:gd name="T38" fmla="*/ 237 w 348"/>
                <a:gd name="T39" fmla="*/ 475 h 586"/>
                <a:gd name="T40" fmla="*/ 227 w 348"/>
                <a:gd name="T41" fmla="*/ 447 h 586"/>
                <a:gd name="T42" fmla="*/ 198 w 348"/>
                <a:gd name="T43" fmla="*/ 385 h 586"/>
                <a:gd name="T44" fmla="*/ 184 w 348"/>
                <a:gd name="T45" fmla="*/ 348 h 586"/>
                <a:gd name="T46" fmla="*/ 179 w 348"/>
                <a:gd name="T47" fmla="*/ 323 h 586"/>
                <a:gd name="T48" fmla="*/ 179 w 348"/>
                <a:gd name="T49" fmla="*/ 306 h 586"/>
                <a:gd name="T50" fmla="*/ 184 w 348"/>
                <a:gd name="T51" fmla="*/ 277 h 586"/>
                <a:gd name="T52" fmla="*/ 194 w 348"/>
                <a:gd name="T53" fmla="*/ 232 h 586"/>
                <a:gd name="T54" fmla="*/ 208 w 348"/>
                <a:gd name="T55" fmla="*/ 176 h 586"/>
                <a:gd name="T56" fmla="*/ 213 w 348"/>
                <a:gd name="T57" fmla="*/ 133 h 586"/>
                <a:gd name="T58" fmla="*/ 213 w 348"/>
                <a:gd name="T59" fmla="*/ 116 h 586"/>
                <a:gd name="T60" fmla="*/ 198 w 348"/>
                <a:gd name="T61" fmla="*/ 113 h 586"/>
                <a:gd name="T62" fmla="*/ 174 w 348"/>
                <a:gd name="T63" fmla="*/ 116 h 586"/>
                <a:gd name="T64" fmla="*/ 140 w 348"/>
                <a:gd name="T65" fmla="*/ 128 h 586"/>
                <a:gd name="T66" fmla="*/ 107 w 348"/>
                <a:gd name="T67" fmla="*/ 139 h 586"/>
                <a:gd name="T68" fmla="*/ 92 w 348"/>
                <a:gd name="T69" fmla="*/ 142 h 586"/>
                <a:gd name="T70" fmla="*/ 73 w 348"/>
                <a:gd name="T71" fmla="*/ 142 h 586"/>
                <a:gd name="T72" fmla="*/ 39 w 348"/>
                <a:gd name="T73" fmla="*/ 130 h 586"/>
                <a:gd name="T74" fmla="*/ 0 w 348"/>
                <a:gd name="T75" fmla="*/ 108 h 586"/>
                <a:gd name="T76" fmla="*/ 63 w 348"/>
                <a:gd name="T77" fmla="*/ 88 h 586"/>
                <a:gd name="T78" fmla="*/ 121 w 348"/>
                <a:gd name="T79" fmla="*/ 71 h 586"/>
                <a:gd name="T80" fmla="*/ 160 w 348"/>
                <a:gd name="T81" fmla="*/ 57 h 586"/>
                <a:gd name="T82" fmla="*/ 189 w 348"/>
                <a:gd name="T83" fmla="*/ 43 h 586"/>
                <a:gd name="T84" fmla="*/ 203 w 348"/>
                <a:gd name="T85" fmla="*/ 29 h 586"/>
                <a:gd name="T86" fmla="*/ 213 w 348"/>
                <a:gd name="T87" fmla="*/ 12 h 586"/>
                <a:gd name="T88" fmla="*/ 223 w 348"/>
                <a:gd name="T89" fmla="*/ 3 h 586"/>
                <a:gd name="T90" fmla="*/ 242 w 348"/>
                <a:gd name="T91" fmla="*/ 3 h 586"/>
                <a:gd name="T92" fmla="*/ 281 w 348"/>
                <a:gd name="T93" fmla="*/ 31 h 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8" h="586">
                  <a:moveTo>
                    <a:pt x="300" y="46"/>
                  </a:moveTo>
                  <a:lnTo>
                    <a:pt x="310" y="54"/>
                  </a:lnTo>
                  <a:lnTo>
                    <a:pt x="319" y="60"/>
                  </a:lnTo>
                  <a:lnTo>
                    <a:pt x="329" y="65"/>
                  </a:lnTo>
                  <a:lnTo>
                    <a:pt x="334" y="71"/>
                  </a:lnTo>
                  <a:lnTo>
                    <a:pt x="344" y="77"/>
                  </a:lnTo>
                  <a:lnTo>
                    <a:pt x="344" y="80"/>
                  </a:lnTo>
                  <a:lnTo>
                    <a:pt x="348" y="85"/>
                  </a:lnTo>
                  <a:lnTo>
                    <a:pt x="348" y="88"/>
                  </a:lnTo>
                  <a:lnTo>
                    <a:pt x="348" y="97"/>
                  </a:lnTo>
                  <a:lnTo>
                    <a:pt x="344" y="108"/>
                  </a:lnTo>
                  <a:lnTo>
                    <a:pt x="339" y="116"/>
                  </a:lnTo>
                  <a:lnTo>
                    <a:pt x="324" y="122"/>
                  </a:lnTo>
                  <a:lnTo>
                    <a:pt x="319" y="128"/>
                  </a:lnTo>
                  <a:lnTo>
                    <a:pt x="310" y="136"/>
                  </a:lnTo>
                  <a:lnTo>
                    <a:pt x="305" y="147"/>
                  </a:lnTo>
                  <a:lnTo>
                    <a:pt x="300" y="159"/>
                  </a:lnTo>
                  <a:lnTo>
                    <a:pt x="290" y="170"/>
                  </a:lnTo>
                  <a:lnTo>
                    <a:pt x="281" y="184"/>
                  </a:lnTo>
                  <a:lnTo>
                    <a:pt x="276" y="201"/>
                  </a:lnTo>
                  <a:lnTo>
                    <a:pt x="266" y="218"/>
                  </a:lnTo>
                  <a:lnTo>
                    <a:pt x="256" y="235"/>
                  </a:lnTo>
                  <a:lnTo>
                    <a:pt x="247" y="252"/>
                  </a:lnTo>
                  <a:lnTo>
                    <a:pt x="242" y="266"/>
                  </a:lnTo>
                  <a:lnTo>
                    <a:pt x="237" y="280"/>
                  </a:lnTo>
                  <a:lnTo>
                    <a:pt x="232" y="289"/>
                  </a:lnTo>
                  <a:lnTo>
                    <a:pt x="227" y="300"/>
                  </a:lnTo>
                  <a:lnTo>
                    <a:pt x="227" y="306"/>
                  </a:lnTo>
                  <a:lnTo>
                    <a:pt x="232" y="309"/>
                  </a:lnTo>
                  <a:lnTo>
                    <a:pt x="232" y="314"/>
                  </a:lnTo>
                  <a:lnTo>
                    <a:pt x="232" y="323"/>
                  </a:lnTo>
                  <a:lnTo>
                    <a:pt x="237" y="331"/>
                  </a:lnTo>
                  <a:lnTo>
                    <a:pt x="237" y="340"/>
                  </a:lnTo>
                  <a:lnTo>
                    <a:pt x="242" y="348"/>
                  </a:lnTo>
                  <a:lnTo>
                    <a:pt x="247" y="359"/>
                  </a:lnTo>
                  <a:lnTo>
                    <a:pt x="252" y="374"/>
                  </a:lnTo>
                  <a:lnTo>
                    <a:pt x="261" y="385"/>
                  </a:lnTo>
                  <a:lnTo>
                    <a:pt x="261" y="393"/>
                  </a:lnTo>
                  <a:lnTo>
                    <a:pt x="266" y="399"/>
                  </a:lnTo>
                  <a:lnTo>
                    <a:pt x="271" y="408"/>
                  </a:lnTo>
                  <a:lnTo>
                    <a:pt x="271" y="419"/>
                  </a:lnTo>
                  <a:lnTo>
                    <a:pt x="276" y="427"/>
                  </a:lnTo>
                  <a:lnTo>
                    <a:pt x="276" y="439"/>
                  </a:lnTo>
                  <a:lnTo>
                    <a:pt x="281" y="450"/>
                  </a:lnTo>
                  <a:lnTo>
                    <a:pt x="281" y="461"/>
                  </a:lnTo>
                  <a:lnTo>
                    <a:pt x="281" y="475"/>
                  </a:lnTo>
                  <a:lnTo>
                    <a:pt x="286" y="490"/>
                  </a:lnTo>
                  <a:lnTo>
                    <a:pt x="286" y="504"/>
                  </a:lnTo>
                  <a:lnTo>
                    <a:pt x="286" y="518"/>
                  </a:lnTo>
                  <a:lnTo>
                    <a:pt x="290" y="552"/>
                  </a:lnTo>
                  <a:lnTo>
                    <a:pt x="290" y="586"/>
                  </a:lnTo>
                  <a:lnTo>
                    <a:pt x="242" y="586"/>
                  </a:lnTo>
                  <a:lnTo>
                    <a:pt x="242" y="569"/>
                  </a:lnTo>
                  <a:lnTo>
                    <a:pt x="242" y="552"/>
                  </a:lnTo>
                  <a:lnTo>
                    <a:pt x="242" y="538"/>
                  </a:lnTo>
                  <a:lnTo>
                    <a:pt x="242" y="523"/>
                  </a:lnTo>
                  <a:lnTo>
                    <a:pt x="242" y="509"/>
                  </a:lnTo>
                  <a:lnTo>
                    <a:pt x="237" y="498"/>
                  </a:lnTo>
                  <a:lnTo>
                    <a:pt x="237" y="487"/>
                  </a:lnTo>
                  <a:lnTo>
                    <a:pt x="237" y="475"/>
                  </a:lnTo>
                  <a:lnTo>
                    <a:pt x="232" y="467"/>
                  </a:lnTo>
                  <a:lnTo>
                    <a:pt x="232" y="458"/>
                  </a:lnTo>
                  <a:lnTo>
                    <a:pt x="227" y="447"/>
                  </a:lnTo>
                  <a:lnTo>
                    <a:pt x="223" y="436"/>
                  </a:lnTo>
                  <a:lnTo>
                    <a:pt x="213" y="410"/>
                  </a:lnTo>
                  <a:lnTo>
                    <a:pt x="198" y="385"/>
                  </a:lnTo>
                  <a:lnTo>
                    <a:pt x="194" y="374"/>
                  </a:lnTo>
                  <a:lnTo>
                    <a:pt x="189" y="359"/>
                  </a:lnTo>
                  <a:lnTo>
                    <a:pt x="184" y="348"/>
                  </a:lnTo>
                  <a:lnTo>
                    <a:pt x="184" y="340"/>
                  </a:lnTo>
                  <a:lnTo>
                    <a:pt x="179" y="331"/>
                  </a:lnTo>
                  <a:lnTo>
                    <a:pt x="179" y="323"/>
                  </a:lnTo>
                  <a:lnTo>
                    <a:pt x="179" y="314"/>
                  </a:lnTo>
                  <a:lnTo>
                    <a:pt x="174" y="309"/>
                  </a:lnTo>
                  <a:lnTo>
                    <a:pt x="179" y="306"/>
                  </a:lnTo>
                  <a:lnTo>
                    <a:pt x="179" y="297"/>
                  </a:lnTo>
                  <a:lnTo>
                    <a:pt x="179" y="289"/>
                  </a:lnTo>
                  <a:lnTo>
                    <a:pt x="184" y="277"/>
                  </a:lnTo>
                  <a:lnTo>
                    <a:pt x="184" y="266"/>
                  </a:lnTo>
                  <a:lnTo>
                    <a:pt x="189" y="249"/>
                  </a:lnTo>
                  <a:lnTo>
                    <a:pt x="194" y="232"/>
                  </a:lnTo>
                  <a:lnTo>
                    <a:pt x="198" y="212"/>
                  </a:lnTo>
                  <a:lnTo>
                    <a:pt x="203" y="193"/>
                  </a:lnTo>
                  <a:lnTo>
                    <a:pt x="208" y="176"/>
                  </a:lnTo>
                  <a:lnTo>
                    <a:pt x="213" y="159"/>
                  </a:lnTo>
                  <a:lnTo>
                    <a:pt x="213" y="145"/>
                  </a:lnTo>
                  <a:lnTo>
                    <a:pt x="213" y="133"/>
                  </a:lnTo>
                  <a:lnTo>
                    <a:pt x="213" y="125"/>
                  </a:lnTo>
                  <a:lnTo>
                    <a:pt x="213" y="119"/>
                  </a:lnTo>
                  <a:lnTo>
                    <a:pt x="213" y="116"/>
                  </a:lnTo>
                  <a:lnTo>
                    <a:pt x="208" y="113"/>
                  </a:lnTo>
                  <a:lnTo>
                    <a:pt x="203" y="113"/>
                  </a:lnTo>
                  <a:lnTo>
                    <a:pt x="198" y="113"/>
                  </a:lnTo>
                  <a:lnTo>
                    <a:pt x="194" y="113"/>
                  </a:lnTo>
                  <a:lnTo>
                    <a:pt x="184" y="113"/>
                  </a:lnTo>
                  <a:lnTo>
                    <a:pt x="174" y="116"/>
                  </a:lnTo>
                  <a:lnTo>
                    <a:pt x="165" y="119"/>
                  </a:lnTo>
                  <a:lnTo>
                    <a:pt x="155" y="122"/>
                  </a:lnTo>
                  <a:lnTo>
                    <a:pt x="140" y="128"/>
                  </a:lnTo>
                  <a:lnTo>
                    <a:pt x="126" y="130"/>
                  </a:lnTo>
                  <a:lnTo>
                    <a:pt x="116" y="136"/>
                  </a:lnTo>
                  <a:lnTo>
                    <a:pt x="107" y="139"/>
                  </a:lnTo>
                  <a:lnTo>
                    <a:pt x="102" y="139"/>
                  </a:lnTo>
                  <a:lnTo>
                    <a:pt x="92" y="142"/>
                  </a:lnTo>
                  <a:lnTo>
                    <a:pt x="92" y="142"/>
                  </a:lnTo>
                  <a:lnTo>
                    <a:pt x="87" y="142"/>
                  </a:lnTo>
                  <a:lnTo>
                    <a:pt x="82" y="142"/>
                  </a:lnTo>
                  <a:lnTo>
                    <a:pt x="73" y="142"/>
                  </a:lnTo>
                  <a:lnTo>
                    <a:pt x="63" y="139"/>
                  </a:lnTo>
                  <a:lnTo>
                    <a:pt x="53" y="136"/>
                  </a:lnTo>
                  <a:lnTo>
                    <a:pt x="39" y="130"/>
                  </a:lnTo>
                  <a:lnTo>
                    <a:pt x="24" y="125"/>
                  </a:lnTo>
                  <a:lnTo>
                    <a:pt x="10" y="116"/>
                  </a:lnTo>
                  <a:lnTo>
                    <a:pt x="0" y="108"/>
                  </a:lnTo>
                  <a:lnTo>
                    <a:pt x="24" y="102"/>
                  </a:lnTo>
                  <a:lnTo>
                    <a:pt x="44" y="97"/>
                  </a:lnTo>
                  <a:lnTo>
                    <a:pt x="63" y="88"/>
                  </a:lnTo>
                  <a:lnTo>
                    <a:pt x="87" y="82"/>
                  </a:lnTo>
                  <a:lnTo>
                    <a:pt x="102" y="77"/>
                  </a:lnTo>
                  <a:lnTo>
                    <a:pt x="121" y="71"/>
                  </a:lnTo>
                  <a:lnTo>
                    <a:pt x="136" y="65"/>
                  </a:lnTo>
                  <a:lnTo>
                    <a:pt x="150" y="63"/>
                  </a:lnTo>
                  <a:lnTo>
                    <a:pt x="160" y="57"/>
                  </a:lnTo>
                  <a:lnTo>
                    <a:pt x="174" y="51"/>
                  </a:lnTo>
                  <a:lnTo>
                    <a:pt x="184" y="46"/>
                  </a:lnTo>
                  <a:lnTo>
                    <a:pt x="189" y="43"/>
                  </a:lnTo>
                  <a:lnTo>
                    <a:pt x="198" y="37"/>
                  </a:lnTo>
                  <a:lnTo>
                    <a:pt x="203" y="34"/>
                  </a:lnTo>
                  <a:lnTo>
                    <a:pt x="203" y="29"/>
                  </a:lnTo>
                  <a:lnTo>
                    <a:pt x="208" y="26"/>
                  </a:lnTo>
                  <a:lnTo>
                    <a:pt x="208" y="17"/>
                  </a:lnTo>
                  <a:lnTo>
                    <a:pt x="213" y="12"/>
                  </a:lnTo>
                  <a:lnTo>
                    <a:pt x="218" y="9"/>
                  </a:lnTo>
                  <a:lnTo>
                    <a:pt x="218" y="3"/>
                  </a:lnTo>
                  <a:lnTo>
                    <a:pt x="223" y="3"/>
                  </a:lnTo>
                  <a:lnTo>
                    <a:pt x="227" y="0"/>
                  </a:lnTo>
                  <a:lnTo>
                    <a:pt x="237" y="3"/>
                  </a:lnTo>
                  <a:lnTo>
                    <a:pt x="242" y="3"/>
                  </a:lnTo>
                  <a:lnTo>
                    <a:pt x="252" y="12"/>
                  </a:lnTo>
                  <a:lnTo>
                    <a:pt x="266" y="20"/>
                  </a:lnTo>
                  <a:lnTo>
                    <a:pt x="281" y="31"/>
                  </a:lnTo>
                  <a:lnTo>
                    <a:pt x="300" y="46"/>
                  </a:lnTo>
                  <a:lnTo>
                    <a:pt x="300" y="46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2"/>
            <p:cNvSpPr/>
            <p:nvPr/>
          </p:nvSpPr>
          <p:spPr bwMode="auto">
            <a:xfrm>
              <a:off x="7850188" y="2595563"/>
              <a:ext cx="2225675" cy="552450"/>
            </a:xfrm>
            <a:custGeom>
              <a:avLst/>
              <a:gdLst>
                <a:gd name="T0" fmla="*/ 454 w 1402"/>
                <a:gd name="T1" fmla="*/ 51 h 348"/>
                <a:gd name="T2" fmla="*/ 551 w 1402"/>
                <a:gd name="T3" fmla="*/ 82 h 348"/>
                <a:gd name="T4" fmla="*/ 667 w 1402"/>
                <a:gd name="T5" fmla="*/ 111 h 348"/>
                <a:gd name="T6" fmla="*/ 774 w 1402"/>
                <a:gd name="T7" fmla="*/ 145 h 348"/>
                <a:gd name="T8" fmla="*/ 870 w 1402"/>
                <a:gd name="T9" fmla="*/ 167 h 348"/>
                <a:gd name="T10" fmla="*/ 948 w 1402"/>
                <a:gd name="T11" fmla="*/ 179 h 348"/>
                <a:gd name="T12" fmla="*/ 1045 w 1402"/>
                <a:gd name="T13" fmla="*/ 187 h 348"/>
                <a:gd name="T14" fmla="*/ 1165 w 1402"/>
                <a:gd name="T15" fmla="*/ 184 h 348"/>
                <a:gd name="T16" fmla="*/ 1257 w 1402"/>
                <a:gd name="T17" fmla="*/ 179 h 348"/>
                <a:gd name="T18" fmla="*/ 1311 w 1402"/>
                <a:gd name="T19" fmla="*/ 179 h 348"/>
                <a:gd name="T20" fmla="*/ 1354 w 1402"/>
                <a:gd name="T21" fmla="*/ 181 h 348"/>
                <a:gd name="T22" fmla="*/ 1383 w 1402"/>
                <a:gd name="T23" fmla="*/ 184 h 348"/>
                <a:gd name="T24" fmla="*/ 1398 w 1402"/>
                <a:gd name="T25" fmla="*/ 190 h 348"/>
                <a:gd name="T26" fmla="*/ 1398 w 1402"/>
                <a:gd name="T27" fmla="*/ 201 h 348"/>
                <a:gd name="T28" fmla="*/ 1378 w 1402"/>
                <a:gd name="T29" fmla="*/ 221 h 348"/>
                <a:gd name="T30" fmla="*/ 1335 w 1402"/>
                <a:gd name="T31" fmla="*/ 246 h 348"/>
                <a:gd name="T32" fmla="*/ 1272 w 1402"/>
                <a:gd name="T33" fmla="*/ 277 h 348"/>
                <a:gd name="T34" fmla="*/ 1161 w 1402"/>
                <a:gd name="T35" fmla="*/ 326 h 348"/>
                <a:gd name="T36" fmla="*/ 1112 w 1402"/>
                <a:gd name="T37" fmla="*/ 340 h 348"/>
                <a:gd name="T38" fmla="*/ 1074 w 1402"/>
                <a:gd name="T39" fmla="*/ 345 h 348"/>
                <a:gd name="T40" fmla="*/ 1049 w 1402"/>
                <a:gd name="T41" fmla="*/ 348 h 348"/>
                <a:gd name="T42" fmla="*/ 1020 w 1402"/>
                <a:gd name="T43" fmla="*/ 342 h 348"/>
                <a:gd name="T44" fmla="*/ 972 w 1402"/>
                <a:gd name="T45" fmla="*/ 331 h 348"/>
                <a:gd name="T46" fmla="*/ 938 w 1402"/>
                <a:gd name="T47" fmla="*/ 320 h 348"/>
                <a:gd name="T48" fmla="*/ 895 w 1402"/>
                <a:gd name="T49" fmla="*/ 303 h 348"/>
                <a:gd name="T50" fmla="*/ 837 w 1402"/>
                <a:gd name="T51" fmla="*/ 280 h 348"/>
                <a:gd name="T52" fmla="*/ 764 w 1402"/>
                <a:gd name="T53" fmla="*/ 252 h 348"/>
                <a:gd name="T54" fmla="*/ 677 w 1402"/>
                <a:gd name="T55" fmla="*/ 215 h 348"/>
                <a:gd name="T56" fmla="*/ 580 w 1402"/>
                <a:gd name="T57" fmla="*/ 173 h 348"/>
                <a:gd name="T58" fmla="*/ 488 w 1402"/>
                <a:gd name="T59" fmla="*/ 136 h 348"/>
                <a:gd name="T60" fmla="*/ 416 w 1402"/>
                <a:gd name="T61" fmla="*/ 108 h 348"/>
                <a:gd name="T62" fmla="*/ 358 w 1402"/>
                <a:gd name="T63" fmla="*/ 85 h 348"/>
                <a:gd name="T64" fmla="*/ 314 w 1402"/>
                <a:gd name="T65" fmla="*/ 71 h 348"/>
                <a:gd name="T66" fmla="*/ 285 w 1402"/>
                <a:gd name="T67" fmla="*/ 63 h 348"/>
                <a:gd name="T68" fmla="*/ 246 w 1402"/>
                <a:gd name="T69" fmla="*/ 63 h 348"/>
                <a:gd name="T70" fmla="*/ 203 w 1402"/>
                <a:gd name="T71" fmla="*/ 77 h 348"/>
                <a:gd name="T72" fmla="*/ 155 w 1402"/>
                <a:gd name="T73" fmla="*/ 99 h 348"/>
                <a:gd name="T74" fmla="*/ 121 w 1402"/>
                <a:gd name="T75" fmla="*/ 116 h 348"/>
                <a:gd name="T76" fmla="*/ 101 w 1402"/>
                <a:gd name="T77" fmla="*/ 130 h 348"/>
                <a:gd name="T78" fmla="*/ 87 w 1402"/>
                <a:gd name="T79" fmla="*/ 136 h 348"/>
                <a:gd name="T80" fmla="*/ 68 w 1402"/>
                <a:gd name="T81" fmla="*/ 130 h 348"/>
                <a:gd name="T82" fmla="*/ 43 w 1402"/>
                <a:gd name="T83" fmla="*/ 111 h 348"/>
                <a:gd name="T84" fmla="*/ 14 w 1402"/>
                <a:gd name="T85" fmla="*/ 97 h 348"/>
                <a:gd name="T86" fmla="*/ 0 w 1402"/>
                <a:gd name="T87" fmla="*/ 77 h 348"/>
                <a:gd name="T88" fmla="*/ 87 w 1402"/>
                <a:gd name="T89" fmla="*/ 43 h 348"/>
                <a:gd name="T90" fmla="*/ 193 w 1402"/>
                <a:gd name="T91" fmla="*/ 17 h 348"/>
                <a:gd name="T92" fmla="*/ 237 w 1402"/>
                <a:gd name="T93" fmla="*/ 6 h 348"/>
                <a:gd name="T94" fmla="*/ 271 w 1402"/>
                <a:gd name="T95" fmla="*/ 0 h 348"/>
                <a:gd name="T96" fmla="*/ 295 w 1402"/>
                <a:gd name="T97" fmla="*/ 3 h 348"/>
                <a:gd name="T98" fmla="*/ 334 w 1402"/>
                <a:gd name="T99" fmla="*/ 15 h 348"/>
                <a:gd name="T100" fmla="*/ 396 w 1402"/>
                <a:gd name="T101" fmla="*/ 3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2" h="348">
                  <a:moveTo>
                    <a:pt x="396" y="37"/>
                  </a:moveTo>
                  <a:lnTo>
                    <a:pt x="425" y="43"/>
                  </a:lnTo>
                  <a:lnTo>
                    <a:pt x="454" y="51"/>
                  </a:lnTo>
                  <a:lnTo>
                    <a:pt x="483" y="63"/>
                  </a:lnTo>
                  <a:lnTo>
                    <a:pt x="517" y="71"/>
                  </a:lnTo>
                  <a:lnTo>
                    <a:pt x="551" y="82"/>
                  </a:lnTo>
                  <a:lnTo>
                    <a:pt x="590" y="91"/>
                  </a:lnTo>
                  <a:lnTo>
                    <a:pt x="624" y="102"/>
                  </a:lnTo>
                  <a:lnTo>
                    <a:pt x="667" y="111"/>
                  </a:lnTo>
                  <a:lnTo>
                    <a:pt x="706" y="125"/>
                  </a:lnTo>
                  <a:lnTo>
                    <a:pt x="740" y="136"/>
                  </a:lnTo>
                  <a:lnTo>
                    <a:pt x="774" y="145"/>
                  </a:lnTo>
                  <a:lnTo>
                    <a:pt x="808" y="153"/>
                  </a:lnTo>
                  <a:lnTo>
                    <a:pt x="841" y="162"/>
                  </a:lnTo>
                  <a:lnTo>
                    <a:pt x="870" y="167"/>
                  </a:lnTo>
                  <a:lnTo>
                    <a:pt x="895" y="170"/>
                  </a:lnTo>
                  <a:lnTo>
                    <a:pt x="919" y="176"/>
                  </a:lnTo>
                  <a:lnTo>
                    <a:pt x="948" y="179"/>
                  </a:lnTo>
                  <a:lnTo>
                    <a:pt x="977" y="181"/>
                  </a:lnTo>
                  <a:lnTo>
                    <a:pt x="1006" y="184"/>
                  </a:lnTo>
                  <a:lnTo>
                    <a:pt x="1045" y="187"/>
                  </a:lnTo>
                  <a:lnTo>
                    <a:pt x="1078" y="187"/>
                  </a:lnTo>
                  <a:lnTo>
                    <a:pt x="1122" y="184"/>
                  </a:lnTo>
                  <a:lnTo>
                    <a:pt x="1165" y="184"/>
                  </a:lnTo>
                  <a:lnTo>
                    <a:pt x="1214" y="181"/>
                  </a:lnTo>
                  <a:lnTo>
                    <a:pt x="1233" y="181"/>
                  </a:lnTo>
                  <a:lnTo>
                    <a:pt x="1257" y="179"/>
                  </a:lnTo>
                  <a:lnTo>
                    <a:pt x="1277" y="179"/>
                  </a:lnTo>
                  <a:lnTo>
                    <a:pt x="1296" y="179"/>
                  </a:lnTo>
                  <a:lnTo>
                    <a:pt x="1311" y="179"/>
                  </a:lnTo>
                  <a:lnTo>
                    <a:pt x="1330" y="179"/>
                  </a:lnTo>
                  <a:lnTo>
                    <a:pt x="1340" y="179"/>
                  </a:lnTo>
                  <a:lnTo>
                    <a:pt x="1354" y="181"/>
                  </a:lnTo>
                  <a:lnTo>
                    <a:pt x="1364" y="181"/>
                  </a:lnTo>
                  <a:lnTo>
                    <a:pt x="1373" y="184"/>
                  </a:lnTo>
                  <a:lnTo>
                    <a:pt x="1383" y="184"/>
                  </a:lnTo>
                  <a:lnTo>
                    <a:pt x="1393" y="187"/>
                  </a:lnTo>
                  <a:lnTo>
                    <a:pt x="1398" y="187"/>
                  </a:lnTo>
                  <a:lnTo>
                    <a:pt x="1398" y="190"/>
                  </a:lnTo>
                  <a:lnTo>
                    <a:pt x="1402" y="193"/>
                  </a:lnTo>
                  <a:lnTo>
                    <a:pt x="1402" y="195"/>
                  </a:lnTo>
                  <a:lnTo>
                    <a:pt x="1398" y="201"/>
                  </a:lnTo>
                  <a:lnTo>
                    <a:pt x="1393" y="207"/>
                  </a:lnTo>
                  <a:lnTo>
                    <a:pt x="1388" y="212"/>
                  </a:lnTo>
                  <a:lnTo>
                    <a:pt x="1378" y="221"/>
                  </a:lnTo>
                  <a:lnTo>
                    <a:pt x="1364" y="229"/>
                  </a:lnTo>
                  <a:lnTo>
                    <a:pt x="1349" y="238"/>
                  </a:lnTo>
                  <a:lnTo>
                    <a:pt x="1335" y="246"/>
                  </a:lnTo>
                  <a:lnTo>
                    <a:pt x="1315" y="258"/>
                  </a:lnTo>
                  <a:lnTo>
                    <a:pt x="1296" y="269"/>
                  </a:lnTo>
                  <a:lnTo>
                    <a:pt x="1272" y="277"/>
                  </a:lnTo>
                  <a:lnTo>
                    <a:pt x="1233" y="294"/>
                  </a:lnTo>
                  <a:lnTo>
                    <a:pt x="1194" y="311"/>
                  </a:lnTo>
                  <a:lnTo>
                    <a:pt x="1161" y="326"/>
                  </a:lnTo>
                  <a:lnTo>
                    <a:pt x="1141" y="331"/>
                  </a:lnTo>
                  <a:lnTo>
                    <a:pt x="1127" y="337"/>
                  </a:lnTo>
                  <a:lnTo>
                    <a:pt x="1112" y="340"/>
                  </a:lnTo>
                  <a:lnTo>
                    <a:pt x="1098" y="342"/>
                  </a:lnTo>
                  <a:lnTo>
                    <a:pt x="1083" y="345"/>
                  </a:lnTo>
                  <a:lnTo>
                    <a:pt x="1074" y="345"/>
                  </a:lnTo>
                  <a:lnTo>
                    <a:pt x="1064" y="348"/>
                  </a:lnTo>
                  <a:lnTo>
                    <a:pt x="1059" y="348"/>
                  </a:lnTo>
                  <a:lnTo>
                    <a:pt x="1049" y="348"/>
                  </a:lnTo>
                  <a:lnTo>
                    <a:pt x="1040" y="345"/>
                  </a:lnTo>
                  <a:lnTo>
                    <a:pt x="1030" y="345"/>
                  </a:lnTo>
                  <a:lnTo>
                    <a:pt x="1020" y="342"/>
                  </a:lnTo>
                  <a:lnTo>
                    <a:pt x="1006" y="340"/>
                  </a:lnTo>
                  <a:lnTo>
                    <a:pt x="991" y="337"/>
                  </a:lnTo>
                  <a:lnTo>
                    <a:pt x="972" y="331"/>
                  </a:lnTo>
                  <a:lnTo>
                    <a:pt x="957" y="326"/>
                  </a:lnTo>
                  <a:lnTo>
                    <a:pt x="948" y="323"/>
                  </a:lnTo>
                  <a:lnTo>
                    <a:pt x="938" y="320"/>
                  </a:lnTo>
                  <a:lnTo>
                    <a:pt x="924" y="314"/>
                  </a:lnTo>
                  <a:lnTo>
                    <a:pt x="909" y="309"/>
                  </a:lnTo>
                  <a:lnTo>
                    <a:pt x="895" y="303"/>
                  </a:lnTo>
                  <a:lnTo>
                    <a:pt x="875" y="297"/>
                  </a:lnTo>
                  <a:lnTo>
                    <a:pt x="856" y="289"/>
                  </a:lnTo>
                  <a:lnTo>
                    <a:pt x="837" y="280"/>
                  </a:lnTo>
                  <a:lnTo>
                    <a:pt x="812" y="272"/>
                  </a:lnTo>
                  <a:lnTo>
                    <a:pt x="788" y="263"/>
                  </a:lnTo>
                  <a:lnTo>
                    <a:pt x="764" y="252"/>
                  </a:lnTo>
                  <a:lnTo>
                    <a:pt x="735" y="241"/>
                  </a:lnTo>
                  <a:lnTo>
                    <a:pt x="706" y="229"/>
                  </a:lnTo>
                  <a:lnTo>
                    <a:pt x="677" y="215"/>
                  </a:lnTo>
                  <a:lnTo>
                    <a:pt x="643" y="201"/>
                  </a:lnTo>
                  <a:lnTo>
                    <a:pt x="614" y="187"/>
                  </a:lnTo>
                  <a:lnTo>
                    <a:pt x="580" y="173"/>
                  </a:lnTo>
                  <a:lnTo>
                    <a:pt x="546" y="162"/>
                  </a:lnTo>
                  <a:lnTo>
                    <a:pt x="517" y="147"/>
                  </a:lnTo>
                  <a:lnTo>
                    <a:pt x="488" y="136"/>
                  </a:lnTo>
                  <a:lnTo>
                    <a:pt x="464" y="128"/>
                  </a:lnTo>
                  <a:lnTo>
                    <a:pt x="435" y="116"/>
                  </a:lnTo>
                  <a:lnTo>
                    <a:pt x="416" y="108"/>
                  </a:lnTo>
                  <a:lnTo>
                    <a:pt x="392" y="99"/>
                  </a:lnTo>
                  <a:lnTo>
                    <a:pt x="372" y="91"/>
                  </a:lnTo>
                  <a:lnTo>
                    <a:pt x="358" y="85"/>
                  </a:lnTo>
                  <a:lnTo>
                    <a:pt x="338" y="80"/>
                  </a:lnTo>
                  <a:lnTo>
                    <a:pt x="324" y="74"/>
                  </a:lnTo>
                  <a:lnTo>
                    <a:pt x="314" y="71"/>
                  </a:lnTo>
                  <a:lnTo>
                    <a:pt x="300" y="68"/>
                  </a:lnTo>
                  <a:lnTo>
                    <a:pt x="290" y="65"/>
                  </a:lnTo>
                  <a:lnTo>
                    <a:pt x="285" y="63"/>
                  </a:lnTo>
                  <a:lnTo>
                    <a:pt x="271" y="63"/>
                  </a:lnTo>
                  <a:lnTo>
                    <a:pt x="256" y="63"/>
                  </a:lnTo>
                  <a:lnTo>
                    <a:pt x="246" y="63"/>
                  </a:lnTo>
                  <a:lnTo>
                    <a:pt x="232" y="68"/>
                  </a:lnTo>
                  <a:lnTo>
                    <a:pt x="217" y="71"/>
                  </a:lnTo>
                  <a:lnTo>
                    <a:pt x="203" y="77"/>
                  </a:lnTo>
                  <a:lnTo>
                    <a:pt x="188" y="82"/>
                  </a:lnTo>
                  <a:lnTo>
                    <a:pt x="174" y="91"/>
                  </a:lnTo>
                  <a:lnTo>
                    <a:pt x="155" y="99"/>
                  </a:lnTo>
                  <a:lnTo>
                    <a:pt x="145" y="105"/>
                  </a:lnTo>
                  <a:lnTo>
                    <a:pt x="130" y="111"/>
                  </a:lnTo>
                  <a:lnTo>
                    <a:pt x="121" y="116"/>
                  </a:lnTo>
                  <a:lnTo>
                    <a:pt x="111" y="122"/>
                  </a:lnTo>
                  <a:lnTo>
                    <a:pt x="106" y="128"/>
                  </a:lnTo>
                  <a:lnTo>
                    <a:pt x="101" y="130"/>
                  </a:lnTo>
                  <a:lnTo>
                    <a:pt x="97" y="133"/>
                  </a:lnTo>
                  <a:lnTo>
                    <a:pt x="92" y="136"/>
                  </a:lnTo>
                  <a:lnTo>
                    <a:pt x="87" y="136"/>
                  </a:lnTo>
                  <a:lnTo>
                    <a:pt x="77" y="136"/>
                  </a:lnTo>
                  <a:lnTo>
                    <a:pt x="72" y="133"/>
                  </a:lnTo>
                  <a:lnTo>
                    <a:pt x="68" y="130"/>
                  </a:lnTo>
                  <a:lnTo>
                    <a:pt x="58" y="125"/>
                  </a:lnTo>
                  <a:lnTo>
                    <a:pt x="48" y="119"/>
                  </a:lnTo>
                  <a:lnTo>
                    <a:pt x="43" y="111"/>
                  </a:lnTo>
                  <a:lnTo>
                    <a:pt x="29" y="108"/>
                  </a:lnTo>
                  <a:lnTo>
                    <a:pt x="24" y="102"/>
                  </a:lnTo>
                  <a:lnTo>
                    <a:pt x="14" y="97"/>
                  </a:lnTo>
                  <a:lnTo>
                    <a:pt x="9" y="91"/>
                  </a:lnTo>
                  <a:lnTo>
                    <a:pt x="5" y="85"/>
                  </a:lnTo>
                  <a:lnTo>
                    <a:pt x="0" y="77"/>
                  </a:lnTo>
                  <a:lnTo>
                    <a:pt x="0" y="71"/>
                  </a:lnTo>
                  <a:lnTo>
                    <a:pt x="0" y="63"/>
                  </a:lnTo>
                  <a:lnTo>
                    <a:pt x="87" y="43"/>
                  </a:lnTo>
                  <a:lnTo>
                    <a:pt x="130" y="31"/>
                  </a:lnTo>
                  <a:lnTo>
                    <a:pt x="174" y="23"/>
                  </a:lnTo>
                  <a:lnTo>
                    <a:pt x="193" y="17"/>
                  </a:lnTo>
                  <a:lnTo>
                    <a:pt x="208" y="12"/>
                  </a:lnTo>
                  <a:lnTo>
                    <a:pt x="222" y="9"/>
                  </a:lnTo>
                  <a:lnTo>
                    <a:pt x="237" y="6"/>
                  </a:lnTo>
                  <a:lnTo>
                    <a:pt x="251" y="3"/>
                  </a:lnTo>
                  <a:lnTo>
                    <a:pt x="261" y="3"/>
                  </a:lnTo>
                  <a:lnTo>
                    <a:pt x="271" y="0"/>
                  </a:lnTo>
                  <a:lnTo>
                    <a:pt x="280" y="0"/>
                  </a:lnTo>
                  <a:lnTo>
                    <a:pt x="285" y="0"/>
                  </a:lnTo>
                  <a:lnTo>
                    <a:pt x="295" y="3"/>
                  </a:lnTo>
                  <a:lnTo>
                    <a:pt x="305" y="6"/>
                  </a:lnTo>
                  <a:lnTo>
                    <a:pt x="319" y="12"/>
                  </a:lnTo>
                  <a:lnTo>
                    <a:pt x="334" y="15"/>
                  </a:lnTo>
                  <a:lnTo>
                    <a:pt x="353" y="20"/>
                  </a:lnTo>
                  <a:lnTo>
                    <a:pt x="372" y="29"/>
                  </a:lnTo>
                  <a:lnTo>
                    <a:pt x="396" y="37"/>
                  </a:lnTo>
                  <a:lnTo>
                    <a:pt x="396" y="37"/>
                  </a:lnTo>
                </a:path>
              </a:pathLst>
            </a:custGeom>
            <a:grpFill/>
            <a:ln w="46038">
              <a:noFill/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2" name="Freeform 9"/>
          <p:cNvSpPr/>
          <p:nvPr/>
        </p:nvSpPr>
        <p:spPr>
          <a:xfrm>
            <a:off x="1725613" y="2919413"/>
            <a:ext cx="636587" cy="1092200"/>
          </a:xfrm>
          <a:custGeom>
            <a:avLst/>
            <a:gdLst>
              <a:gd name="txL" fmla="*/ 0 w 401"/>
              <a:gd name="txT" fmla="*/ 0 h 688"/>
              <a:gd name="txR" fmla="*/ 401 w 401"/>
              <a:gd name="txB" fmla="*/ 688 h 688"/>
            </a:gdLst>
            <a:ahLst/>
            <a:cxnLst>
              <a:cxn ang="0">
                <a:pos x="178" y="492"/>
              </a:cxn>
              <a:cxn ang="0">
                <a:pos x="154" y="529"/>
              </a:cxn>
              <a:cxn ang="0">
                <a:pos x="140" y="557"/>
              </a:cxn>
              <a:cxn ang="0">
                <a:pos x="135" y="572"/>
              </a:cxn>
              <a:cxn ang="0">
                <a:pos x="140" y="577"/>
              </a:cxn>
              <a:cxn ang="0">
                <a:pos x="149" y="580"/>
              </a:cxn>
              <a:cxn ang="0">
                <a:pos x="164" y="580"/>
              </a:cxn>
              <a:cxn ang="0">
                <a:pos x="193" y="580"/>
              </a:cxn>
              <a:cxn ang="0">
                <a:pos x="222" y="580"/>
              </a:cxn>
              <a:cxn ang="0">
                <a:pos x="266" y="580"/>
              </a:cxn>
              <a:cxn ang="0">
                <a:pos x="314" y="580"/>
              </a:cxn>
              <a:cxn ang="0">
                <a:pos x="372" y="577"/>
              </a:cxn>
              <a:cxn ang="0">
                <a:pos x="401" y="631"/>
              </a:cxn>
              <a:cxn ang="0">
                <a:pos x="362" y="634"/>
              </a:cxn>
              <a:cxn ang="0">
                <a:pos x="314" y="637"/>
              </a:cxn>
              <a:cxn ang="0">
                <a:pos x="256" y="645"/>
              </a:cxn>
              <a:cxn ang="0">
                <a:pos x="188" y="659"/>
              </a:cxn>
              <a:cxn ang="0">
                <a:pos x="120" y="673"/>
              </a:cxn>
              <a:cxn ang="0">
                <a:pos x="72" y="682"/>
              </a:cxn>
              <a:cxn ang="0">
                <a:pos x="43" y="688"/>
              </a:cxn>
              <a:cxn ang="0">
                <a:pos x="29" y="688"/>
              </a:cxn>
              <a:cxn ang="0">
                <a:pos x="19" y="671"/>
              </a:cxn>
              <a:cxn ang="0">
                <a:pos x="9" y="645"/>
              </a:cxn>
              <a:cxn ang="0">
                <a:pos x="4" y="617"/>
              </a:cxn>
              <a:cxn ang="0">
                <a:pos x="0" y="597"/>
              </a:cxn>
              <a:cxn ang="0">
                <a:pos x="0" y="591"/>
              </a:cxn>
              <a:cxn ang="0">
                <a:pos x="9" y="583"/>
              </a:cxn>
              <a:cxn ang="0">
                <a:pos x="19" y="572"/>
              </a:cxn>
              <a:cxn ang="0">
                <a:pos x="38" y="563"/>
              </a:cxn>
              <a:cxn ang="0">
                <a:pos x="53" y="555"/>
              </a:cxn>
              <a:cxn ang="0">
                <a:pos x="62" y="546"/>
              </a:cxn>
              <a:cxn ang="0">
                <a:pos x="77" y="532"/>
              </a:cxn>
              <a:cxn ang="0">
                <a:pos x="91" y="515"/>
              </a:cxn>
              <a:cxn ang="0">
                <a:pos x="101" y="498"/>
              </a:cxn>
              <a:cxn ang="0">
                <a:pos x="116" y="475"/>
              </a:cxn>
              <a:cxn ang="0">
                <a:pos x="149" y="425"/>
              </a:cxn>
              <a:cxn ang="0">
                <a:pos x="207" y="306"/>
              </a:cxn>
              <a:cxn ang="0">
                <a:pos x="251" y="215"/>
              </a:cxn>
              <a:cxn ang="0">
                <a:pos x="270" y="162"/>
              </a:cxn>
              <a:cxn ang="0">
                <a:pos x="285" y="111"/>
              </a:cxn>
              <a:cxn ang="0">
                <a:pos x="295" y="74"/>
              </a:cxn>
              <a:cxn ang="0">
                <a:pos x="295" y="57"/>
              </a:cxn>
              <a:cxn ang="0">
                <a:pos x="299" y="46"/>
              </a:cxn>
              <a:cxn ang="0">
                <a:pos x="295" y="34"/>
              </a:cxn>
              <a:cxn ang="0">
                <a:pos x="295" y="23"/>
              </a:cxn>
              <a:cxn ang="0">
                <a:pos x="295" y="12"/>
              </a:cxn>
              <a:cxn ang="0">
                <a:pos x="299" y="6"/>
              </a:cxn>
              <a:cxn ang="0">
                <a:pos x="309" y="0"/>
              </a:cxn>
              <a:cxn ang="0">
                <a:pos x="319" y="0"/>
              </a:cxn>
              <a:cxn ang="0">
                <a:pos x="333" y="3"/>
              </a:cxn>
              <a:cxn ang="0">
                <a:pos x="348" y="15"/>
              </a:cxn>
              <a:cxn ang="0">
                <a:pos x="367" y="29"/>
              </a:cxn>
              <a:cxn ang="0">
                <a:pos x="396" y="65"/>
              </a:cxn>
              <a:cxn ang="0">
                <a:pos x="401" y="97"/>
              </a:cxn>
              <a:cxn ang="0">
                <a:pos x="396" y="125"/>
              </a:cxn>
              <a:cxn ang="0">
                <a:pos x="377" y="153"/>
              </a:cxn>
              <a:cxn ang="0">
                <a:pos x="362" y="173"/>
              </a:cxn>
              <a:cxn ang="0">
                <a:pos x="348" y="201"/>
              </a:cxn>
              <a:cxn ang="0">
                <a:pos x="328" y="235"/>
              </a:cxn>
              <a:cxn ang="0">
                <a:pos x="309" y="278"/>
              </a:cxn>
              <a:cxn ang="0">
                <a:pos x="285" y="326"/>
              </a:cxn>
              <a:cxn ang="0">
                <a:pos x="227" y="425"/>
              </a:cxn>
              <a:cxn ang="0">
                <a:pos x="193" y="473"/>
              </a:cxn>
            </a:cxnLst>
            <a:rect l="txL" t="txT" r="txR" b="txB"/>
            <a:pathLst>
              <a:path w="401" h="688">
                <a:moveTo>
                  <a:pt x="193" y="473"/>
                </a:moveTo>
                <a:lnTo>
                  <a:pt x="178" y="492"/>
                </a:lnTo>
                <a:lnTo>
                  <a:pt x="169" y="512"/>
                </a:lnTo>
                <a:lnTo>
                  <a:pt x="154" y="529"/>
                </a:lnTo>
                <a:lnTo>
                  <a:pt x="149" y="543"/>
                </a:lnTo>
                <a:lnTo>
                  <a:pt x="140" y="557"/>
                </a:lnTo>
                <a:lnTo>
                  <a:pt x="135" y="566"/>
                </a:lnTo>
                <a:lnTo>
                  <a:pt x="135" y="572"/>
                </a:lnTo>
                <a:lnTo>
                  <a:pt x="135" y="574"/>
                </a:lnTo>
                <a:lnTo>
                  <a:pt x="140" y="577"/>
                </a:lnTo>
                <a:lnTo>
                  <a:pt x="149" y="580"/>
                </a:lnTo>
                <a:lnTo>
                  <a:pt x="154" y="580"/>
                </a:lnTo>
                <a:lnTo>
                  <a:pt x="164" y="580"/>
                </a:lnTo>
                <a:lnTo>
                  <a:pt x="178" y="580"/>
                </a:lnTo>
                <a:lnTo>
                  <a:pt x="193" y="580"/>
                </a:lnTo>
                <a:lnTo>
                  <a:pt x="207" y="580"/>
                </a:lnTo>
                <a:lnTo>
                  <a:pt x="222" y="580"/>
                </a:lnTo>
                <a:lnTo>
                  <a:pt x="246" y="580"/>
                </a:lnTo>
                <a:lnTo>
                  <a:pt x="266" y="580"/>
                </a:lnTo>
                <a:lnTo>
                  <a:pt x="290" y="580"/>
                </a:lnTo>
                <a:lnTo>
                  <a:pt x="314" y="580"/>
                </a:lnTo>
                <a:lnTo>
                  <a:pt x="343" y="577"/>
                </a:lnTo>
                <a:lnTo>
                  <a:pt x="372" y="577"/>
                </a:lnTo>
                <a:lnTo>
                  <a:pt x="401" y="574"/>
                </a:lnTo>
                <a:lnTo>
                  <a:pt x="401" y="631"/>
                </a:lnTo>
                <a:lnTo>
                  <a:pt x="382" y="631"/>
                </a:lnTo>
                <a:lnTo>
                  <a:pt x="362" y="634"/>
                </a:lnTo>
                <a:lnTo>
                  <a:pt x="338" y="634"/>
                </a:lnTo>
                <a:lnTo>
                  <a:pt x="314" y="637"/>
                </a:lnTo>
                <a:lnTo>
                  <a:pt x="285" y="639"/>
                </a:lnTo>
                <a:lnTo>
                  <a:pt x="256" y="645"/>
                </a:lnTo>
                <a:lnTo>
                  <a:pt x="222" y="651"/>
                </a:lnTo>
                <a:lnTo>
                  <a:pt x="188" y="659"/>
                </a:lnTo>
                <a:lnTo>
                  <a:pt x="154" y="668"/>
                </a:lnTo>
                <a:lnTo>
                  <a:pt x="120" y="673"/>
                </a:lnTo>
                <a:lnTo>
                  <a:pt x="96" y="679"/>
                </a:lnTo>
                <a:lnTo>
                  <a:pt x="72" y="682"/>
                </a:lnTo>
                <a:lnTo>
                  <a:pt x="53" y="688"/>
                </a:lnTo>
                <a:lnTo>
                  <a:pt x="43" y="688"/>
                </a:lnTo>
                <a:lnTo>
                  <a:pt x="33" y="688"/>
                </a:lnTo>
                <a:lnTo>
                  <a:pt x="29" y="688"/>
                </a:lnTo>
                <a:lnTo>
                  <a:pt x="24" y="679"/>
                </a:lnTo>
                <a:lnTo>
                  <a:pt x="19" y="671"/>
                </a:lnTo>
                <a:lnTo>
                  <a:pt x="14" y="659"/>
                </a:lnTo>
                <a:lnTo>
                  <a:pt x="9" y="645"/>
                </a:lnTo>
                <a:lnTo>
                  <a:pt x="4" y="631"/>
                </a:lnTo>
                <a:lnTo>
                  <a:pt x="4" y="617"/>
                </a:lnTo>
                <a:lnTo>
                  <a:pt x="0" y="606"/>
                </a:lnTo>
                <a:lnTo>
                  <a:pt x="0" y="597"/>
                </a:lnTo>
                <a:lnTo>
                  <a:pt x="0" y="594"/>
                </a:lnTo>
                <a:lnTo>
                  <a:pt x="0" y="591"/>
                </a:lnTo>
                <a:lnTo>
                  <a:pt x="4" y="586"/>
                </a:lnTo>
                <a:lnTo>
                  <a:pt x="9" y="583"/>
                </a:lnTo>
                <a:lnTo>
                  <a:pt x="14" y="577"/>
                </a:lnTo>
                <a:lnTo>
                  <a:pt x="19" y="572"/>
                </a:lnTo>
                <a:lnTo>
                  <a:pt x="29" y="566"/>
                </a:lnTo>
                <a:lnTo>
                  <a:pt x="38" y="563"/>
                </a:lnTo>
                <a:lnTo>
                  <a:pt x="48" y="557"/>
                </a:lnTo>
                <a:lnTo>
                  <a:pt x="53" y="555"/>
                </a:lnTo>
                <a:lnTo>
                  <a:pt x="58" y="549"/>
                </a:lnTo>
                <a:lnTo>
                  <a:pt x="62" y="546"/>
                </a:lnTo>
                <a:lnTo>
                  <a:pt x="72" y="538"/>
                </a:lnTo>
                <a:lnTo>
                  <a:pt x="77" y="532"/>
                </a:lnTo>
                <a:lnTo>
                  <a:pt x="82" y="524"/>
                </a:lnTo>
                <a:lnTo>
                  <a:pt x="91" y="515"/>
                </a:lnTo>
                <a:lnTo>
                  <a:pt x="96" y="507"/>
                </a:lnTo>
                <a:lnTo>
                  <a:pt x="101" y="498"/>
                </a:lnTo>
                <a:lnTo>
                  <a:pt x="111" y="487"/>
                </a:lnTo>
                <a:lnTo>
                  <a:pt x="116" y="475"/>
                </a:lnTo>
                <a:lnTo>
                  <a:pt x="130" y="450"/>
                </a:lnTo>
                <a:lnTo>
                  <a:pt x="149" y="425"/>
                </a:lnTo>
                <a:lnTo>
                  <a:pt x="178" y="365"/>
                </a:lnTo>
                <a:lnTo>
                  <a:pt x="207" y="306"/>
                </a:lnTo>
                <a:lnTo>
                  <a:pt x="237" y="246"/>
                </a:lnTo>
                <a:lnTo>
                  <a:pt x="251" y="215"/>
                </a:lnTo>
                <a:lnTo>
                  <a:pt x="261" y="187"/>
                </a:lnTo>
                <a:lnTo>
                  <a:pt x="270" y="162"/>
                </a:lnTo>
                <a:lnTo>
                  <a:pt x="280" y="136"/>
                </a:lnTo>
                <a:lnTo>
                  <a:pt x="285" y="111"/>
                </a:lnTo>
                <a:lnTo>
                  <a:pt x="290" y="91"/>
                </a:lnTo>
                <a:lnTo>
                  <a:pt x="295" y="74"/>
                </a:lnTo>
                <a:lnTo>
                  <a:pt x="295" y="65"/>
                </a:lnTo>
                <a:lnTo>
                  <a:pt x="295" y="57"/>
                </a:lnTo>
                <a:lnTo>
                  <a:pt x="299" y="51"/>
                </a:lnTo>
                <a:lnTo>
                  <a:pt x="299" y="46"/>
                </a:lnTo>
                <a:lnTo>
                  <a:pt x="295" y="40"/>
                </a:lnTo>
                <a:lnTo>
                  <a:pt x="295" y="34"/>
                </a:lnTo>
                <a:lnTo>
                  <a:pt x="295" y="29"/>
                </a:lnTo>
                <a:lnTo>
                  <a:pt x="295" y="23"/>
                </a:lnTo>
                <a:lnTo>
                  <a:pt x="295" y="17"/>
                </a:lnTo>
                <a:lnTo>
                  <a:pt x="295" y="12"/>
                </a:lnTo>
                <a:lnTo>
                  <a:pt x="295" y="9"/>
                </a:lnTo>
                <a:lnTo>
                  <a:pt x="299" y="6"/>
                </a:lnTo>
                <a:lnTo>
                  <a:pt x="304" y="3"/>
                </a:lnTo>
                <a:lnTo>
                  <a:pt x="309" y="0"/>
                </a:lnTo>
                <a:lnTo>
                  <a:pt x="314" y="0"/>
                </a:lnTo>
                <a:lnTo>
                  <a:pt x="319" y="0"/>
                </a:lnTo>
                <a:lnTo>
                  <a:pt x="324" y="0"/>
                </a:lnTo>
                <a:lnTo>
                  <a:pt x="333" y="3"/>
                </a:lnTo>
                <a:lnTo>
                  <a:pt x="338" y="9"/>
                </a:lnTo>
                <a:lnTo>
                  <a:pt x="348" y="15"/>
                </a:lnTo>
                <a:lnTo>
                  <a:pt x="357" y="20"/>
                </a:lnTo>
                <a:lnTo>
                  <a:pt x="367" y="29"/>
                </a:lnTo>
                <a:lnTo>
                  <a:pt x="382" y="49"/>
                </a:lnTo>
                <a:lnTo>
                  <a:pt x="396" y="65"/>
                </a:lnTo>
                <a:lnTo>
                  <a:pt x="401" y="82"/>
                </a:lnTo>
                <a:lnTo>
                  <a:pt x="401" y="97"/>
                </a:lnTo>
                <a:lnTo>
                  <a:pt x="401" y="114"/>
                </a:lnTo>
                <a:lnTo>
                  <a:pt x="396" y="125"/>
                </a:lnTo>
                <a:lnTo>
                  <a:pt x="391" y="139"/>
                </a:lnTo>
                <a:lnTo>
                  <a:pt x="377" y="153"/>
                </a:lnTo>
                <a:lnTo>
                  <a:pt x="372" y="162"/>
                </a:lnTo>
                <a:lnTo>
                  <a:pt x="362" y="173"/>
                </a:lnTo>
                <a:lnTo>
                  <a:pt x="357" y="184"/>
                </a:lnTo>
                <a:lnTo>
                  <a:pt x="348" y="201"/>
                </a:lnTo>
                <a:lnTo>
                  <a:pt x="338" y="215"/>
                </a:lnTo>
                <a:lnTo>
                  <a:pt x="328" y="235"/>
                </a:lnTo>
                <a:lnTo>
                  <a:pt x="319" y="255"/>
                </a:lnTo>
                <a:lnTo>
                  <a:pt x="309" y="278"/>
                </a:lnTo>
                <a:lnTo>
                  <a:pt x="295" y="300"/>
                </a:lnTo>
                <a:lnTo>
                  <a:pt x="285" y="326"/>
                </a:lnTo>
                <a:lnTo>
                  <a:pt x="256" y="374"/>
                </a:lnTo>
                <a:lnTo>
                  <a:pt x="227" y="425"/>
                </a:lnTo>
                <a:lnTo>
                  <a:pt x="193" y="47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3" name="Freeform 10"/>
          <p:cNvSpPr/>
          <p:nvPr/>
        </p:nvSpPr>
        <p:spPr>
          <a:xfrm>
            <a:off x="1771650" y="3360738"/>
            <a:ext cx="890588" cy="1385887"/>
          </a:xfrm>
          <a:custGeom>
            <a:avLst/>
            <a:gdLst>
              <a:gd name="txL" fmla="*/ 0 w 561"/>
              <a:gd name="txT" fmla="*/ 0 h 873"/>
              <a:gd name="txR" fmla="*/ 561 w 561"/>
              <a:gd name="txB" fmla="*/ 873 h 873"/>
            </a:gdLst>
            <a:ahLst/>
            <a:cxnLst>
              <a:cxn ang="0">
                <a:pos x="43" y="870"/>
              </a:cxn>
              <a:cxn ang="0">
                <a:pos x="29" y="856"/>
              </a:cxn>
              <a:cxn ang="0">
                <a:pos x="19" y="831"/>
              </a:cxn>
              <a:cxn ang="0">
                <a:pos x="0" y="786"/>
              </a:cxn>
              <a:cxn ang="0">
                <a:pos x="9" y="754"/>
              </a:cxn>
              <a:cxn ang="0">
                <a:pos x="38" y="737"/>
              </a:cxn>
              <a:cxn ang="0">
                <a:pos x="53" y="726"/>
              </a:cxn>
              <a:cxn ang="0">
                <a:pos x="77" y="706"/>
              </a:cxn>
              <a:cxn ang="0">
                <a:pos x="101" y="675"/>
              </a:cxn>
              <a:cxn ang="0">
                <a:pos x="135" y="636"/>
              </a:cxn>
              <a:cxn ang="0">
                <a:pos x="174" y="588"/>
              </a:cxn>
              <a:cxn ang="0">
                <a:pos x="309" y="387"/>
              </a:cxn>
              <a:cxn ang="0">
                <a:pos x="382" y="260"/>
              </a:cxn>
              <a:cxn ang="0">
                <a:pos x="420" y="186"/>
              </a:cxn>
              <a:cxn ang="0">
                <a:pos x="445" y="132"/>
              </a:cxn>
              <a:cxn ang="0">
                <a:pos x="454" y="87"/>
              </a:cxn>
              <a:cxn ang="0">
                <a:pos x="459" y="53"/>
              </a:cxn>
              <a:cxn ang="0">
                <a:pos x="454" y="28"/>
              </a:cxn>
              <a:cxn ang="0">
                <a:pos x="459" y="8"/>
              </a:cxn>
              <a:cxn ang="0">
                <a:pos x="469" y="0"/>
              </a:cxn>
              <a:cxn ang="0">
                <a:pos x="488" y="2"/>
              </a:cxn>
              <a:cxn ang="0">
                <a:pos x="507" y="17"/>
              </a:cxn>
              <a:cxn ang="0">
                <a:pos x="527" y="42"/>
              </a:cxn>
              <a:cxn ang="0">
                <a:pos x="556" y="101"/>
              </a:cxn>
              <a:cxn ang="0">
                <a:pos x="556" y="127"/>
              </a:cxn>
              <a:cxn ang="0">
                <a:pos x="546" y="152"/>
              </a:cxn>
              <a:cxn ang="0">
                <a:pos x="527" y="186"/>
              </a:cxn>
              <a:cxn ang="0">
                <a:pos x="503" y="229"/>
              </a:cxn>
              <a:cxn ang="0">
                <a:pos x="469" y="282"/>
              </a:cxn>
              <a:cxn ang="0">
                <a:pos x="411" y="370"/>
              </a:cxn>
              <a:cxn ang="0">
                <a:pos x="328" y="486"/>
              </a:cxn>
              <a:cxn ang="0">
                <a:pos x="251" y="588"/>
              </a:cxn>
              <a:cxn ang="0">
                <a:pos x="203" y="644"/>
              </a:cxn>
              <a:cxn ang="0">
                <a:pos x="174" y="678"/>
              </a:cxn>
              <a:cxn ang="0">
                <a:pos x="149" y="704"/>
              </a:cxn>
              <a:cxn ang="0">
                <a:pos x="135" y="723"/>
              </a:cxn>
              <a:cxn ang="0">
                <a:pos x="130" y="737"/>
              </a:cxn>
              <a:cxn ang="0">
                <a:pos x="135" y="746"/>
              </a:cxn>
              <a:cxn ang="0">
                <a:pos x="159" y="746"/>
              </a:cxn>
              <a:cxn ang="0">
                <a:pos x="183" y="740"/>
              </a:cxn>
              <a:cxn ang="0">
                <a:pos x="212" y="729"/>
              </a:cxn>
              <a:cxn ang="0">
                <a:pos x="261" y="715"/>
              </a:cxn>
              <a:cxn ang="0">
                <a:pos x="324" y="695"/>
              </a:cxn>
              <a:cxn ang="0">
                <a:pos x="411" y="670"/>
              </a:cxn>
              <a:cxn ang="0">
                <a:pos x="512" y="636"/>
              </a:cxn>
              <a:cxn ang="0">
                <a:pos x="449" y="712"/>
              </a:cxn>
              <a:cxn ang="0">
                <a:pos x="362" y="749"/>
              </a:cxn>
              <a:cxn ang="0">
                <a:pos x="290" y="780"/>
              </a:cxn>
              <a:cxn ang="0">
                <a:pos x="232" y="803"/>
              </a:cxn>
              <a:cxn ang="0">
                <a:pos x="183" y="822"/>
              </a:cxn>
              <a:cxn ang="0">
                <a:pos x="140" y="839"/>
              </a:cxn>
              <a:cxn ang="0">
                <a:pos x="91" y="862"/>
              </a:cxn>
              <a:cxn ang="0">
                <a:pos x="62" y="870"/>
              </a:cxn>
            </a:cxnLst>
            <a:rect l="txL" t="txT" r="txR" b="txB"/>
            <a:pathLst>
              <a:path w="561" h="873">
                <a:moveTo>
                  <a:pt x="53" y="873"/>
                </a:moveTo>
                <a:lnTo>
                  <a:pt x="48" y="870"/>
                </a:lnTo>
                <a:lnTo>
                  <a:pt x="43" y="870"/>
                </a:lnTo>
                <a:lnTo>
                  <a:pt x="38" y="868"/>
                </a:lnTo>
                <a:lnTo>
                  <a:pt x="33" y="862"/>
                </a:lnTo>
                <a:lnTo>
                  <a:pt x="29" y="856"/>
                </a:lnTo>
                <a:lnTo>
                  <a:pt x="24" y="848"/>
                </a:lnTo>
                <a:lnTo>
                  <a:pt x="24" y="839"/>
                </a:lnTo>
                <a:lnTo>
                  <a:pt x="19" y="831"/>
                </a:lnTo>
                <a:lnTo>
                  <a:pt x="9" y="817"/>
                </a:lnTo>
                <a:lnTo>
                  <a:pt x="4" y="800"/>
                </a:lnTo>
                <a:lnTo>
                  <a:pt x="0" y="786"/>
                </a:lnTo>
                <a:lnTo>
                  <a:pt x="0" y="774"/>
                </a:lnTo>
                <a:lnTo>
                  <a:pt x="0" y="766"/>
                </a:lnTo>
                <a:lnTo>
                  <a:pt x="9" y="754"/>
                </a:lnTo>
                <a:lnTo>
                  <a:pt x="19" y="746"/>
                </a:lnTo>
                <a:lnTo>
                  <a:pt x="33" y="740"/>
                </a:lnTo>
                <a:lnTo>
                  <a:pt x="38" y="737"/>
                </a:lnTo>
                <a:lnTo>
                  <a:pt x="43" y="735"/>
                </a:lnTo>
                <a:lnTo>
                  <a:pt x="48" y="732"/>
                </a:lnTo>
                <a:lnTo>
                  <a:pt x="53" y="726"/>
                </a:lnTo>
                <a:lnTo>
                  <a:pt x="62" y="721"/>
                </a:lnTo>
                <a:lnTo>
                  <a:pt x="67" y="712"/>
                </a:lnTo>
                <a:lnTo>
                  <a:pt x="77" y="706"/>
                </a:lnTo>
                <a:lnTo>
                  <a:pt x="82" y="695"/>
                </a:lnTo>
                <a:lnTo>
                  <a:pt x="91" y="687"/>
                </a:lnTo>
                <a:lnTo>
                  <a:pt x="101" y="675"/>
                </a:lnTo>
                <a:lnTo>
                  <a:pt x="111" y="661"/>
                </a:lnTo>
                <a:lnTo>
                  <a:pt x="125" y="650"/>
                </a:lnTo>
                <a:lnTo>
                  <a:pt x="135" y="636"/>
                </a:lnTo>
                <a:lnTo>
                  <a:pt x="145" y="622"/>
                </a:lnTo>
                <a:lnTo>
                  <a:pt x="159" y="605"/>
                </a:lnTo>
                <a:lnTo>
                  <a:pt x="174" y="588"/>
                </a:lnTo>
                <a:lnTo>
                  <a:pt x="217" y="520"/>
                </a:lnTo>
                <a:lnTo>
                  <a:pt x="266" y="455"/>
                </a:lnTo>
                <a:lnTo>
                  <a:pt x="309" y="387"/>
                </a:lnTo>
                <a:lnTo>
                  <a:pt x="348" y="319"/>
                </a:lnTo>
                <a:lnTo>
                  <a:pt x="367" y="288"/>
                </a:lnTo>
                <a:lnTo>
                  <a:pt x="382" y="260"/>
                </a:lnTo>
                <a:lnTo>
                  <a:pt x="396" y="234"/>
                </a:lnTo>
                <a:lnTo>
                  <a:pt x="411" y="209"/>
                </a:lnTo>
                <a:lnTo>
                  <a:pt x="420" y="186"/>
                </a:lnTo>
                <a:lnTo>
                  <a:pt x="430" y="166"/>
                </a:lnTo>
                <a:lnTo>
                  <a:pt x="440" y="149"/>
                </a:lnTo>
                <a:lnTo>
                  <a:pt x="445" y="132"/>
                </a:lnTo>
                <a:lnTo>
                  <a:pt x="449" y="115"/>
                </a:lnTo>
                <a:lnTo>
                  <a:pt x="454" y="101"/>
                </a:lnTo>
                <a:lnTo>
                  <a:pt x="454" y="87"/>
                </a:lnTo>
                <a:lnTo>
                  <a:pt x="459" y="76"/>
                </a:lnTo>
                <a:lnTo>
                  <a:pt x="459" y="65"/>
                </a:lnTo>
                <a:lnTo>
                  <a:pt x="459" y="53"/>
                </a:lnTo>
                <a:lnTo>
                  <a:pt x="459" y="42"/>
                </a:lnTo>
                <a:lnTo>
                  <a:pt x="459" y="33"/>
                </a:lnTo>
                <a:lnTo>
                  <a:pt x="454" y="28"/>
                </a:lnTo>
                <a:lnTo>
                  <a:pt x="454" y="19"/>
                </a:lnTo>
                <a:lnTo>
                  <a:pt x="454" y="14"/>
                </a:lnTo>
                <a:lnTo>
                  <a:pt x="459" y="8"/>
                </a:lnTo>
                <a:lnTo>
                  <a:pt x="459" y="5"/>
                </a:lnTo>
                <a:lnTo>
                  <a:pt x="464" y="2"/>
                </a:lnTo>
                <a:lnTo>
                  <a:pt x="469" y="0"/>
                </a:lnTo>
                <a:lnTo>
                  <a:pt x="474" y="0"/>
                </a:lnTo>
                <a:lnTo>
                  <a:pt x="483" y="0"/>
                </a:lnTo>
                <a:lnTo>
                  <a:pt x="488" y="2"/>
                </a:lnTo>
                <a:lnTo>
                  <a:pt x="498" y="5"/>
                </a:lnTo>
                <a:lnTo>
                  <a:pt x="503" y="11"/>
                </a:lnTo>
                <a:lnTo>
                  <a:pt x="507" y="17"/>
                </a:lnTo>
                <a:lnTo>
                  <a:pt x="517" y="22"/>
                </a:lnTo>
                <a:lnTo>
                  <a:pt x="522" y="31"/>
                </a:lnTo>
                <a:lnTo>
                  <a:pt x="527" y="42"/>
                </a:lnTo>
                <a:lnTo>
                  <a:pt x="541" y="62"/>
                </a:lnTo>
                <a:lnTo>
                  <a:pt x="551" y="82"/>
                </a:lnTo>
                <a:lnTo>
                  <a:pt x="556" y="101"/>
                </a:lnTo>
                <a:lnTo>
                  <a:pt x="561" y="118"/>
                </a:lnTo>
                <a:lnTo>
                  <a:pt x="556" y="121"/>
                </a:lnTo>
                <a:lnTo>
                  <a:pt x="556" y="127"/>
                </a:lnTo>
                <a:lnTo>
                  <a:pt x="556" y="135"/>
                </a:lnTo>
                <a:lnTo>
                  <a:pt x="551" y="141"/>
                </a:lnTo>
                <a:lnTo>
                  <a:pt x="546" y="152"/>
                </a:lnTo>
                <a:lnTo>
                  <a:pt x="541" y="161"/>
                </a:lnTo>
                <a:lnTo>
                  <a:pt x="536" y="172"/>
                </a:lnTo>
                <a:lnTo>
                  <a:pt x="527" y="186"/>
                </a:lnTo>
                <a:lnTo>
                  <a:pt x="517" y="197"/>
                </a:lnTo>
                <a:lnTo>
                  <a:pt x="512" y="214"/>
                </a:lnTo>
                <a:lnTo>
                  <a:pt x="503" y="229"/>
                </a:lnTo>
                <a:lnTo>
                  <a:pt x="488" y="246"/>
                </a:lnTo>
                <a:lnTo>
                  <a:pt x="478" y="265"/>
                </a:lnTo>
                <a:lnTo>
                  <a:pt x="469" y="282"/>
                </a:lnTo>
                <a:lnTo>
                  <a:pt x="454" y="305"/>
                </a:lnTo>
                <a:lnTo>
                  <a:pt x="440" y="325"/>
                </a:lnTo>
                <a:lnTo>
                  <a:pt x="411" y="370"/>
                </a:lnTo>
                <a:lnTo>
                  <a:pt x="382" y="410"/>
                </a:lnTo>
                <a:lnTo>
                  <a:pt x="357" y="449"/>
                </a:lnTo>
                <a:lnTo>
                  <a:pt x="328" y="486"/>
                </a:lnTo>
                <a:lnTo>
                  <a:pt x="299" y="523"/>
                </a:lnTo>
                <a:lnTo>
                  <a:pt x="275" y="554"/>
                </a:lnTo>
                <a:lnTo>
                  <a:pt x="251" y="588"/>
                </a:lnTo>
                <a:lnTo>
                  <a:pt x="227" y="616"/>
                </a:lnTo>
                <a:lnTo>
                  <a:pt x="212" y="630"/>
                </a:lnTo>
                <a:lnTo>
                  <a:pt x="203" y="644"/>
                </a:lnTo>
                <a:lnTo>
                  <a:pt x="193" y="655"/>
                </a:lnTo>
                <a:lnTo>
                  <a:pt x="183" y="667"/>
                </a:lnTo>
                <a:lnTo>
                  <a:pt x="174" y="678"/>
                </a:lnTo>
                <a:lnTo>
                  <a:pt x="164" y="687"/>
                </a:lnTo>
                <a:lnTo>
                  <a:pt x="159" y="695"/>
                </a:lnTo>
                <a:lnTo>
                  <a:pt x="149" y="704"/>
                </a:lnTo>
                <a:lnTo>
                  <a:pt x="145" y="712"/>
                </a:lnTo>
                <a:lnTo>
                  <a:pt x="140" y="718"/>
                </a:lnTo>
                <a:lnTo>
                  <a:pt x="135" y="723"/>
                </a:lnTo>
                <a:lnTo>
                  <a:pt x="135" y="729"/>
                </a:lnTo>
                <a:lnTo>
                  <a:pt x="130" y="732"/>
                </a:lnTo>
                <a:lnTo>
                  <a:pt x="130" y="737"/>
                </a:lnTo>
                <a:lnTo>
                  <a:pt x="130" y="740"/>
                </a:lnTo>
                <a:lnTo>
                  <a:pt x="135" y="746"/>
                </a:lnTo>
                <a:lnTo>
                  <a:pt x="145" y="746"/>
                </a:lnTo>
                <a:lnTo>
                  <a:pt x="149" y="746"/>
                </a:lnTo>
                <a:lnTo>
                  <a:pt x="159" y="746"/>
                </a:lnTo>
                <a:lnTo>
                  <a:pt x="169" y="743"/>
                </a:lnTo>
                <a:lnTo>
                  <a:pt x="178" y="740"/>
                </a:lnTo>
                <a:lnTo>
                  <a:pt x="183" y="740"/>
                </a:lnTo>
                <a:lnTo>
                  <a:pt x="193" y="737"/>
                </a:lnTo>
                <a:lnTo>
                  <a:pt x="203" y="735"/>
                </a:lnTo>
                <a:lnTo>
                  <a:pt x="212" y="729"/>
                </a:lnTo>
                <a:lnTo>
                  <a:pt x="227" y="726"/>
                </a:lnTo>
                <a:lnTo>
                  <a:pt x="241" y="721"/>
                </a:lnTo>
                <a:lnTo>
                  <a:pt x="261" y="715"/>
                </a:lnTo>
                <a:lnTo>
                  <a:pt x="280" y="709"/>
                </a:lnTo>
                <a:lnTo>
                  <a:pt x="299" y="704"/>
                </a:lnTo>
                <a:lnTo>
                  <a:pt x="324" y="695"/>
                </a:lnTo>
                <a:lnTo>
                  <a:pt x="353" y="687"/>
                </a:lnTo>
                <a:lnTo>
                  <a:pt x="382" y="678"/>
                </a:lnTo>
                <a:lnTo>
                  <a:pt x="411" y="670"/>
                </a:lnTo>
                <a:lnTo>
                  <a:pt x="440" y="658"/>
                </a:lnTo>
                <a:lnTo>
                  <a:pt x="474" y="647"/>
                </a:lnTo>
                <a:lnTo>
                  <a:pt x="512" y="636"/>
                </a:lnTo>
                <a:lnTo>
                  <a:pt x="517" y="687"/>
                </a:lnTo>
                <a:lnTo>
                  <a:pt x="483" y="701"/>
                </a:lnTo>
                <a:lnTo>
                  <a:pt x="449" y="712"/>
                </a:lnTo>
                <a:lnTo>
                  <a:pt x="420" y="726"/>
                </a:lnTo>
                <a:lnTo>
                  <a:pt x="391" y="737"/>
                </a:lnTo>
                <a:lnTo>
                  <a:pt x="362" y="749"/>
                </a:lnTo>
                <a:lnTo>
                  <a:pt x="338" y="760"/>
                </a:lnTo>
                <a:lnTo>
                  <a:pt x="314" y="769"/>
                </a:lnTo>
                <a:lnTo>
                  <a:pt x="290" y="780"/>
                </a:lnTo>
                <a:lnTo>
                  <a:pt x="270" y="788"/>
                </a:lnTo>
                <a:lnTo>
                  <a:pt x="246" y="797"/>
                </a:lnTo>
                <a:lnTo>
                  <a:pt x="232" y="803"/>
                </a:lnTo>
                <a:lnTo>
                  <a:pt x="212" y="811"/>
                </a:lnTo>
                <a:lnTo>
                  <a:pt x="198" y="817"/>
                </a:lnTo>
                <a:lnTo>
                  <a:pt x="183" y="822"/>
                </a:lnTo>
                <a:lnTo>
                  <a:pt x="169" y="825"/>
                </a:lnTo>
                <a:lnTo>
                  <a:pt x="159" y="831"/>
                </a:lnTo>
                <a:lnTo>
                  <a:pt x="140" y="839"/>
                </a:lnTo>
                <a:lnTo>
                  <a:pt x="125" y="848"/>
                </a:lnTo>
                <a:lnTo>
                  <a:pt x="106" y="856"/>
                </a:lnTo>
                <a:lnTo>
                  <a:pt x="91" y="862"/>
                </a:lnTo>
                <a:lnTo>
                  <a:pt x="82" y="868"/>
                </a:lnTo>
                <a:lnTo>
                  <a:pt x="67" y="870"/>
                </a:lnTo>
                <a:lnTo>
                  <a:pt x="62" y="870"/>
                </a:lnTo>
                <a:lnTo>
                  <a:pt x="53" y="87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4" name="Freeform 11"/>
          <p:cNvSpPr/>
          <p:nvPr/>
        </p:nvSpPr>
        <p:spPr>
          <a:xfrm>
            <a:off x="2430463" y="4110038"/>
            <a:ext cx="292100" cy="501650"/>
          </a:xfrm>
          <a:custGeom>
            <a:avLst/>
            <a:gdLst>
              <a:gd name="txL" fmla="*/ 0 w 184"/>
              <a:gd name="txT" fmla="*/ 0 h 316"/>
              <a:gd name="txR" fmla="*/ 184 w 184"/>
              <a:gd name="txB" fmla="*/ 316 h 316"/>
            </a:gdLst>
            <a:ahLst/>
            <a:cxnLst>
              <a:cxn ang="0">
                <a:pos x="155" y="308"/>
              </a:cxn>
              <a:cxn ang="0">
                <a:pos x="141" y="316"/>
              </a:cxn>
              <a:cxn ang="0">
                <a:pos x="131" y="316"/>
              </a:cxn>
              <a:cxn ang="0">
                <a:pos x="121" y="311"/>
              </a:cxn>
              <a:cxn ang="0">
                <a:pos x="117" y="302"/>
              </a:cxn>
              <a:cxn ang="0">
                <a:pos x="107" y="285"/>
              </a:cxn>
              <a:cxn ang="0">
                <a:pos x="97" y="265"/>
              </a:cxn>
              <a:cxn ang="0">
                <a:pos x="88" y="240"/>
              </a:cxn>
              <a:cxn ang="0">
                <a:pos x="73" y="212"/>
              </a:cxn>
              <a:cxn ang="0">
                <a:pos x="63" y="178"/>
              </a:cxn>
              <a:cxn ang="0">
                <a:pos x="49" y="138"/>
              </a:cxn>
              <a:cxn ang="0">
                <a:pos x="34" y="104"/>
              </a:cxn>
              <a:cxn ang="0">
                <a:pos x="25" y="76"/>
              </a:cxn>
              <a:cxn ang="0">
                <a:pos x="15" y="53"/>
              </a:cxn>
              <a:cxn ang="0">
                <a:pos x="5" y="34"/>
              </a:cxn>
              <a:cxn ang="0">
                <a:pos x="0" y="17"/>
              </a:cxn>
              <a:cxn ang="0">
                <a:pos x="0" y="8"/>
              </a:cxn>
              <a:cxn ang="0">
                <a:pos x="0" y="0"/>
              </a:cxn>
              <a:cxn ang="0">
                <a:pos x="5" y="0"/>
              </a:cxn>
              <a:cxn ang="0">
                <a:pos x="10" y="3"/>
              </a:cxn>
              <a:cxn ang="0">
                <a:pos x="25" y="8"/>
              </a:cxn>
              <a:cxn ang="0">
                <a:pos x="44" y="20"/>
              </a:cxn>
              <a:cxn ang="0">
                <a:pos x="63" y="34"/>
              </a:cxn>
              <a:cxn ang="0">
                <a:pos x="88" y="56"/>
              </a:cxn>
              <a:cxn ang="0">
                <a:pos x="121" y="90"/>
              </a:cxn>
              <a:cxn ang="0">
                <a:pos x="155" y="130"/>
              </a:cxn>
              <a:cxn ang="0">
                <a:pos x="170" y="158"/>
              </a:cxn>
              <a:cxn ang="0">
                <a:pos x="179" y="186"/>
              </a:cxn>
              <a:cxn ang="0">
                <a:pos x="184" y="215"/>
              </a:cxn>
              <a:cxn ang="0">
                <a:pos x="184" y="240"/>
              </a:cxn>
              <a:cxn ang="0">
                <a:pos x="179" y="263"/>
              </a:cxn>
              <a:cxn ang="0">
                <a:pos x="175" y="282"/>
              </a:cxn>
              <a:cxn ang="0">
                <a:pos x="165" y="297"/>
              </a:cxn>
              <a:cxn ang="0">
                <a:pos x="160" y="302"/>
              </a:cxn>
            </a:cxnLst>
            <a:rect l="txL" t="txT" r="txR" b="txB"/>
            <a:pathLst>
              <a:path w="184" h="316">
                <a:moveTo>
                  <a:pt x="160" y="302"/>
                </a:moveTo>
                <a:lnTo>
                  <a:pt x="155" y="308"/>
                </a:lnTo>
                <a:lnTo>
                  <a:pt x="150" y="314"/>
                </a:lnTo>
                <a:lnTo>
                  <a:pt x="141" y="316"/>
                </a:lnTo>
                <a:lnTo>
                  <a:pt x="131" y="316"/>
                </a:lnTo>
                <a:lnTo>
                  <a:pt x="126" y="314"/>
                </a:lnTo>
                <a:lnTo>
                  <a:pt x="121" y="311"/>
                </a:lnTo>
                <a:lnTo>
                  <a:pt x="121" y="308"/>
                </a:lnTo>
                <a:lnTo>
                  <a:pt x="117" y="302"/>
                </a:lnTo>
                <a:lnTo>
                  <a:pt x="112" y="294"/>
                </a:lnTo>
                <a:lnTo>
                  <a:pt x="107" y="285"/>
                </a:lnTo>
                <a:lnTo>
                  <a:pt x="102" y="277"/>
                </a:lnTo>
                <a:lnTo>
                  <a:pt x="97" y="265"/>
                </a:lnTo>
                <a:lnTo>
                  <a:pt x="92" y="254"/>
                </a:lnTo>
                <a:lnTo>
                  <a:pt x="88" y="240"/>
                </a:lnTo>
                <a:lnTo>
                  <a:pt x="83" y="226"/>
                </a:lnTo>
                <a:lnTo>
                  <a:pt x="73" y="212"/>
                </a:lnTo>
                <a:lnTo>
                  <a:pt x="68" y="195"/>
                </a:lnTo>
                <a:lnTo>
                  <a:pt x="63" y="178"/>
                </a:lnTo>
                <a:lnTo>
                  <a:pt x="54" y="158"/>
                </a:lnTo>
                <a:lnTo>
                  <a:pt x="49" y="138"/>
                </a:lnTo>
                <a:lnTo>
                  <a:pt x="39" y="121"/>
                </a:lnTo>
                <a:lnTo>
                  <a:pt x="34" y="104"/>
                </a:lnTo>
                <a:lnTo>
                  <a:pt x="30" y="90"/>
                </a:lnTo>
                <a:lnTo>
                  <a:pt x="25" y="76"/>
                </a:lnTo>
                <a:lnTo>
                  <a:pt x="20" y="65"/>
                </a:lnTo>
                <a:lnTo>
                  <a:pt x="15" y="53"/>
                </a:lnTo>
                <a:lnTo>
                  <a:pt x="10" y="42"/>
                </a:lnTo>
                <a:lnTo>
                  <a:pt x="5" y="34"/>
                </a:lnTo>
                <a:lnTo>
                  <a:pt x="5" y="25"/>
                </a:lnTo>
                <a:lnTo>
                  <a:pt x="0" y="17"/>
                </a:lnTo>
                <a:lnTo>
                  <a:pt x="0" y="11"/>
                </a:lnTo>
                <a:lnTo>
                  <a:pt x="0" y="8"/>
                </a:lnTo>
                <a:lnTo>
                  <a:pt x="0" y="3"/>
                </a:lnTo>
                <a:lnTo>
                  <a:pt x="0" y="0"/>
                </a:lnTo>
                <a:lnTo>
                  <a:pt x="5" y="0"/>
                </a:lnTo>
                <a:lnTo>
                  <a:pt x="10" y="3"/>
                </a:lnTo>
                <a:lnTo>
                  <a:pt x="20" y="5"/>
                </a:lnTo>
                <a:lnTo>
                  <a:pt x="25" y="8"/>
                </a:lnTo>
                <a:lnTo>
                  <a:pt x="34" y="14"/>
                </a:lnTo>
                <a:lnTo>
                  <a:pt x="44" y="20"/>
                </a:lnTo>
                <a:lnTo>
                  <a:pt x="54" y="25"/>
                </a:lnTo>
                <a:lnTo>
                  <a:pt x="63" y="34"/>
                </a:lnTo>
                <a:lnTo>
                  <a:pt x="78" y="45"/>
                </a:lnTo>
                <a:lnTo>
                  <a:pt x="88" y="56"/>
                </a:lnTo>
                <a:lnTo>
                  <a:pt x="97" y="68"/>
                </a:lnTo>
                <a:lnTo>
                  <a:pt x="121" y="90"/>
                </a:lnTo>
                <a:lnTo>
                  <a:pt x="146" y="116"/>
                </a:lnTo>
                <a:lnTo>
                  <a:pt x="155" y="130"/>
                </a:lnTo>
                <a:lnTo>
                  <a:pt x="160" y="144"/>
                </a:lnTo>
                <a:lnTo>
                  <a:pt x="170" y="158"/>
                </a:lnTo>
                <a:lnTo>
                  <a:pt x="175" y="172"/>
                </a:lnTo>
                <a:lnTo>
                  <a:pt x="179" y="186"/>
                </a:lnTo>
                <a:lnTo>
                  <a:pt x="184" y="200"/>
                </a:lnTo>
                <a:lnTo>
                  <a:pt x="184" y="215"/>
                </a:lnTo>
                <a:lnTo>
                  <a:pt x="184" y="226"/>
                </a:lnTo>
                <a:lnTo>
                  <a:pt x="184" y="240"/>
                </a:lnTo>
                <a:lnTo>
                  <a:pt x="179" y="251"/>
                </a:lnTo>
                <a:lnTo>
                  <a:pt x="179" y="263"/>
                </a:lnTo>
                <a:lnTo>
                  <a:pt x="175" y="274"/>
                </a:lnTo>
                <a:lnTo>
                  <a:pt x="175" y="282"/>
                </a:lnTo>
                <a:lnTo>
                  <a:pt x="170" y="291"/>
                </a:lnTo>
                <a:lnTo>
                  <a:pt x="165" y="297"/>
                </a:lnTo>
                <a:lnTo>
                  <a:pt x="160" y="302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5" name="Freeform 12"/>
          <p:cNvSpPr/>
          <p:nvPr/>
        </p:nvSpPr>
        <p:spPr>
          <a:xfrm>
            <a:off x="2746375" y="3449638"/>
            <a:ext cx="912813" cy="1638300"/>
          </a:xfrm>
          <a:custGeom>
            <a:avLst/>
            <a:gdLst>
              <a:gd name="txL" fmla="*/ 0 w 575"/>
              <a:gd name="txT" fmla="*/ 0 h 1032"/>
              <a:gd name="txR" fmla="*/ 575 w 575"/>
              <a:gd name="txB" fmla="*/ 1032 h 1032"/>
            </a:gdLst>
            <a:ahLst/>
            <a:cxnLst>
              <a:cxn ang="0">
                <a:pos x="421" y="857"/>
              </a:cxn>
              <a:cxn ang="0">
                <a:pos x="392" y="919"/>
              </a:cxn>
              <a:cxn ang="0">
                <a:pos x="343" y="990"/>
              </a:cxn>
              <a:cxn ang="0">
                <a:pos x="300" y="1021"/>
              </a:cxn>
              <a:cxn ang="0">
                <a:pos x="276" y="1032"/>
              </a:cxn>
              <a:cxn ang="0">
                <a:pos x="261" y="1015"/>
              </a:cxn>
              <a:cxn ang="0">
                <a:pos x="242" y="970"/>
              </a:cxn>
              <a:cxn ang="0">
                <a:pos x="188" y="882"/>
              </a:cxn>
              <a:cxn ang="0">
                <a:pos x="130" y="826"/>
              </a:cxn>
              <a:cxn ang="0">
                <a:pos x="101" y="789"/>
              </a:cxn>
              <a:cxn ang="0">
                <a:pos x="106" y="772"/>
              </a:cxn>
              <a:cxn ang="0">
                <a:pos x="150" y="786"/>
              </a:cxn>
              <a:cxn ang="0">
                <a:pos x="232" y="820"/>
              </a:cxn>
              <a:cxn ang="0">
                <a:pos x="290" y="834"/>
              </a:cxn>
              <a:cxn ang="0">
                <a:pos x="319" y="820"/>
              </a:cxn>
              <a:cxn ang="0">
                <a:pos x="348" y="778"/>
              </a:cxn>
              <a:cxn ang="0">
                <a:pos x="372" y="718"/>
              </a:cxn>
              <a:cxn ang="0">
                <a:pos x="387" y="659"/>
              </a:cxn>
              <a:cxn ang="0">
                <a:pos x="401" y="585"/>
              </a:cxn>
              <a:cxn ang="0">
                <a:pos x="416" y="495"/>
              </a:cxn>
              <a:cxn ang="0">
                <a:pos x="425" y="393"/>
              </a:cxn>
              <a:cxn ang="0">
                <a:pos x="435" y="311"/>
              </a:cxn>
              <a:cxn ang="0">
                <a:pos x="440" y="246"/>
              </a:cxn>
              <a:cxn ang="0">
                <a:pos x="445" y="201"/>
              </a:cxn>
              <a:cxn ang="0">
                <a:pos x="445" y="164"/>
              </a:cxn>
              <a:cxn ang="0">
                <a:pos x="435" y="130"/>
              </a:cxn>
              <a:cxn ang="0">
                <a:pos x="401" y="108"/>
              </a:cxn>
              <a:cxn ang="0">
                <a:pos x="363" y="110"/>
              </a:cxn>
              <a:cxn ang="0">
                <a:pos x="300" y="130"/>
              </a:cxn>
              <a:cxn ang="0">
                <a:pos x="208" y="158"/>
              </a:cxn>
              <a:cxn ang="0">
                <a:pos x="116" y="184"/>
              </a:cxn>
              <a:cxn ang="0">
                <a:pos x="77" y="187"/>
              </a:cxn>
              <a:cxn ang="0">
                <a:pos x="53" y="181"/>
              </a:cxn>
              <a:cxn ang="0">
                <a:pos x="29" y="158"/>
              </a:cxn>
              <a:cxn ang="0">
                <a:pos x="0" y="125"/>
              </a:cxn>
              <a:cxn ang="0">
                <a:pos x="9" y="116"/>
              </a:cxn>
              <a:cxn ang="0">
                <a:pos x="53" y="110"/>
              </a:cxn>
              <a:cxn ang="0">
                <a:pos x="169" y="88"/>
              </a:cxn>
              <a:cxn ang="0">
                <a:pos x="300" y="51"/>
              </a:cxn>
              <a:cxn ang="0">
                <a:pos x="372" y="31"/>
              </a:cxn>
              <a:cxn ang="0">
                <a:pos x="406" y="17"/>
              </a:cxn>
              <a:cxn ang="0">
                <a:pos x="430" y="3"/>
              </a:cxn>
              <a:cxn ang="0">
                <a:pos x="454" y="6"/>
              </a:cxn>
              <a:cxn ang="0">
                <a:pos x="493" y="26"/>
              </a:cxn>
              <a:cxn ang="0">
                <a:pos x="546" y="62"/>
              </a:cxn>
              <a:cxn ang="0">
                <a:pos x="571" y="91"/>
              </a:cxn>
              <a:cxn ang="0">
                <a:pos x="566" y="125"/>
              </a:cxn>
              <a:cxn ang="0">
                <a:pos x="546" y="156"/>
              </a:cxn>
              <a:cxn ang="0">
                <a:pos x="537" y="221"/>
              </a:cxn>
              <a:cxn ang="0">
                <a:pos x="522" y="322"/>
              </a:cxn>
              <a:cxn ang="0">
                <a:pos x="508" y="464"/>
              </a:cxn>
              <a:cxn ang="0">
                <a:pos x="483" y="625"/>
              </a:cxn>
              <a:cxn ang="0">
                <a:pos x="450" y="775"/>
              </a:cxn>
            </a:cxnLst>
            <a:rect l="txL" t="txT" r="txR" b="txB"/>
            <a:pathLst>
              <a:path w="575" h="1032">
                <a:moveTo>
                  <a:pt x="440" y="809"/>
                </a:moveTo>
                <a:lnTo>
                  <a:pt x="430" y="826"/>
                </a:lnTo>
                <a:lnTo>
                  <a:pt x="425" y="843"/>
                </a:lnTo>
                <a:lnTo>
                  <a:pt x="421" y="857"/>
                </a:lnTo>
                <a:lnTo>
                  <a:pt x="416" y="871"/>
                </a:lnTo>
                <a:lnTo>
                  <a:pt x="411" y="885"/>
                </a:lnTo>
                <a:lnTo>
                  <a:pt x="406" y="896"/>
                </a:lnTo>
                <a:lnTo>
                  <a:pt x="392" y="919"/>
                </a:lnTo>
                <a:lnTo>
                  <a:pt x="382" y="942"/>
                </a:lnTo>
                <a:lnTo>
                  <a:pt x="367" y="959"/>
                </a:lnTo>
                <a:lnTo>
                  <a:pt x="358" y="976"/>
                </a:lnTo>
                <a:lnTo>
                  <a:pt x="343" y="990"/>
                </a:lnTo>
                <a:lnTo>
                  <a:pt x="329" y="998"/>
                </a:lnTo>
                <a:lnTo>
                  <a:pt x="319" y="1007"/>
                </a:lnTo>
                <a:lnTo>
                  <a:pt x="309" y="1015"/>
                </a:lnTo>
                <a:lnTo>
                  <a:pt x="300" y="1021"/>
                </a:lnTo>
                <a:lnTo>
                  <a:pt x="290" y="1026"/>
                </a:lnTo>
                <a:lnTo>
                  <a:pt x="285" y="1029"/>
                </a:lnTo>
                <a:lnTo>
                  <a:pt x="280" y="1029"/>
                </a:lnTo>
                <a:lnTo>
                  <a:pt x="276" y="1032"/>
                </a:lnTo>
                <a:lnTo>
                  <a:pt x="271" y="1029"/>
                </a:lnTo>
                <a:lnTo>
                  <a:pt x="271" y="1026"/>
                </a:lnTo>
                <a:lnTo>
                  <a:pt x="266" y="1024"/>
                </a:lnTo>
                <a:lnTo>
                  <a:pt x="261" y="1015"/>
                </a:lnTo>
                <a:lnTo>
                  <a:pt x="256" y="1007"/>
                </a:lnTo>
                <a:lnTo>
                  <a:pt x="251" y="995"/>
                </a:lnTo>
                <a:lnTo>
                  <a:pt x="246" y="984"/>
                </a:lnTo>
                <a:lnTo>
                  <a:pt x="242" y="970"/>
                </a:lnTo>
                <a:lnTo>
                  <a:pt x="227" y="942"/>
                </a:lnTo>
                <a:lnTo>
                  <a:pt x="208" y="913"/>
                </a:lnTo>
                <a:lnTo>
                  <a:pt x="198" y="896"/>
                </a:lnTo>
                <a:lnTo>
                  <a:pt x="188" y="882"/>
                </a:lnTo>
                <a:lnTo>
                  <a:pt x="174" y="865"/>
                </a:lnTo>
                <a:lnTo>
                  <a:pt x="159" y="851"/>
                </a:lnTo>
                <a:lnTo>
                  <a:pt x="145" y="837"/>
                </a:lnTo>
                <a:lnTo>
                  <a:pt x="130" y="826"/>
                </a:lnTo>
                <a:lnTo>
                  <a:pt x="121" y="814"/>
                </a:lnTo>
                <a:lnTo>
                  <a:pt x="111" y="806"/>
                </a:lnTo>
                <a:lnTo>
                  <a:pt x="106" y="795"/>
                </a:lnTo>
                <a:lnTo>
                  <a:pt x="101" y="789"/>
                </a:lnTo>
                <a:lnTo>
                  <a:pt x="101" y="780"/>
                </a:lnTo>
                <a:lnTo>
                  <a:pt x="97" y="775"/>
                </a:lnTo>
                <a:lnTo>
                  <a:pt x="101" y="772"/>
                </a:lnTo>
                <a:lnTo>
                  <a:pt x="106" y="772"/>
                </a:lnTo>
                <a:lnTo>
                  <a:pt x="111" y="772"/>
                </a:lnTo>
                <a:lnTo>
                  <a:pt x="121" y="775"/>
                </a:lnTo>
                <a:lnTo>
                  <a:pt x="135" y="780"/>
                </a:lnTo>
                <a:lnTo>
                  <a:pt x="150" y="786"/>
                </a:lnTo>
                <a:lnTo>
                  <a:pt x="169" y="792"/>
                </a:lnTo>
                <a:lnTo>
                  <a:pt x="193" y="803"/>
                </a:lnTo>
                <a:lnTo>
                  <a:pt x="217" y="812"/>
                </a:lnTo>
                <a:lnTo>
                  <a:pt x="232" y="820"/>
                </a:lnTo>
                <a:lnTo>
                  <a:pt x="251" y="826"/>
                </a:lnTo>
                <a:lnTo>
                  <a:pt x="266" y="829"/>
                </a:lnTo>
                <a:lnTo>
                  <a:pt x="280" y="831"/>
                </a:lnTo>
                <a:lnTo>
                  <a:pt x="290" y="834"/>
                </a:lnTo>
                <a:lnTo>
                  <a:pt x="300" y="831"/>
                </a:lnTo>
                <a:lnTo>
                  <a:pt x="309" y="831"/>
                </a:lnTo>
                <a:lnTo>
                  <a:pt x="314" y="826"/>
                </a:lnTo>
                <a:lnTo>
                  <a:pt x="319" y="820"/>
                </a:lnTo>
                <a:lnTo>
                  <a:pt x="329" y="814"/>
                </a:lnTo>
                <a:lnTo>
                  <a:pt x="334" y="803"/>
                </a:lnTo>
                <a:lnTo>
                  <a:pt x="343" y="792"/>
                </a:lnTo>
                <a:lnTo>
                  <a:pt x="348" y="778"/>
                </a:lnTo>
                <a:lnTo>
                  <a:pt x="358" y="761"/>
                </a:lnTo>
                <a:lnTo>
                  <a:pt x="367" y="741"/>
                </a:lnTo>
                <a:lnTo>
                  <a:pt x="372" y="730"/>
                </a:lnTo>
                <a:lnTo>
                  <a:pt x="372" y="718"/>
                </a:lnTo>
                <a:lnTo>
                  <a:pt x="377" y="704"/>
                </a:lnTo>
                <a:lnTo>
                  <a:pt x="382" y="690"/>
                </a:lnTo>
                <a:lnTo>
                  <a:pt x="382" y="676"/>
                </a:lnTo>
                <a:lnTo>
                  <a:pt x="387" y="659"/>
                </a:lnTo>
                <a:lnTo>
                  <a:pt x="392" y="642"/>
                </a:lnTo>
                <a:lnTo>
                  <a:pt x="392" y="625"/>
                </a:lnTo>
                <a:lnTo>
                  <a:pt x="396" y="605"/>
                </a:lnTo>
                <a:lnTo>
                  <a:pt x="401" y="585"/>
                </a:lnTo>
                <a:lnTo>
                  <a:pt x="401" y="566"/>
                </a:lnTo>
                <a:lnTo>
                  <a:pt x="406" y="543"/>
                </a:lnTo>
                <a:lnTo>
                  <a:pt x="411" y="520"/>
                </a:lnTo>
                <a:lnTo>
                  <a:pt x="416" y="495"/>
                </a:lnTo>
                <a:lnTo>
                  <a:pt x="416" y="469"/>
                </a:lnTo>
                <a:lnTo>
                  <a:pt x="421" y="441"/>
                </a:lnTo>
                <a:lnTo>
                  <a:pt x="425" y="419"/>
                </a:lnTo>
                <a:lnTo>
                  <a:pt x="425" y="393"/>
                </a:lnTo>
                <a:lnTo>
                  <a:pt x="430" y="370"/>
                </a:lnTo>
                <a:lnTo>
                  <a:pt x="430" y="348"/>
                </a:lnTo>
                <a:lnTo>
                  <a:pt x="435" y="328"/>
                </a:lnTo>
                <a:lnTo>
                  <a:pt x="435" y="311"/>
                </a:lnTo>
                <a:lnTo>
                  <a:pt x="435" y="291"/>
                </a:lnTo>
                <a:lnTo>
                  <a:pt x="440" y="274"/>
                </a:lnTo>
                <a:lnTo>
                  <a:pt x="440" y="260"/>
                </a:lnTo>
                <a:lnTo>
                  <a:pt x="440" y="246"/>
                </a:lnTo>
                <a:lnTo>
                  <a:pt x="440" y="232"/>
                </a:lnTo>
                <a:lnTo>
                  <a:pt x="445" y="221"/>
                </a:lnTo>
                <a:lnTo>
                  <a:pt x="445" y="212"/>
                </a:lnTo>
                <a:lnTo>
                  <a:pt x="445" y="201"/>
                </a:lnTo>
                <a:lnTo>
                  <a:pt x="445" y="192"/>
                </a:lnTo>
                <a:lnTo>
                  <a:pt x="445" y="187"/>
                </a:lnTo>
                <a:lnTo>
                  <a:pt x="445" y="173"/>
                </a:lnTo>
                <a:lnTo>
                  <a:pt x="445" y="164"/>
                </a:lnTo>
                <a:lnTo>
                  <a:pt x="440" y="153"/>
                </a:lnTo>
                <a:lnTo>
                  <a:pt x="440" y="144"/>
                </a:lnTo>
                <a:lnTo>
                  <a:pt x="435" y="136"/>
                </a:lnTo>
                <a:lnTo>
                  <a:pt x="435" y="130"/>
                </a:lnTo>
                <a:lnTo>
                  <a:pt x="430" y="122"/>
                </a:lnTo>
                <a:lnTo>
                  <a:pt x="425" y="116"/>
                </a:lnTo>
                <a:lnTo>
                  <a:pt x="416" y="113"/>
                </a:lnTo>
                <a:lnTo>
                  <a:pt x="401" y="108"/>
                </a:lnTo>
                <a:lnTo>
                  <a:pt x="392" y="108"/>
                </a:lnTo>
                <a:lnTo>
                  <a:pt x="382" y="108"/>
                </a:lnTo>
                <a:lnTo>
                  <a:pt x="372" y="108"/>
                </a:lnTo>
                <a:lnTo>
                  <a:pt x="363" y="110"/>
                </a:lnTo>
                <a:lnTo>
                  <a:pt x="348" y="113"/>
                </a:lnTo>
                <a:lnTo>
                  <a:pt x="334" y="119"/>
                </a:lnTo>
                <a:lnTo>
                  <a:pt x="319" y="122"/>
                </a:lnTo>
                <a:lnTo>
                  <a:pt x="300" y="130"/>
                </a:lnTo>
                <a:lnTo>
                  <a:pt x="280" y="136"/>
                </a:lnTo>
                <a:lnTo>
                  <a:pt x="256" y="144"/>
                </a:lnTo>
                <a:lnTo>
                  <a:pt x="232" y="150"/>
                </a:lnTo>
                <a:lnTo>
                  <a:pt x="208" y="158"/>
                </a:lnTo>
                <a:lnTo>
                  <a:pt x="179" y="167"/>
                </a:lnTo>
                <a:lnTo>
                  <a:pt x="155" y="173"/>
                </a:lnTo>
                <a:lnTo>
                  <a:pt x="135" y="178"/>
                </a:lnTo>
                <a:lnTo>
                  <a:pt x="116" y="184"/>
                </a:lnTo>
                <a:lnTo>
                  <a:pt x="101" y="187"/>
                </a:lnTo>
                <a:lnTo>
                  <a:pt x="92" y="187"/>
                </a:lnTo>
                <a:lnTo>
                  <a:pt x="82" y="187"/>
                </a:lnTo>
                <a:lnTo>
                  <a:pt x="77" y="187"/>
                </a:lnTo>
                <a:lnTo>
                  <a:pt x="68" y="187"/>
                </a:lnTo>
                <a:lnTo>
                  <a:pt x="63" y="184"/>
                </a:lnTo>
                <a:lnTo>
                  <a:pt x="58" y="184"/>
                </a:lnTo>
                <a:lnTo>
                  <a:pt x="53" y="181"/>
                </a:lnTo>
                <a:lnTo>
                  <a:pt x="43" y="175"/>
                </a:lnTo>
                <a:lnTo>
                  <a:pt x="38" y="173"/>
                </a:lnTo>
                <a:lnTo>
                  <a:pt x="34" y="167"/>
                </a:lnTo>
                <a:lnTo>
                  <a:pt x="29" y="158"/>
                </a:lnTo>
                <a:lnTo>
                  <a:pt x="14" y="147"/>
                </a:lnTo>
                <a:lnTo>
                  <a:pt x="5" y="139"/>
                </a:lnTo>
                <a:lnTo>
                  <a:pt x="0" y="130"/>
                </a:lnTo>
                <a:lnTo>
                  <a:pt x="0" y="125"/>
                </a:lnTo>
                <a:lnTo>
                  <a:pt x="0" y="122"/>
                </a:lnTo>
                <a:lnTo>
                  <a:pt x="0" y="119"/>
                </a:lnTo>
                <a:lnTo>
                  <a:pt x="5" y="119"/>
                </a:lnTo>
                <a:lnTo>
                  <a:pt x="9" y="116"/>
                </a:lnTo>
                <a:lnTo>
                  <a:pt x="19" y="116"/>
                </a:lnTo>
                <a:lnTo>
                  <a:pt x="29" y="113"/>
                </a:lnTo>
                <a:lnTo>
                  <a:pt x="38" y="113"/>
                </a:lnTo>
                <a:lnTo>
                  <a:pt x="53" y="110"/>
                </a:lnTo>
                <a:lnTo>
                  <a:pt x="82" y="105"/>
                </a:lnTo>
                <a:lnTo>
                  <a:pt x="111" y="99"/>
                </a:lnTo>
                <a:lnTo>
                  <a:pt x="150" y="91"/>
                </a:lnTo>
                <a:lnTo>
                  <a:pt x="169" y="88"/>
                </a:lnTo>
                <a:lnTo>
                  <a:pt x="188" y="82"/>
                </a:lnTo>
                <a:lnTo>
                  <a:pt x="227" y="71"/>
                </a:lnTo>
                <a:lnTo>
                  <a:pt x="266" y="62"/>
                </a:lnTo>
                <a:lnTo>
                  <a:pt x="300" y="51"/>
                </a:lnTo>
                <a:lnTo>
                  <a:pt x="329" y="40"/>
                </a:lnTo>
                <a:lnTo>
                  <a:pt x="348" y="37"/>
                </a:lnTo>
                <a:lnTo>
                  <a:pt x="358" y="34"/>
                </a:lnTo>
                <a:lnTo>
                  <a:pt x="372" y="31"/>
                </a:lnTo>
                <a:lnTo>
                  <a:pt x="382" y="28"/>
                </a:lnTo>
                <a:lnTo>
                  <a:pt x="392" y="23"/>
                </a:lnTo>
                <a:lnTo>
                  <a:pt x="401" y="20"/>
                </a:lnTo>
                <a:lnTo>
                  <a:pt x="406" y="17"/>
                </a:lnTo>
                <a:lnTo>
                  <a:pt x="406" y="14"/>
                </a:lnTo>
                <a:lnTo>
                  <a:pt x="416" y="9"/>
                </a:lnTo>
                <a:lnTo>
                  <a:pt x="421" y="6"/>
                </a:lnTo>
                <a:lnTo>
                  <a:pt x="430" y="3"/>
                </a:lnTo>
                <a:lnTo>
                  <a:pt x="440" y="0"/>
                </a:lnTo>
                <a:lnTo>
                  <a:pt x="445" y="3"/>
                </a:lnTo>
                <a:lnTo>
                  <a:pt x="454" y="6"/>
                </a:lnTo>
                <a:lnTo>
                  <a:pt x="459" y="9"/>
                </a:lnTo>
                <a:lnTo>
                  <a:pt x="469" y="14"/>
                </a:lnTo>
                <a:lnTo>
                  <a:pt x="483" y="20"/>
                </a:lnTo>
                <a:lnTo>
                  <a:pt x="493" y="26"/>
                </a:lnTo>
                <a:lnTo>
                  <a:pt x="508" y="34"/>
                </a:lnTo>
                <a:lnTo>
                  <a:pt x="522" y="45"/>
                </a:lnTo>
                <a:lnTo>
                  <a:pt x="537" y="54"/>
                </a:lnTo>
                <a:lnTo>
                  <a:pt x="546" y="62"/>
                </a:lnTo>
                <a:lnTo>
                  <a:pt x="556" y="71"/>
                </a:lnTo>
                <a:lnTo>
                  <a:pt x="561" y="76"/>
                </a:lnTo>
                <a:lnTo>
                  <a:pt x="566" y="85"/>
                </a:lnTo>
                <a:lnTo>
                  <a:pt x="571" y="91"/>
                </a:lnTo>
                <a:lnTo>
                  <a:pt x="575" y="96"/>
                </a:lnTo>
                <a:lnTo>
                  <a:pt x="575" y="108"/>
                </a:lnTo>
                <a:lnTo>
                  <a:pt x="571" y="116"/>
                </a:lnTo>
                <a:lnTo>
                  <a:pt x="566" y="125"/>
                </a:lnTo>
                <a:lnTo>
                  <a:pt x="556" y="130"/>
                </a:lnTo>
                <a:lnTo>
                  <a:pt x="551" y="136"/>
                </a:lnTo>
                <a:lnTo>
                  <a:pt x="551" y="144"/>
                </a:lnTo>
                <a:lnTo>
                  <a:pt x="546" y="156"/>
                </a:lnTo>
                <a:lnTo>
                  <a:pt x="542" y="167"/>
                </a:lnTo>
                <a:lnTo>
                  <a:pt x="542" y="184"/>
                </a:lnTo>
                <a:lnTo>
                  <a:pt x="537" y="201"/>
                </a:lnTo>
                <a:lnTo>
                  <a:pt x="537" y="221"/>
                </a:lnTo>
                <a:lnTo>
                  <a:pt x="532" y="240"/>
                </a:lnTo>
                <a:lnTo>
                  <a:pt x="532" y="266"/>
                </a:lnTo>
                <a:lnTo>
                  <a:pt x="527" y="294"/>
                </a:lnTo>
                <a:lnTo>
                  <a:pt x="522" y="322"/>
                </a:lnTo>
                <a:lnTo>
                  <a:pt x="522" y="356"/>
                </a:lnTo>
                <a:lnTo>
                  <a:pt x="517" y="390"/>
                </a:lnTo>
                <a:lnTo>
                  <a:pt x="513" y="424"/>
                </a:lnTo>
                <a:lnTo>
                  <a:pt x="508" y="464"/>
                </a:lnTo>
                <a:lnTo>
                  <a:pt x="503" y="503"/>
                </a:lnTo>
                <a:lnTo>
                  <a:pt x="498" y="546"/>
                </a:lnTo>
                <a:lnTo>
                  <a:pt x="493" y="585"/>
                </a:lnTo>
                <a:lnTo>
                  <a:pt x="483" y="625"/>
                </a:lnTo>
                <a:lnTo>
                  <a:pt x="479" y="665"/>
                </a:lnTo>
                <a:lnTo>
                  <a:pt x="469" y="701"/>
                </a:lnTo>
                <a:lnTo>
                  <a:pt x="459" y="738"/>
                </a:lnTo>
                <a:lnTo>
                  <a:pt x="450" y="775"/>
                </a:lnTo>
                <a:lnTo>
                  <a:pt x="440" y="809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7" name="Freeform 13"/>
          <p:cNvSpPr/>
          <p:nvPr/>
        </p:nvSpPr>
        <p:spPr>
          <a:xfrm>
            <a:off x="5689600" y="2546350"/>
            <a:ext cx="738188" cy="368300"/>
          </a:xfrm>
          <a:custGeom>
            <a:avLst/>
            <a:gdLst>
              <a:gd name="txL" fmla="*/ 0 w 465"/>
              <a:gd name="txT" fmla="*/ 0 h 232"/>
              <a:gd name="txR" fmla="*/ 465 w 465"/>
              <a:gd name="txB" fmla="*/ 232 h 232"/>
            </a:gdLst>
            <a:ahLst/>
            <a:cxnLst>
              <a:cxn ang="0">
                <a:pos x="339" y="40"/>
              </a:cxn>
              <a:cxn ang="0">
                <a:pos x="334" y="29"/>
              </a:cxn>
              <a:cxn ang="0">
                <a:pos x="334" y="20"/>
              </a:cxn>
              <a:cxn ang="0">
                <a:pos x="334" y="12"/>
              </a:cxn>
              <a:cxn ang="0">
                <a:pos x="339" y="6"/>
              </a:cxn>
              <a:cxn ang="0">
                <a:pos x="344" y="0"/>
              </a:cxn>
              <a:cxn ang="0">
                <a:pos x="358" y="0"/>
              </a:cxn>
              <a:cxn ang="0">
                <a:pos x="368" y="0"/>
              </a:cxn>
              <a:cxn ang="0">
                <a:pos x="387" y="6"/>
              </a:cxn>
              <a:cxn ang="0">
                <a:pos x="402" y="17"/>
              </a:cxn>
              <a:cxn ang="0">
                <a:pos x="411" y="26"/>
              </a:cxn>
              <a:cxn ang="0">
                <a:pos x="426" y="40"/>
              </a:cxn>
              <a:cxn ang="0">
                <a:pos x="440" y="54"/>
              </a:cxn>
              <a:cxn ang="0">
                <a:pos x="450" y="68"/>
              </a:cxn>
              <a:cxn ang="0">
                <a:pos x="460" y="80"/>
              </a:cxn>
              <a:cxn ang="0">
                <a:pos x="465" y="91"/>
              </a:cxn>
              <a:cxn ang="0">
                <a:pos x="465" y="102"/>
              </a:cxn>
              <a:cxn ang="0">
                <a:pos x="465" y="108"/>
              </a:cxn>
              <a:cxn ang="0">
                <a:pos x="460" y="114"/>
              </a:cxn>
              <a:cxn ang="0">
                <a:pos x="450" y="119"/>
              </a:cxn>
              <a:cxn ang="0">
                <a:pos x="440" y="125"/>
              </a:cxn>
              <a:cxn ang="0">
                <a:pos x="426" y="131"/>
              </a:cxn>
              <a:cxn ang="0">
                <a:pos x="411" y="136"/>
              </a:cxn>
              <a:cxn ang="0">
                <a:pos x="392" y="145"/>
              </a:cxn>
              <a:cxn ang="0">
                <a:pos x="368" y="150"/>
              </a:cxn>
              <a:cxn ang="0">
                <a:pos x="320" y="167"/>
              </a:cxn>
              <a:cxn ang="0">
                <a:pos x="262" y="181"/>
              </a:cxn>
              <a:cxn ang="0">
                <a:pos x="203" y="198"/>
              </a:cxn>
              <a:cxn ang="0">
                <a:pos x="136" y="213"/>
              </a:cxn>
              <a:cxn ang="0">
                <a:pos x="107" y="221"/>
              </a:cxn>
              <a:cxn ang="0">
                <a:pos x="78" y="227"/>
              </a:cxn>
              <a:cxn ang="0">
                <a:pos x="54" y="229"/>
              </a:cxn>
              <a:cxn ang="0">
                <a:pos x="34" y="229"/>
              </a:cxn>
              <a:cxn ang="0">
                <a:pos x="20" y="232"/>
              </a:cxn>
              <a:cxn ang="0">
                <a:pos x="10" y="232"/>
              </a:cxn>
              <a:cxn ang="0">
                <a:pos x="0" y="229"/>
              </a:cxn>
              <a:cxn ang="0">
                <a:pos x="0" y="227"/>
              </a:cxn>
              <a:cxn ang="0">
                <a:pos x="0" y="224"/>
              </a:cxn>
              <a:cxn ang="0">
                <a:pos x="5" y="218"/>
              </a:cxn>
              <a:cxn ang="0">
                <a:pos x="15" y="213"/>
              </a:cxn>
              <a:cxn ang="0">
                <a:pos x="29" y="207"/>
              </a:cxn>
              <a:cxn ang="0">
                <a:pos x="44" y="198"/>
              </a:cxn>
              <a:cxn ang="0">
                <a:pos x="68" y="190"/>
              </a:cxn>
              <a:cxn ang="0">
                <a:pos x="92" y="179"/>
              </a:cxn>
              <a:cxn ang="0">
                <a:pos x="126" y="164"/>
              </a:cxn>
              <a:cxn ang="0">
                <a:pos x="155" y="153"/>
              </a:cxn>
              <a:cxn ang="0">
                <a:pos x="184" y="139"/>
              </a:cxn>
              <a:cxn ang="0">
                <a:pos x="208" y="128"/>
              </a:cxn>
              <a:cxn ang="0">
                <a:pos x="232" y="119"/>
              </a:cxn>
              <a:cxn ang="0">
                <a:pos x="252" y="108"/>
              </a:cxn>
              <a:cxn ang="0">
                <a:pos x="271" y="99"/>
              </a:cxn>
              <a:cxn ang="0">
                <a:pos x="291" y="91"/>
              </a:cxn>
              <a:cxn ang="0">
                <a:pos x="305" y="82"/>
              </a:cxn>
              <a:cxn ang="0">
                <a:pos x="315" y="74"/>
              </a:cxn>
              <a:cxn ang="0">
                <a:pos x="324" y="68"/>
              </a:cxn>
              <a:cxn ang="0">
                <a:pos x="329" y="63"/>
              </a:cxn>
              <a:cxn ang="0">
                <a:pos x="334" y="57"/>
              </a:cxn>
              <a:cxn ang="0">
                <a:pos x="339" y="51"/>
              </a:cxn>
              <a:cxn ang="0">
                <a:pos x="339" y="46"/>
              </a:cxn>
              <a:cxn ang="0">
                <a:pos x="339" y="43"/>
              </a:cxn>
              <a:cxn ang="0">
                <a:pos x="339" y="40"/>
              </a:cxn>
              <a:cxn ang="0">
                <a:pos x="339" y="40"/>
              </a:cxn>
            </a:cxnLst>
            <a:rect l="txL" t="txT" r="txR" b="txB"/>
            <a:pathLst>
              <a:path w="465" h="232">
                <a:moveTo>
                  <a:pt x="339" y="40"/>
                </a:moveTo>
                <a:lnTo>
                  <a:pt x="334" y="29"/>
                </a:lnTo>
                <a:lnTo>
                  <a:pt x="334" y="20"/>
                </a:lnTo>
                <a:lnTo>
                  <a:pt x="334" y="12"/>
                </a:lnTo>
                <a:lnTo>
                  <a:pt x="339" y="6"/>
                </a:lnTo>
                <a:lnTo>
                  <a:pt x="344" y="0"/>
                </a:lnTo>
                <a:lnTo>
                  <a:pt x="358" y="0"/>
                </a:lnTo>
                <a:lnTo>
                  <a:pt x="368" y="0"/>
                </a:lnTo>
                <a:lnTo>
                  <a:pt x="387" y="6"/>
                </a:lnTo>
                <a:lnTo>
                  <a:pt x="402" y="17"/>
                </a:lnTo>
                <a:lnTo>
                  <a:pt x="411" y="26"/>
                </a:lnTo>
                <a:lnTo>
                  <a:pt x="426" y="40"/>
                </a:lnTo>
                <a:lnTo>
                  <a:pt x="440" y="54"/>
                </a:lnTo>
                <a:lnTo>
                  <a:pt x="450" y="68"/>
                </a:lnTo>
                <a:lnTo>
                  <a:pt x="460" y="80"/>
                </a:lnTo>
                <a:lnTo>
                  <a:pt x="465" y="91"/>
                </a:lnTo>
                <a:lnTo>
                  <a:pt x="465" y="102"/>
                </a:lnTo>
                <a:lnTo>
                  <a:pt x="465" y="108"/>
                </a:lnTo>
                <a:lnTo>
                  <a:pt x="460" y="114"/>
                </a:lnTo>
                <a:lnTo>
                  <a:pt x="450" y="119"/>
                </a:lnTo>
                <a:lnTo>
                  <a:pt x="440" y="125"/>
                </a:lnTo>
                <a:lnTo>
                  <a:pt x="426" y="131"/>
                </a:lnTo>
                <a:lnTo>
                  <a:pt x="411" y="136"/>
                </a:lnTo>
                <a:lnTo>
                  <a:pt x="392" y="145"/>
                </a:lnTo>
                <a:lnTo>
                  <a:pt x="368" y="150"/>
                </a:lnTo>
                <a:lnTo>
                  <a:pt x="320" y="167"/>
                </a:lnTo>
                <a:lnTo>
                  <a:pt x="262" y="181"/>
                </a:lnTo>
                <a:lnTo>
                  <a:pt x="203" y="198"/>
                </a:lnTo>
                <a:lnTo>
                  <a:pt x="136" y="213"/>
                </a:lnTo>
                <a:lnTo>
                  <a:pt x="107" y="221"/>
                </a:lnTo>
                <a:lnTo>
                  <a:pt x="78" y="227"/>
                </a:lnTo>
                <a:lnTo>
                  <a:pt x="54" y="229"/>
                </a:lnTo>
                <a:lnTo>
                  <a:pt x="34" y="229"/>
                </a:lnTo>
                <a:lnTo>
                  <a:pt x="20" y="232"/>
                </a:lnTo>
                <a:lnTo>
                  <a:pt x="10" y="232"/>
                </a:lnTo>
                <a:lnTo>
                  <a:pt x="0" y="229"/>
                </a:lnTo>
                <a:lnTo>
                  <a:pt x="0" y="227"/>
                </a:lnTo>
                <a:lnTo>
                  <a:pt x="0" y="224"/>
                </a:lnTo>
                <a:lnTo>
                  <a:pt x="5" y="218"/>
                </a:lnTo>
                <a:lnTo>
                  <a:pt x="15" y="213"/>
                </a:lnTo>
                <a:lnTo>
                  <a:pt x="29" y="207"/>
                </a:lnTo>
                <a:lnTo>
                  <a:pt x="44" y="198"/>
                </a:lnTo>
                <a:lnTo>
                  <a:pt x="68" y="190"/>
                </a:lnTo>
                <a:lnTo>
                  <a:pt x="92" y="179"/>
                </a:lnTo>
                <a:lnTo>
                  <a:pt x="126" y="164"/>
                </a:lnTo>
                <a:lnTo>
                  <a:pt x="155" y="153"/>
                </a:lnTo>
                <a:lnTo>
                  <a:pt x="184" y="139"/>
                </a:lnTo>
                <a:lnTo>
                  <a:pt x="208" y="128"/>
                </a:lnTo>
                <a:lnTo>
                  <a:pt x="232" y="119"/>
                </a:lnTo>
                <a:lnTo>
                  <a:pt x="252" y="108"/>
                </a:lnTo>
                <a:lnTo>
                  <a:pt x="271" y="99"/>
                </a:lnTo>
                <a:lnTo>
                  <a:pt x="291" y="91"/>
                </a:lnTo>
                <a:lnTo>
                  <a:pt x="305" y="82"/>
                </a:lnTo>
                <a:lnTo>
                  <a:pt x="315" y="74"/>
                </a:lnTo>
                <a:lnTo>
                  <a:pt x="324" y="68"/>
                </a:lnTo>
                <a:lnTo>
                  <a:pt x="329" y="63"/>
                </a:lnTo>
                <a:lnTo>
                  <a:pt x="334" y="57"/>
                </a:lnTo>
                <a:lnTo>
                  <a:pt x="339" y="51"/>
                </a:lnTo>
                <a:lnTo>
                  <a:pt x="339" y="46"/>
                </a:lnTo>
                <a:lnTo>
                  <a:pt x="339" y="43"/>
                </a:lnTo>
                <a:lnTo>
                  <a:pt x="339" y="40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8" name="Freeform 14"/>
          <p:cNvSpPr/>
          <p:nvPr/>
        </p:nvSpPr>
        <p:spPr>
          <a:xfrm>
            <a:off x="5237163" y="3014663"/>
            <a:ext cx="1658937" cy="344487"/>
          </a:xfrm>
          <a:custGeom>
            <a:avLst/>
            <a:gdLst>
              <a:gd name="txL" fmla="*/ 0 w 1045"/>
              <a:gd name="txT" fmla="*/ 0 h 217"/>
              <a:gd name="txR" fmla="*/ 1045 w 1045"/>
              <a:gd name="txB" fmla="*/ 217 h 217"/>
            </a:gdLst>
            <a:ahLst/>
            <a:cxnLst>
              <a:cxn ang="0">
                <a:pos x="508" y="149"/>
              </a:cxn>
              <a:cxn ang="0">
                <a:pos x="469" y="155"/>
              </a:cxn>
              <a:cxn ang="0">
                <a:pos x="411" y="164"/>
              </a:cxn>
              <a:cxn ang="0">
                <a:pos x="339" y="175"/>
              </a:cxn>
              <a:cxn ang="0">
                <a:pos x="276" y="186"/>
              </a:cxn>
              <a:cxn ang="0">
                <a:pos x="232" y="192"/>
              </a:cxn>
              <a:cxn ang="0">
                <a:pos x="198" y="200"/>
              </a:cxn>
              <a:cxn ang="0">
                <a:pos x="164" y="203"/>
              </a:cxn>
              <a:cxn ang="0">
                <a:pos x="140" y="209"/>
              </a:cxn>
              <a:cxn ang="0">
                <a:pos x="121" y="212"/>
              </a:cxn>
              <a:cxn ang="0">
                <a:pos x="97" y="214"/>
              </a:cxn>
              <a:cxn ang="0">
                <a:pos x="77" y="214"/>
              </a:cxn>
              <a:cxn ang="0">
                <a:pos x="48" y="206"/>
              </a:cxn>
              <a:cxn ang="0">
                <a:pos x="19" y="189"/>
              </a:cxn>
              <a:cxn ang="0">
                <a:pos x="0" y="175"/>
              </a:cxn>
              <a:cxn ang="0">
                <a:pos x="0" y="166"/>
              </a:cxn>
              <a:cxn ang="0">
                <a:pos x="14" y="161"/>
              </a:cxn>
              <a:cxn ang="0">
                <a:pos x="34" y="155"/>
              </a:cxn>
              <a:cxn ang="0">
                <a:pos x="68" y="149"/>
              </a:cxn>
              <a:cxn ang="0">
                <a:pos x="111" y="144"/>
              </a:cxn>
              <a:cxn ang="0">
                <a:pos x="164" y="135"/>
              </a:cxn>
              <a:cxn ang="0">
                <a:pos x="237" y="127"/>
              </a:cxn>
              <a:cxn ang="0">
                <a:pos x="319" y="113"/>
              </a:cxn>
              <a:cxn ang="0">
                <a:pos x="464" y="87"/>
              </a:cxn>
              <a:cxn ang="0">
                <a:pos x="653" y="50"/>
              </a:cxn>
              <a:cxn ang="0">
                <a:pos x="784" y="22"/>
              </a:cxn>
              <a:cxn ang="0">
                <a:pos x="856" y="8"/>
              </a:cxn>
              <a:cxn ang="0">
                <a:pos x="914" y="2"/>
              </a:cxn>
              <a:cxn ang="0">
                <a:pos x="948" y="0"/>
              </a:cxn>
              <a:cxn ang="0">
                <a:pos x="982" y="8"/>
              </a:cxn>
              <a:cxn ang="0">
                <a:pos x="1011" y="28"/>
              </a:cxn>
              <a:cxn ang="0">
                <a:pos x="1030" y="50"/>
              </a:cxn>
              <a:cxn ang="0">
                <a:pos x="1040" y="62"/>
              </a:cxn>
              <a:cxn ang="0">
                <a:pos x="1045" y="73"/>
              </a:cxn>
              <a:cxn ang="0">
                <a:pos x="1045" y="82"/>
              </a:cxn>
              <a:cxn ang="0">
                <a:pos x="1040" y="87"/>
              </a:cxn>
              <a:cxn ang="0">
                <a:pos x="1030" y="93"/>
              </a:cxn>
              <a:cxn ang="0">
                <a:pos x="1016" y="98"/>
              </a:cxn>
              <a:cxn ang="0">
                <a:pos x="992" y="104"/>
              </a:cxn>
              <a:cxn ang="0">
                <a:pos x="958" y="104"/>
              </a:cxn>
              <a:cxn ang="0">
                <a:pos x="919" y="107"/>
              </a:cxn>
              <a:cxn ang="0">
                <a:pos x="871" y="107"/>
              </a:cxn>
              <a:cxn ang="0">
                <a:pos x="813" y="113"/>
              </a:cxn>
              <a:cxn ang="0">
                <a:pos x="750" y="115"/>
              </a:cxn>
              <a:cxn ang="0">
                <a:pos x="677" y="124"/>
              </a:cxn>
              <a:cxn ang="0">
                <a:pos x="619" y="132"/>
              </a:cxn>
              <a:cxn ang="0">
                <a:pos x="571" y="138"/>
              </a:cxn>
              <a:cxn ang="0">
                <a:pos x="537" y="144"/>
              </a:cxn>
              <a:cxn ang="0">
                <a:pos x="522" y="147"/>
              </a:cxn>
            </a:cxnLst>
            <a:rect l="txL" t="txT" r="txR" b="txB"/>
            <a:pathLst>
              <a:path w="1045" h="217">
                <a:moveTo>
                  <a:pt x="522" y="147"/>
                </a:moveTo>
                <a:lnTo>
                  <a:pt x="508" y="149"/>
                </a:lnTo>
                <a:lnTo>
                  <a:pt x="493" y="152"/>
                </a:lnTo>
                <a:lnTo>
                  <a:pt x="469" y="155"/>
                </a:lnTo>
                <a:lnTo>
                  <a:pt x="445" y="158"/>
                </a:lnTo>
                <a:lnTo>
                  <a:pt x="411" y="164"/>
                </a:lnTo>
                <a:lnTo>
                  <a:pt x="377" y="169"/>
                </a:lnTo>
                <a:lnTo>
                  <a:pt x="339" y="175"/>
                </a:lnTo>
                <a:lnTo>
                  <a:pt x="295" y="180"/>
                </a:lnTo>
                <a:lnTo>
                  <a:pt x="276" y="186"/>
                </a:lnTo>
                <a:lnTo>
                  <a:pt x="251" y="189"/>
                </a:lnTo>
                <a:lnTo>
                  <a:pt x="232" y="192"/>
                </a:lnTo>
                <a:lnTo>
                  <a:pt x="213" y="195"/>
                </a:lnTo>
                <a:lnTo>
                  <a:pt x="198" y="200"/>
                </a:lnTo>
                <a:lnTo>
                  <a:pt x="179" y="203"/>
                </a:lnTo>
                <a:lnTo>
                  <a:pt x="164" y="203"/>
                </a:lnTo>
                <a:lnTo>
                  <a:pt x="155" y="206"/>
                </a:lnTo>
                <a:lnTo>
                  <a:pt x="140" y="209"/>
                </a:lnTo>
                <a:lnTo>
                  <a:pt x="131" y="212"/>
                </a:lnTo>
                <a:lnTo>
                  <a:pt x="121" y="212"/>
                </a:lnTo>
                <a:lnTo>
                  <a:pt x="111" y="214"/>
                </a:lnTo>
                <a:lnTo>
                  <a:pt x="97" y="214"/>
                </a:lnTo>
                <a:lnTo>
                  <a:pt x="87" y="217"/>
                </a:lnTo>
                <a:lnTo>
                  <a:pt x="77" y="214"/>
                </a:lnTo>
                <a:lnTo>
                  <a:pt x="63" y="212"/>
                </a:lnTo>
                <a:lnTo>
                  <a:pt x="48" y="206"/>
                </a:lnTo>
                <a:lnTo>
                  <a:pt x="34" y="195"/>
                </a:lnTo>
                <a:lnTo>
                  <a:pt x="19" y="189"/>
                </a:lnTo>
                <a:lnTo>
                  <a:pt x="10" y="180"/>
                </a:lnTo>
                <a:lnTo>
                  <a:pt x="0" y="175"/>
                </a:lnTo>
                <a:lnTo>
                  <a:pt x="0" y="166"/>
                </a:lnTo>
                <a:lnTo>
                  <a:pt x="5" y="164"/>
                </a:lnTo>
                <a:lnTo>
                  <a:pt x="14" y="161"/>
                </a:lnTo>
                <a:lnTo>
                  <a:pt x="24" y="158"/>
                </a:lnTo>
                <a:lnTo>
                  <a:pt x="34" y="155"/>
                </a:lnTo>
                <a:lnTo>
                  <a:pt x="48" y="152"/>
                </a:lnTo>
                <a:lnTo>
                  <a:pt x="68" y="149"/>
                </a:lnTo>
                <a:lnTo>
                  <a:pt x="87" y="147"/>
                </a:lnTo>
                <a:lnTo>
                  <a:pt x="111" y="144"/>
                </a:lnTo>
                <a:lnTo>
                  <a:pt x="135" y="141"/>
                </a:lnTo>
                <a:lnTo>
                  <a:pt x="164" y="135"/>
                </a:lnTo>
                <a:lnTo>
                  <a:pt x="198" y="132"/>
                </a:lnTo>
                <a:lnTo>
                  <a:pt x="237" y="127"/>
                </a:lnTo>
                <a:lnTo>
                  <a:pt x="276" y="121"/>
                </a:lnTo>
                <a:lnTo>
                  <a:pt x="319" y="113"/>
                </a:lnTo>
                <a:lnTo>
                  <a:pt x="368" y="104"/>
                </a:lnTo>
                <a:lnTo>
                  <a:pt x="464" y="87"/>
                </a:lnTo>
                <a:lnTo>
                  <a:pt x="561" y="70"/>
                </a:lnTo>
                <a:lnTo>
                  <a:pt x="653" y="50"/>
                </a:lnTo>
                <a:lnTo>
                  <a:pt x="745" y="28"/>
                </a:lnTo>
                <a:lnTo>
                  <a:pt x="784" y="22"/>
                </a:lnTo>
                <a:lnTo>
                  <a:pt x="822" y="14"/>
                </a:lnTo>
                <a:lnTo>
                  <a:pt x="856" y="8"/>
                </a:lnTo>
                <a:lnTo>
                  <a:pt x="885" y="5"/>
                </a:lnTo>
                <a:lnTo>
                  <a:pt x="914" y="2"/>
                </a:lnTo>
                <a:lnTo>
                  <a:pt x="933" y="0"/>
                </a:lnTo>
                <a:lnTo>
                  <a:pt x="948" y="0"/>
                </a:lnTo>
                <a:lnTo>
                  <a:pt x="962" y="2"/>
                </a:lnTo>
                <a:lnTo>
                  <a:pt x="982" y="8"/>
                </a:lnTo>
                <a:lnTo>
                  <a:pt x="996" y="16"/>
                </a:lnTo>
                <a:lnTo>
                  <a:pt x="1011" y="28"/>
                </a:lnTo>
                <a:lnTo>
                  <a:pt x="1021" y="42"/>
                </a:lnTo>
                <a:lnTo>
                  <a:pt x="1030" y="50"/>
                </a:lnTo>
                <a:lnTo>
                  <a:pt x="1035" y="56"/>
                </a:lnTo>
                <a:lnTo>
                  <a:pt x="1040" y="62"/>
                </a:lnTo>
                <a:lnTo>
                  <a:pt x="1040" y="65"/>
                </a:lnTo>
                <a:lnTo>
                  <a:pt x="1045" y="73"/>
                </a:lnTo>
                <a:lnTo>
                  <a:pt x="1045" y="79"/>
                </a:lnTo>
                <a:lnTo>
                  <a:pt x="1045" y="82"/>
                </a:lnTo>
                <a:lnTo>
                  <a:pt x="1045" y="84"/>
                </a:lnTo>
                <a:lnTo>
                  <a:pt x="1040" y="87"/>
                </a:lnTo>
                <a:lnTo>
                  <a:pt x="1035" y="93"/>
                </a:lnTo>
                <a:lnTo>
                  <a:pt x="1030" y="93"/>
                </a:lnTo>
                <a:lnTo>
                  <a:pt x="1021" y="96"/>
                </a:lnTo>
                <a:lnTo>
                  <a:pt x="1016" y="98"/>
                </a:lnTo>
                <a:lnTo>
                  <a:pt x="1001" y="101"/>
                </a:lnTo>
                <a:lnTo>
                  <a:pt x="992" y="104"/>
                </a:lnTo>
                <a:lnTo>
                  <a:pt x="977" y="104"/>
                </a:lnTo>
                <a:lnTo>
                  <a:pt x="958" y="104"/>
                </a:lnTo>
                <a:lnTo>
                  <a:pt x="938" y="104"/>
                </a:lnTo>
                <a:lnTo>
                  <a:pt x="919" y="107"/>
                </a:lnTo>
                <a:lnTo>
                  <a:pt x="895" y="107"/>
                </a:lnTo>
                <a:lnTo>
                  <a:pt x="871" y="107"/>
                </a:lnTo>
                <a:lnTo>
                  <a:pt x="842" y="110"/>
                </a:lnTo>
                <a:lnTo>
                  <a:pt x="813" y="113"/>
                </a:lnTo>
                <a:lnTo>
                  <a:pt x="784" y="115"/>
                </a:lnTo>
                <a:lnTo>
                  <a:pt x="750" y="115"/>
                </a:lnTo>
                <a:lnTo>
                  <a:pt x="716" y="118"/>
                </a:lnTo>
                <a:lnTo>
                  <a:pt x="677" y="124"/>
                </a:lnTo>
                <a:lnTo>
                  <a:pt x="648" y="130"/>
                </a:lnTo>
                <a:lnTo>
                  <a:pt x="619" y="132"/>
                </a:lnTo>
                <a:lnTo>
                  <a:pt x="595" y="135"/>
                </a:lnTo>
                <a:lnTo>
                  <a:pt x="571" y="138"/>
                </a:lnTo>
                <a:lnTo>
                  <a:pt x="551" y="141"/>
                </a:lnTo>
                <a:lnTo>
                  <a:pt x="537" y="144"/>
                </a:lnTo>
                <a:lnTo>
                  <a:pt x="522" y="147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9" name="Freeform 15"/>
          <p:cNvSpPr/>
          <p:nvPr/>
        </p:nvSpPr>
        <p:spPr>
          <a:xfrm>
            <a:off x="5943600" y="2838450"/>
            <a:ext cx="230188" cy="2387600"/>
          </a:xfrm>
          <a:custGeom>
            <a:avLst/>
            <a:gdLst>
              <a:gd name="txL" fmla="*/ 0 w 145"/>
              <a:gd name="txT" fmla="*/ 0 h 1504"/>
              <a:gd name="txR" fmla="*/ 145 w 145"/>
              <a:gd name="txB" fmla="*/ 1504 h 1504"/>
            </a:gdLst>
            <a:ahLst/>
            <a:cxnLst>
              <a:cxn ang="0">
                <a:pos x="106" y="755"/>
              </a:cxn>
              <a:cxn ang="0">
                <a:pos x="106" y="888"/>
              </a:cxn>
              <a:cxn ang="0">
                <a:pos x="102" y="1001"/>
              </a:cxn>
              <a:cxn ang="0">
                <a:pos x="106" y="1092"/>
              </a:cxn>
              <a:cxn ang="0">
                <a:pos x="106" y="1159"/>
              </a:cxn>
              <a:cxn ang="0">
                <a:pos x="111" y="1250"/>
              </a:cxn>
              <a:cxn ang="0">
                <a:pos x="97" y="1408"/>
              </a:cxn>
              <a:cxn ang="0">
                <a:pos x="87" y="1456"/>
              </a:cxn>
              <a:cxn ang="0">
                <a:pos x="82" y="1479"/>
              </a:cxn>
              <a:cxn ang="0">
                <a:pos x="77" y="1493"/>
              </a:cxn>
              <a:cxn ang="0">
                <a:pos x="72" y="1502"/>
              </a:cxn>
              <a:cxn ang="0">
                <a:pos x="68" y="1504"/>
              </a:cxn>
              <a:cxn ang="0">
                <a:pos x="58" y="1493"/>
              </a:cxn>
              <a:cxn ang="0">
                <a:pos x="48" y="1468"/>
              </a:cxn>
              <a:cxn ang="0">
                <a:pos x="24" y="1408"/>
              </a:cxn>
              <a:cxn ang="0">
                <a:pos x="19" y="1369"/>
              </a:cxn>
              <a:cxn ang="0">
                <a:pos x="19" y="1349"/>
              </a:cxn>
              <a:cxn ang="0">
                <a:pos x="24" y="1321"/>
              </a:cxn>
              <a:cxn ang="0">
                <a:pos x="24" y="1281"/>
              </a:cxn>
              <a:cxn ang="0">
                <a:pos x="29" y="1233"/>
              </a:cxn>
              <a:cxn ang="0">
                <a:pos x="39" y="1171"/>
              </a:cxn>
              <a:cxn ang="0">
                <a:pos x="39" y="1100"/>
              </a:cxn>
              <a:cxn ang="0">
                <a:pos x="43" y="1012"/>
              </a:cxn>
              <a:cxn ang="0">
                <a:pos x="48" y="905"/>
              </a:cxn>
              <a:cxn ang="0">
                <a:pos x="48" y="783"/>
              </a:cxn>
              <a:cxn ang="0">
                <a:pos x="53" y="642"/>
              </a:cxn>
              <a:cxn ang="0">
                <a:pos x="53" y="492"/>
              </a:cxn>
              <a:cxn ang="0">
                <a:pos x="53" y="365"/>
              </a:cxn>
              <a:cxn ang="0">
                <a:pos x="53" y="294"/>
              </a:cxn>
              <a:cxn ang="0">
                <a:pos x="53" y="249"/>
              </a:cxn>
              <a:cxn ang="0">
                <a:pos x="53" y="209"/>
              </a:cxn>
              <a:cxn ang="0">
                <a:pos x="53" y="178"/>
              </a:cxn>
              <a:cxn ang="0">
                <a:pos x="53" y="153"/>
              </a:cxn>
              <a:cxn ang="0">
                <a:pos x="48" y="133"/>
              </a:cxn>
              <a:cxn ang="0">
                <a:pos x="48" y="119"/>
              </a:cxn>
              <a:cxn ang="0">
                <a:pos x="19" y="43"/>
              </a:cxn>
              <a:cxn ang="0">
                <a:pos x="14" y="3"/>
              </a:cxn>
              <a:cxn ang="0">
                <a:pos x="48" y="3"/>
              </a:cxn>
              <a:cxn ang="0">
                <a:pos x="92" y="23"/>
              </a:cxn>
              <a:cxn ang="0">
                <a:pos x="121" y="51"/>
              </a:cxn>
              <a:cxn ang="0">
                <a:pos x="140" y="71"/>
              </a:cxn>
              <a:cxn ang="0">
                <a:pos x="145" y="82"/>
              </a:cxn>
              <a:cxn ang="0">
                <a:pos x="140" y="102"/>
              </a:cxn>
              <a:cxn ang="0">
                <a:pos x="135" y="139"/>
              </a:cxn>
              <a:cxn ang="0">
                <a:pos x="131" y="164"/>
              </a:cxn>
              <a:cxn ang="0">
                <a:pos x="131" y="184"/>
              </a:cxn>
              <a:cxn ang="0">
                <a:pos x="126" y="209"/>
              </a:cxn>
              <a:cxn ang="0">
                <a:pos x="126" y="241"/>
              </a:cxn>
              <a:cxn ang="0">
                <a:pos x="121" y="280"/>
              </a:cxn>
              <a:cxn ang="0">
                <a:pos x="121" y="325"/>
              </a:cxn>
              <a:cxn ang="0">
                <a:pos x="116" y="379"/>
              </a:cxn>
              <a:cxn ang="0">
                <a:pos x="116" y="436"/>
              </a:cxn>
              <a:cxn ang="0">
                <a:pos x="111" y="504"/>
              </a:cxn>
              <a:cxn ang="0">
                <a:pos x="111" y="574"/>
              </a:cxn>
              <a:cxn ang="0">
                <a:pos x="106" y="653"/>
              </a:cxn>
            </a:cxnLst>
            <a:rect l="txL" t="txT" r="txR" b="txB"/>
            <a:pathLst>
              <a:path w="145" h="1504">
                <a:moveTo>
                  <a:pt x="106" y="653"/>
                </a:moveTo>
                <a:lnTo>
                  <a:pt x="106" y="704"/>
                </a:lnTo>
                <a:lnTo>
                  <a:pt x="106" y="755"/>
                </a:lnTo>
                <a:lnTo>
                  <a:pt x="106" y="800"/>
                </a:lnTo>
                <a:lnTo>
                  <a:pt x="106" y="846"/>
                </a:lnTo>
                <a:lnTo>
                  <a:pt x="106" y="888"/>
                </a:lnTo>
                <a:lnTo>
                  <a:pt x="102" y="928"/>
                </a:lnTo>
                <a:lnTo>
                  <a:pt x="102" y="964"/>
                </a:lnTo>
                <a:lnTo>
                  <a:pt x="102" y="1001"/>
                </a:lnTo>
                <a:lnTo>
                  <a:pt x="102" y="1032"/>
                </a:lnTo>
                <a:lnTo>
                  <a:pt x="102" y="1063"/>
                </a:lnTo>
                <a:lnTo>
                  <a:pt x="106" y="1092"/>
                </a:lnTo>
                <a:lnTo>
                  <a:pt x="106" y="1117"/>
                </a:lnTo>
                <a:lnTo>
                  <a:pt x="106" y="1140"/>
                </a:lnTo>
                <a:lnTo>
                  <a:pt x="106" y="1159"/>
                </a:lnTo>
                <a:lnTo>
                  <a:pt x="106" y="1176"/>
                </a:lnTo>
                <a:lnTo>
                  <a:pt x="106" y="1193"/>
                </a:lnTo>
                <a:lnTo>
                  <a:pt x="111" y="1250"/>
                </a:lnTo>
                <a:lnTo>
                  <a:pt x="106" y="1304"/>
                </a:lnTo>
                <a:lnTo>
                  <a:pt x="102" y="1355"/>
                </a:lnTo>
                <a:lnTo>
                  <a:pt x="97" y="1408"/>
                </a:lnTo>
                <a:lnTo>
                  <a:pt x="92" y="1428"/>
                </a:lnTo>
                <a:lnTo>
                  <a:pt x="87" y="1448"/>
                </a:lnTo>
                <a:lnTo>
                  <a:pt x="87" y="1456"/>
                </a:lnTo>
                <a:lnTo>
                  <a:pt x="87" y="1465"/>
                </a:lnTo>
                <a:lnTo>
                  <a:pt x="82" y="1473"/>
                </a:lnTo>
                <a:lnTo>
                  <a:pt x="82" y="1479"/>
                </a:lnTo>
                <a:lnTo>
                  <a:pt x="82" y="1485"/>
                </a:lnTo>
                <a:lnTo>
                  <a:pt x="77" y="1490"/>
                </a:lnTo>
                <a:lnTo>
                  <a:pt x="77" y="1493"/>
                </a:lnTo>
                <a:lnTo>
                  <a:pt x="77" y="1499"/>
                </a:lnTo>
                <a:lnTo>
                  <a:pt x="77" y="1502"/>
                </a:lnTo>
                <a:lnTo>
                  <a:pt x="72" y="1502"/>
                </a:lnTo>
                <a:lnTo>
                  <a:pt x="72" y="1504"/>
                </a:lnTo>
                <a:lnTo>
                  <a:pt x="68" y="1504"/>
                </a:lnTo>
                <a:lnTo>
                  <a:pt x="68" y="1502"/>
                </a:lnTo>
                <a:lnTo>
                  <a:pt x="63" y="1499"/>
                </a:lnTo>
                <a:lnTo>
                  <a:pt x="58" y="1493"/>
                </a:lnTo>
                <a:lnTo>
                  <a:pt x="53" y="1487"/>
                </a:lnTo>
                <a:lnTo>
                  <a:pt x="53" y="1479"/>
                </a:lnTo>
                <a:lnTo>
                  <a:pt x="48" y="1468"/>
                </a:lnTo>
                <a:lnTo>
                  <a:pt x="43" y="1456"/>
                </a:lnTo>
                <a:lnTo>
                  <a:pt x="29" y="1431"/>
                </a:lnTo>
                <a:lnTo>
                  <a:pt x="24" y="1408"/>
                </a:lnTo>
                <a:lnTo>
                  <a:pt x="19" y="1388"/>
                </a:lnTo>
                <a:lnTo>
                  <a:pt x="19" y="1372"/>
                </a:lnTo>
                <a:lnTo>
                  <a:pt x="19" y="1369"/>
                </a:lnTo>
                <a:lnTo>
                  <a:pt x="19" y="1363"/>
                </a:lnTo>
                <a:lnTo>
                  <a:pt x="19" y="1357"/>
                </a:lnTo>
                <a:lnTo>
                  <a:pt x="19" y="1349"/>
                </a:lnTo>
                <a:lnTo>
                  <a:pt x="19" y="1340"/>
                </a:lnTo>
                <a:lnTo>
                  <a:pt x="19" y="1332"/>
                </a:lnTo>
                <a:lnTo>
                  <a:pt x="24" y="1321"/>
                </a:lnTo>
                <a:lnTo>
                  <a:pt x="24" y="1309"/>
                </a:lnTo>
                <a:lnTo>
                  <a:pt x="24" y="1295"/>
                </a:lnTo>
                <a:lnTo>
                  <a:pt x="24" y="1281"/>
                </a:lnTo>
                <a:lnTo>
                  <a:pt x="29" y="1267"/>
                </a:lnTo>
                <a:lnTo>
                  <a:pt x="29" y="1250"/>
                </a:lnTo>
                <a:lnTo>
                  <a:pt x="29" y="1233"/>
                </a:lnTo>
                <a:lnTo>
                  <a:pt x="34" y="1213"/>
                </a:lnTo>
                <a:lnTo>
                  <a:pt x="34" y="1193"/>
                </a:lnTo>
                <a:lnTo>
                  <a:pt x="39" y="1171"/>
                </a:lnTo>
                <a:lnTo>
                  <a:pt x="39" y="1151"/>
                </a:lnTo>
                <a:lnTo>
                  <a:pt x="39" y="1126"/>
                </a:lnTo>
                <a:lnTo>
                  <a:pt x="39" y="1100"/>
                </a:lnTo>
                <a:lnTo>
                  <a:pt x="39" y="1072"/>
                </a:lnTo>
                <a:lnTo>
                  <a:pt x="43" y="1044"/>
                </a:lnTo>
                <a:lnTo>
                  <a:pt x="43" y="1012"/>
                </a:lnTo>
                <a:lnTo>
                  <a:pt x="43" y="979"/>
                </a:lnTo>
                <a:lnTo>
                  <a:pt x="43" y="945"/>
                </a:lnTo>
                <a:lnTo>
                  <a:pt x="48" y="905"/>
                </a:lnTo>
                <a:lnTo>
                  <a:pt x="48" y="865"/>
                </a:lnTo>
                <a:lnTo>
                  <a:pt x="48" y="826"/>
                </a:lnTo>
                <a:lnTo>
                  <a:pt x="48" y="783"/>
                </a:lnTo>
                <a:lnTo>
                  <a:pt x="53" y="738"/>
                </a:lnTo>
                <a:lnTo>
                  <a:pt x="53" y="690"/>
                </a:lnTo>
                <a:lnTo>
                  <a:pt x="53" y="642"/>
                </a:lnTo>
                <a:lnTo>
                  <a:pt x="53" y="591"/>
                </a:lnTo>
                <a:lnTo>
                  <a:pt x="53" y="540"/>
                </a:lnTo>
                <a:lnTo>
                  <a:pt x="53" y="492"/>
                </a:lnTo>
                <a:lnTo>
                  <a:pt x="53" y="447"/>
                </a:lnTo>
                <a:lnTo>
                  <a:pt x="53" y="405"/>
                </a:lnTo>
                <a:lnTo>
                  <a:pt x="53" y="365"/>
                </a:lnTo>
                <a:lnTo>
                  <a:pt x="53" y="328"/>
                </a:lnTo>
                <a:lnTo>
                  <a:pt x="53" y="311"/>
                </a:lnTo>
                <a:lnTo>
                  <a:pt x="53" y="294"/>
                </a:lnTo>
                <a:lnTo>
                  <a:pt x="53" y="280"/>
                </a:lnTo>
                <a:lnTo>
                  <a:pt x="53" y="263"/>
                </a:lnTo>
                <a:lnTo>
                  <a:pt x="53" y="249"/>
                </a:lnTo>
                <a:lnTo>
                  <a:pt x="53" y="235"/>
                </a:lnTo>
                <a:lnTo>
                  <a:pt x="53" y="224"/>
                </a:lnTo>
                <a:lnTo>
                  <a:pt x="53" y="209"/>
                </a:lnTo>
                <a:lnTo>
                  <a:pt x="53" y="198"/>
                </a:lnTo>
                <a:lnTo>
                  <a:pt x="53" y="187"/>
                </a:lnTo>
                <a:lnTo>
                  <a:pt x="53" y="178"/>
                </a:lnTo>
                <a:lnTo>
                  <a:pt x="53" y="170"/>
                </a:lnTo>
                <a:lnTo>
                  <a:pt x="53" y="159"/>
                </a:lnTo>
                <a:lnTo>
                  <a:pt x="53" y="153"/>
                </a:lnTo>
                <a:lnTo>
                  <a:pt x="53" y="144"/>
                </a:lnTo>
                <a:lnTo>
                  <a:pt x="48" y="139"/>
                </a:lnTo>
                <a:lnTo>
                  <a:pt x="48" y="133"/>
                </a:lnTo>
                <a:lnTo>
                  <a:pt x="48" y="127"/>
                </a:lnTo>
                <a:lnTo>
                  <a:pt x="48" y="122"/>
                </a:lnTo>
                <a:lnTo>
                  <a:pt x="48" y="119"/>
                </a:lnTo>
                <a:lnTo>
                  <a:pt x="43" y="94"/>
                </a:lnTo>
                <a:lnTo>
                  <a:pt x="29" y="68"/>
                </a:lnTo>
                <a:lnTo>
                  <a:pt x="19" y="43"/>
                </a:lnTo>
                <a:lnTo>
                  <a:pt x="0" y="14"/>
                </a:lnTo>
                <a:lnTo>
                  <a:pt x="10" y="9"/>
                </a:lnTo>
                <a:lnTo>
                  <a:pt x="14" y="3"/>
                </a:lnTo>
                <a:lnTo>
                  <a:pt x="24" y="0"/>
                </a:lnTo>
                <a:lnTo>
                  <a:pt x="39" y="0"/>
                </a:lnTo>
                <a:lnTo>
                  <a:pt x="48" y="3"/>
                </a:lnTo>
                <a:lnTo>
                  <a:pt x="63" y="6"/>
                </a:lnTo>
                <a:lnTo>
                  <a:pt x="77" y="14"/>
                </a:lnTo>
                <a:lnTo>
                  <a:pt x="92" y="23"/>
                </a:lnTo>
                <a:lnTo>
                  <a:pt x="102" y="31"/>
                </a:lnTo>
                <a:lnTo>
                  <a:pt x="111" y="43"/>
                </a:lnTo>
                <a:lnTo>
                  <a:pt x="121" y="51"/>
                </a:lnTo>
                <a:lnTo>
                  <a:pt x="131" y="57"/>
                </a:lnTo>
                <a:lnTo>
                  <a:pt x="135" y="65"/>
                </a:lnTo>
                <a:lnTo>
                  <a:pt x="140" y="71"/>
                </a:lnTo>
                <a:lnTo>
                  <a:pt x="140" y="74"/>
                </a:lnTo>
                <a:lnTo>
                  <a:pt x="145" y="77"/>
                </a:lnTo>
                <a:lnTo>
                  <a:pt x="145" y="82"/>
                </a:lnTo>
                <a:lnTo>
                  <a:pt x="140" y="88"/>
                </a:lnTo>
                <a:lnTo>
                  <a:pt x="140" y="94"/>
                </a:lnTo>
                <a:lnTo>
                  <a:pt x="140" y="102"/>
                </a:lnTo>
                <a:lnTo>
                  <a:pt x="140" y="113"/>
                </a:lnTo>
                <a:lnTo>
                  <a:pt x="135" y="125"/>
                </a:lnTo>
                <a:lnTo>
                  <a:pt x="135" y="139"/>
                </a:lnTo>
                <a:lnTo>
                  <a:pt x="131" y="153"/>
                </a:lnTo>
                <a:lnTo>
                  <a:pt x="131" y="159"/>
                </a:lnTo>
                <a:lnTo>
                  <a:pt x="131" y="164"/>
                </a:lnTo>
                <a:lnTo>
                  <a:pt x="131" y="170"/>
                </a:lnTo>
                <a:lnTo>
                  <a:pt x="131" y="176"/>
                </a:lnTo>
                <a:lnTo>
                  <a:pt x="131" y="184"/>
                </a:lnTo>
                <a:lnTo>
                  <a:pt x="126" y="190"/>
                </a:lnTo>
                <a:lnTo>
                  <a:pt x="126" y="198"/>
                </a:lnTo>
                <a:lnTo>
                  <a:pt x="126" y="209"/>
                </a:lnTo>
                <a:lnTo>
                  <a:pt x="126" y="218"/>
                </a:lnTo>
                <a:lnTo>
                  <a:pt x="126" y="229"/>
                </a:lnTo>
                <a:lnTo>
                  <a:pt x="126" y="241"/>
                </a:lnTo>
                <a:lnTo>
                  <a:pt x="121" y="255"/>
                </a:lnTo>
                <a:lnTo>
                  <a:pt x="121" y="266"/>
                </a:lnTo>
                <a:lnTo>
                  <a:pt x="121" y="280"/>
                </a:lnTo>
                <a:lnTo>
                  <a:pt x="121" y="294"/>
                </a:lnTo>
                <a:lnTo>
                  <a:pt x="121" y="308"/>
                </a:lnTo>
                <a:lnTo>
                  <a:pt x="121" y="325"/>
                </a:lnTo>
                <a:lnTo>
                  <a:pt x="116" y="342"/>
                </a:lnTo>
                <a:lnTo>
                  <a:pt x="116" y="359"/>
                </a:lnTo>
                <a:lnTo>
                  <a:pt x="116" y="379"/>
                </a:lnTo>
                <a:lnTo>
                  <a:pt x="116" y="396"/>
                </a:lnTo>
                <a:lnTo>
                  <a:pt x="116" y="416"/>
                </a:lnTo>
                <a:lnTo>
                  <a:pt x="116" y="436"/>
                </a:lnTo>
                <a:lnTo>
                  <a:pt x="111" y="458"/>
                </a:lnTo>
                <a:lnTo>
                  <a:pt x="111" y="481"/>
                </a:lnTo>
                <a:lnTo>
                  <a:pt x="111" y="504"/>
                </a:lnTo>
                <a:lnTo>
                  <a:pt x="111" y="526"/>
                </a:lnTo>
                <a:lnTo>
                  <a:pt x="111" y="549"/>
                </a:lnTo>
                <a:lnTo>
                  <a:pt x="111" y="574"/>
                </a:lnTo>
                <a:lnTo>
                  <a:pt x="111" y="600"/>
                </a:lnTo>
                <a:lnTo>
                  <a:pt x="106" y="625"/>
                </a:lnTo>
                <a:lnTo>
                  <a:pt x="106" y="65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0" name="Freeform 16"/>
          <p:cNvSpPr/>
          <p:nvPr/>
        </p:nvSpPr>
        <p:spPr>
          <a:xfrm>
            <a:off x="5060950" y="3763963"/>
            <a:ext cx="1012825" cy="1068387"/>
          </a:xfrm>
          <a:custGeom>
            <a:avLst/>
            <a:gdLst>
              <a:gd name="txL" fmla="*/ 0 w 638"/>
              <a:gd name="txT" fmla="*/ 0 h 673"/>
              <a:gd name="txR" fmla="*/ 638 w 638"/>
              <a:gd name="txB" fmla="*/ 673 h 673"/>
            </a:gdLst>
            <a:ahLst/>
            <a:cxnLst>
              <a:cxn ang="0">
                <a:pos x="391" y="350"/>
              </a:cxn>
              <a:cxn ang="0">
                <a:pos x="430" y="308"/>
              </a:cxn>
              <a:cxn ang="0">
                <a:pos x="464" y="268"/>
              </a:cxn>
              <a:cxn ang="0">
                <a:pos x="493" y="237"/>
              </a:cxn>
              <a:cxn ang="0">
                <a:pos x="508" y="215"/>
              </a:cxn>
              <a:cxn ang="0">
                <a:pos x="522" y="198"/>
              </a:cxn>
              <a:cxn ang="0">
                <a:pos x="532" y="178"/>
              </a:cxn>
              <a:cxn ang="0">
                <a:pos x="546" y="152"/>
              </a:cxn>
              <a:cxn ang="0">
                <a:pos x="561" y="124"/>
              </a:cxn>
              <a:cxn ang="0">
                <a:pos x="575" y="93"/>
              </a:cxn>
              <a:cxn ang="0">
                <a:pos x="595" y="59"/>
              </a:cxn>
              <a:cxn ang="0">
                <a:pos x="614" y="19"/>
              </a:cxn>
              <a:cxn ang="0">
                <a:pos x="638" y="161"/>
              </a:cxn>
              <a:cxn ang="0">
                <a:pos x="609" y="206"/>
              </a:cxn>
              <a:cxn ang="0">
                <a:pos x="575" y="251"/>
              </a:cxn>
              <a:cxn ang="0">
                <a:pos x="546" y="291"/>
              </a:cxn>
              <a:cxn ang="0">
                <a:pos x="517" y="328"/>
              </a:cxn>
              <a:cxn ang="0">
                <a:pos x="488" y="362"/>
              </a:cxn>
              <a:cxn ang="0">
                <a:pos x="459" y="390"/>
              </a:cxn>
              <a:cxn ang="0">
                <a:pos x="435" y="418"/>
              </a:cxn>
              <a:cxn ang="0">
                <a:pos x="382" y="466"/>
              </a:cxn>
              <a:cxn ang="0">
                <a:pos x="329" y="511"/>
              </a:cxn>
              <a:cxn ang="0">
                <a:pos x="266" y="551"/>
              </a:cxn>
              <a:cxn ang="0">
                <a:pos x="193" y="591"/>
              </a:cxn>
              <a:cxn ang="0">
                <a:pos x="121" y="627"/>
              </a:cxn>
              <a:cxn ang="0">
                <a:pos x="63" y="653"/>
              </a:cxn>
              <a:cxn ang="0">
                <a:pos x="24" y="667"/>
              </a:cxn>
              <a:cxn ang="0">
                <a:pos x="5" y="673"/>
              </a:cxn>
              <a:cxn ang="0">
                <a:pos x="0" y="670"/>
              </a:cxn>
              <a:cxn ang="0">
                <a:pos x="0" y="664"/>
              </a:cxn>
              <a:cxn ang="0">
                <a:pos x="9" y="656"/>
              </a:cxn>
              <a:cxn ang="0">
                <a:pos x="19" y="644"/>
              </a:cxn>
              <a:cxn ang="0">
                <a:pos x="38" y="630"/>
              </a:cxn>
              <a:cxn ang="0">
                <a:pos x="63" y="613"/>
              </a:cxn>
              <a:cxn ang="0">
                <a:pos x="92" y="593"/>
              </a:cxn>
              <a:cxn ang="0">
                <a:pos x="121" y="574"/>
              </a:cxn>
              <a:cxn ang="0">
                <a:pos x="174" y="537"/>
              </a:cxn>
              <a:cxn ang="0">
                <a:pos x="242" y="492"/>
              </a:cxn>
              <a:cxn ang="0">
                <a:pos x="300" y="444"/>
              </a:cxn>
              <a:cxn ang="0">
                <a:pos x="348" y="398"/>
              </a:cxn>
              <a:cxn ang="0">
                <a:pos x="372" y="373"/>
              </a:cxn>
            </a:cxnLst>
            <a:rect l="txL" t="txT" r="txR" b="txB"/>
            <a:pathLst>
              <a:path w="638" h="673">
                <a:moveTo>
                  <a:pt x="372" y="373"/>
                </a:moveTo>
                <a:lnTo>
                  <a:pt x="391" y="350"/>
                </a:lnTo>
                <a:lnTo>
                  <a:pt x="416" y="328"/>
                </a:lnTo>
                <a:lnTo>
                  <a:pt x="430" y="308"/>
                </a:lnTo>
                <a:lnTo>
                  <a:pt x="450" y="288"/>
                </a:lnTo>
                <a:lnTo>
                  <a:pt x="464" y="268"/>
                </a:lnTo>
                <a:lnTo>
                  <a:pt x="479" y="251"/>
                </a:lnTo>
                <a:lnTo>
                  <a:pt x="493" y="237"/>
                </a:lnTo>
                <a:lnTo>
                  <a:pt x="503" y="223"/>
                </a:lnTo>
                <a:lnTo>
                  <a:pt x="508" y="215"/>
                </a:lnTo>
                <a:lnTo>
                  <a:pt x="512" y="206"/>
                </a:lnTo>
                <a:lnTo>
                  <a:pt x="522" y="198"/>
                </a:lnTo>
                <a:lnTo>
                  <a:pt x="527" y="189"/>
                </a:lnTo>
                <a:lnTo>
                  <a:pt x="532" y="178"/>
                </a:lnTo>
                <a:lnTo>
                  <a:pt x="541" y="167"/>
                </a:lnTo>
                <a:lnTo>
                  <a:pt x="546" y="152"/>
                </a:lnTo>
                <a:lnTo>
                  <a:pt x="556" y="141"/>
                </a:lnTo>
                <a:lnTo>
                  <a:pt x="561" y="124"/>
                </a:lnTo>
                <a:lnTo>
                  <a:pt x="570" y="110"/>
                </a:lnTo>
                <a:lnTo>
                  <a:pt x="575" y="93"/>
                </a:lnTo>
                <a:lnTo>
                  <a:pt x="585" y="76"/>
                </a:lnTo>
                <a:lnTo>
                  <a:pt x="595" y="59"/>
                </a:lnTo>
                <a:lnTo>
                  <a:pt x="604" y="39"/>
                </a:lnTo>
                <a:lnTo>
                  <a:pt x="614" y="19"/>
                </a:lnTo>
                <a:lnTo>
                  <a:pt x="624" y="0"/>
                </a:lnTo>
                <a:lnTo>
                  <a:pt x="638" y="161"/>
                </a:lnTo>
                <a:lnTo>
                  <a:pt x="624" y="183"/>
                </a:lnTo>
                <a:lnTo>
                  <a:pt x="609" y="206"/>
                </a:lnTo>
                <a:lnTo>
                  <a:pt x="590" y="229"/>
                </a:lnTo>
                <a:lnTo>
                  <a:pt x="575" y="251"/>
                </a:lnTo>
                <a:lnTo>
                  <a:pt x="561" y="271"/>
                </a:lnTo>
                <a:lnTo>
                  <a:pt x="546" y="291"/>
                </a:lnTo>
                <a:lnTo>
                  <a:pt x="532" y="311"/>
                </a:lnTo>
                <a:lnTo>
                  <a:pt x="517" y="328"/>
                </a:lnTo>
                <a:lnTo>
                  <a:pt x="503" y="345"/>
                </a:lnTo>
                <a:lnTo>
                  <a:pt x="488" y="362"/>
                </a:lnTo>
                <a:lnTo>
                  <a:pt x="474" y="376"/>
                </a:lnTo>
                <a:lnTo>
                  <a:pt x="459" y="390"/>
                </a:lnTo>
                <a:lnTo>
                  <a:pt x="445" y="404"/>
                </a:lnTo>
                <a:lnTo>
                  <a:pt x="435" y="418"/>
                </a:lnTo>
                <a:lnTo>
                  <a:pt x="406" y="444"/>
                </a:lnTo>
                <a:lnTo>
                  <a:pt x="382" y="466"/>
                </a:lnTo>
                <a:lnTo>
                  <a:pt x="358" y="489"/>
                </a:lnTo>
                <a:lnTo>
                  <a:pt x="329" y="511"/>
                </a:lnTo>
                <a:lnTo>
                  <a:pt x="295" y="531"/>
                </a:lnTo>
                <a:lnTo>
                  <a:pt x="266" y="551"/>
                </a:lnTo>
                <a:lnTo>
                  <a:pt x="232" y="571"/>
                </a:lnTo>
                <a:lnTo>
                  <a:pt x="193" y="591"/>
                </a:lnTo>
                <a:lnTo>
                  <a:pt x="159" y="610"/>
                </a:lnTo>
                <a:lnTo>
                  <a:pt x="121" y="627"/>
                </a:lnTo>
                <a:lnTo>
                  <a:pt x="92" y="642"/>
                </a:lnTo>
                <a:lnTo>
                  <a:pt x="63" y="653"/>
                </a:lnTo>
                <a:lnTo>
                  <a:pt x="43" y="661"/>
                </a:lnTo>
                <a:lnTo>
                  <a:pt x="24" y="667"/>
                </a:lnTo>
                <a:lnTo>
                  <a:pt x="9" y="673"/>
                </a:lnTo>
                <a:lnTo>
                  <a:pt x="5" y="673"/>
                </a:lnTo>
                <a:lnTo>
                  <a:pt x="0" y="673"/>
                </a:lnTo>
                <a:lnTo>
                  <a:pt x="0" y="670"/>
                </a:lnTo>
                <a:lnTo>
                  <a:pt x="0" y="667"/>
                </a:lnTo>
                <a:lnTo>
                  <a:pt x="0" y="664"/>
                </a:lnTo>
                <a:lnTo>
                  <a:pt x="5" y="661"/>
                </a:lnTo>
                <a:lnTo>
                  <a:pt x="9" y="656"/>
                </a:lnTo>
                <a:lnTo>
                  <a:pt x="14" y="650"/>
                </a:lnTo>
                <a:lnTo>
                  <a:pt x="19" y="644"/>
                </a:lnTo>
                <a:lnTo>
                  <a:pt x="29" y="639"/>
                </a:lnTo>
                <a:lnTo>
                  <a:pt x="38" y="630"/>
                </a:lnTo>
                <a:lnTo>
                  <a:pt x="48" y="622"/>
                </a:lnTo>
                <a:lnTo>
                  <a:pt x="63" y="613"/>
                </a:lnTo>
                <a:lnTo>
                  <a:pt x="77" y="605"/>
                </a:lnTo>
                <a:lnTo>
                  <a:pt x="92" y="593"/>
                </a:lnTo>
                <a:lnTo>
                  <a:pt x="106" y="585"/>
                </a:lnTo>
                <a:lnTo>
                  <a:pt x="121" y="574"/>
                </a:lnTo>
                <a:lnTo>
                  <a:pt x="140" y="562"/>
                </a:lnTo>
                <a:lnTo>
                  <a:pt x="174" y="537"/>
                </a:lnTo>
                <a:lnTo>
                  <a:pt x="208" y="514"/>
                </a:lnTo>
                <a:lnTo>
                  <a:pt x="242" y="492"/>
                </a:lnTo>
                <a:lnTo>
                  <a:pt x="271" y="466"/>
                </a:lnTo>
                <a:lnTo>
                  <a:pt x="300" y="444"/>
                </a:lnTo>
                <a:lnTo>
                  <a:pt x="324" y="421"/>
                </a:lnTo>
                <a:lnTo>
                  <a:pt x="348" y="398"/>
                </a:lnTo>
                <a:lnTo>
                  <a:pt x="372" y="373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1" name="Freeform 17"/>
          <p:cNvSpPr/>
          <p:nvPr/>
        </p:nvSpPr>
        <p:spPr>
          <a:xfrm>
            <a:off x="6057900" y="3830638"/>
            <a:ext cx="1244600" cy="982662"/>
          </a:xfrm>
          <a:custGeom>
            <a:avLst/>
            <a:gdLst>
              <a:gd name="txL" fmla="*/ 0 w 784"/>
              <a:gd name="txT" fmla="*/ 0 h 619"/>
              <a:gd name="txR" fmla="*/ 784 w 784"/>
              <a:gd name="txB" fmla="*/ 619 h 619"/>
            </a:gdLst>
            <a:ahLst/>
            <a:cxnLst>
              <a:cxn ang="0">
                <a:pos x="600" y="475"/>
              </a:cxn>
              <a:cxn ang="0">
                <a:pos x="649" y="495"/>
              </a:cxn>
              <a:cxn ang="0">
                <a:pos x="687" y="515"/>
              </a:cxn>
              <a:cxn ang="0">
                <a:pos x="716" y="529"/>
              </a:cxn>
              <a:cxn ang="0">
                <a:pos x="745" y="543"/>
              </a:cxn>
              <a:cxn ang="0">
                <a:pos x="765" y="554"/>
              </a:cxn>
              <a:cxn ang="0">
                <a:pos x="779" y="560"/>
              </a:cxn>
              <a:cxn ang="0">
                <a:pos x="784" y="566"/>
              </a:cxn>
              <a:cxn ang="0">
                <a:pos x="784" y="571"/>
              </a:cxn>
              <a:cxn ang="0">
                <a:pos x="770" y="577"/>
              </a:cxn>
              <a:cxn ang="0">
                <a:pos x="755" y="585"/>
              </a:cxn>
              <a:cxn ang="0">
                <a:pos x="731" y="591"/>
              </a:cxn>
              <a:cxn ang="0">
                <a:pos x="644" y="605"/>
              </a:cxn>
              <a:cxn ang="0">
                <a:pos x="576" y="616"/>
              </a:cxn>
              <a:cxn ang="0">
                <a:pos x="542" y="619"/>
              </a:cxn>
              <a:cxn ang="0">
                <a:pos x="513" y="619"/>
              </a:cxn>
              <a:cxn ang="0">
                <a:pos x="465" y="608"/>
              </a:cxn>
              <a:cxn ang="0">
                <a:pos x="450" y="605"/>
              </a:cxn>
              <a:cxn ang="0">
                <a:pos x="441" y="597"/>
              </a:cxn>
              <a:cxn ang="0">
                <a:pos x="426" y="588"/>
              </a:cxn>
              <a:cxn ang="0">
                <a:pos x="402" y="560"/>
              </a:cxn>
              <a:cxn ang="0">
                <a:pos x="368" y="520"/>
              </a:cxn>
              <a:cxn ang="0">
                <a:pos x="315" y="450"/>
              </a:cxn>
              <a:cxn ang="0">
                <a:pos x="233" y="348"/>
              </a:cxn>
              <a:cxn ang="0">
                <a:pos x="184" y="291"/>
              </a:cxn>
              <a:cxn ang="0">
                <a:pos x="136" y="235"/>
              </a:cxn>
              <a:cxn ang="0">
                <a:pos x="44" y="125"/>
              </a:cxn>
              <a:cxn ang="0">
                <a:pos x="0" y="68"/>
              </a:cxn>
              <a:cxn ang="0">
                <a:pos x="10" y="6"/>
              </a:cxn>
              <a:cxn ang="0">
                <a:pos x="20" y="23"/>
              </a:cxn>
              <a:cxn ang="0">
                <a:pos x="39" y="43"/>
              </a:cxn>
              <a:cxn ang="0">
                <a:pos x="59" y="65"/>
              </a:cxn>
              <a:cxn ang="0">
                <a:pos x="83" y="91"/>
              </a:cxn>
              <a:cxn ang="0">
                <a:pos x="112" y="119"/>
              </a:cxn>
              <a:cxn ang="0">
                <a:pos x="146" y="153"/>
              </a:cxn>
              <a:cxn ang="0">
                <a:pos x="184" y="190"/>
              </a:cxn>
              <a:cxn ang="0">
                <a:pos x="247" y="249"/>
              </a:cxn>
              <a:cxn ang="0">
                <a:pos x="334" y="320"/>
              </a:cxn>
              <a:cxn ang="0">
                <a:pos x="426" y="385"/>
              </a:cxn>
              <a:cxn ang="0">
                <a:pos x="528" y="438"/>
              </a:cxn>
              <a:cxn ang="0">
                <a:pos x="576" y="464"/>
              </a:cxn>
            </a:cxnLst>
            <a:rect l="txL" t="txT" r="txR" b="txB"/>
            <a:pathLst>
              <a:path w="784" h="619">
                <a:moveTo>
                  <a:pt x="576" y="464"/>
                </a:moveTo>
                <a:lnTo>
                  <a:pt x="600" y="475"/>
                </a:lnTo>
                <a:lnTo>
                  <a:pt x="624" y="486"/>
                </a:lnTo>
                <a:lnTo>
                  <a:pt x="649" y="495"/>
                </a:lnTo>
                <a:lnTo>
                  <a:pt x="668" y="506"/>
                </a:lnTo>
                <a:lnTo>
                  <a:pt x="687" y="515"/>
                </a:lnTo>
                <a:lnTo>
                  <a:pt x="702" y="523"/>
                </a:lnTo>
                <a:lnTo>
                  <a:pt x="716" y="529"/>
                </a:lnTo>
                <a:lnTo>
                  <a:pt x="731" y="537"/>
                </a:lnTo>
                <a:lnTo>
                  <a:pt x="745" y="543"/>
                </a:lnTo>
                <a:lnTo>
                  <a:pt x="755" y="549"/>
                </a:lnTo>
                <a:lnTo>
                  <a:pt x="765" y="554"/>
                </a:lnTo>
                <a:lnTo>
                  <a:pt x="770" y="557"/>
                </a:lnTo>
                <a:lnTo>
                  <a:pt x="779" y="560"/>
                </a:lnTo>
                <a:lnTo>
                  <a:pt x="784" y="563"/>
                </a:lnTo>
                <a:lnTo>
                  <a:pt x="784" y="566"/>
                </a:lnTo>
                <a:lnTo>
                  <a:pt x="784" y="568"/>
                </a:lnTo>
                <a:lnTo>
                  <a:pt x="784" y="571"/>
                </a:lnTo>
                <a:lnTo>
                  <a:pt x="779" y="574"/>
                </a:lnTo>
                <a:lnTo>
                  <a:pt x="770" y="577"/>
                </a:lnTo>
                <a:lnTo>
                  <a:pt x="765" y="583"/>
                </a:lnTo>
                <a:lnTo>
                  <a:pt x="755" y="585"/>
                </a:lnTo>
                <a:lnTo>
                  <a:pt x="741" y="588"/>
                </a:lnTo>
                <a:lnTo>
                  <a:pt x="731" y="591"/>
                </a:lnTo>
                <a:lnTo>
                  <a:pt x="712" y="597"/>
                </a:lnTo>
                <a:lnTo>
                  <a:pt x="644" y="605"/>
                </a:lnTo>
                <a:lnTo>
                  <a:pt x="610" y="611"/>
                </a:lnTo>
                <a:lnTo>
                  <a:pt x="576" y="616"/>
                </a:lnTo>
                <a:lnTo>
                  <a:pt x="562" y="619"/>
                </a:lnTo>
                <a:lnTo>
                  <a:pt x="542" y="619"/>
                </a:lnTo>
                <a:lnTo>
                  <a:pt x="528" y="619"/>
                </a:lnTo>
                <a:lnTo>
                  <a:pt x="513" y="619"/>
                </a:lnTo>
                <a:lnTo>
                  <a:pt x="489" y="614"/>
                </a:lnTo>
                <a:lnTo>
                  <a:pt x="465" y="608"/>
                </a:lnTo>
                <a:lnTo>
                  <a:pt x="460" y="608"/>
                </a:lnTo>
                <a:lnTo>
                  <a:pt x="450" y="605"/>
                </a:lnTo>
                <a:lnTo>
                  <a:pt x="445" y="602"/>
                </a:lnTo>
                <a:lnTo>
                  <a:pt x="441" y="597"/>
                </a:lnTo>
                <a:lnTo>
                  <a:pt x="436" y="594"/>
                </a:lnTo>
                <a:lnTo>
                  <a:pt x="426" y="588"/>
                </a:lnTo>
                <a:lnTo>
                  <a:pt x="412" y="574"/>
                </a:lnTo>
                <a:lnTo>
                  <a:pt x="402" y="560"/>
                </a:lnTo>
                <a:lnTo>
                  <a:pt x="383" y="540"/>
                </a:lnTo>
                <a:lnTo>
                  <a:pt x="368" y="520"/>
                </a:lnTo>
                <a:lnTo>
                  <a:pt x="349" y="498"/>
                </a:lnTo>
                <a:lnTo>
                  <a:pt x="315" y="450"/>
                </a:lnTo>
                <a:lnTo>
                  <a:pt x="276" y="399"/>
                </a:lnTo>
                <a:lnTo>
                  <a:pt x="233" y="348"/>
                </a:lnTo>
                <a:lnTo>
                  <a:pt x="208" y="320"/>
                </a:lnTo>
                <a:lnTo>
                  <a:pt x="184" y="291"/>
                </a:lnTo>
                <a:lnTo>
                  <a:pt x="160" y="263"/>
                </a:lnTo>
                <a:lnTo>
                  <a:pt x="136" y="235"/>
                </a:lnTo>
                <a:lnTo>
                  <a:pt x="88" y="181"/>
                </a:lnTo>
                <a:lnTo>
                  <a:pt x="44" y="125"/>
                </a:lnTo>
                <a:lnTo>
                  <a:pt x="20" y="96"/>
                </a:lnTo>
                <a:lnTo>
                  <a:pt x="0" y="68"/>
                </a:lnTo>
                <a:lnTo>
                  <a:pt x="5" y="0"/>
                </a:lnTo>
                <a:lnTo>
                  <a:pt x="10" y="6"/>
                </a:lnTo>
                <a:lnTo>
                  <a:pt x="15" y="14"/>
                </a:lnTo>
                <a:lnTo>
                  <a:pt x="20" y="23"/>
                </a:lnTo>
                <a:lnTo>
                  <a:pt x="30" y="31"/>
                </a:lnTo>
                <a:lnTo>
                  <a:pt x="39" y="43"/>
                </a:lnTo>
                <a:lnTo>
                  <a:pt x="49" y="54"/>
                </a:lnTo>
                <a:lnTo>
                  <a:pt x="59" y="65"/>
                </a:lnTo>
                <a:lnTo>
                  <a:pt x="68" y="76"/>
                </a:lnTo>
                <a:lnTo>
                  <a:pt x="83" y="91"/>
                </a:lnTo>
                <a:lnTo>
                  <a:pt x="97" y="105"/>
                </a:lnTo>
                <a:lnTo>
                  <a:pt x="112" y="119"/>
                </a:lnTo>
                <a:lnTo>
                  <a:pt x="126" y="136"/>
                </a:lnTo>
                <a:lnTo>
                  <a:pt x="146" y="153"/>
                </a:lnTo>
                <a:lnTo>
                  <a:pt x="165" y="170"/>
                </a:lnTo>
                <a:lnTo>
                  <a:pt x="184" y="190"/>
                </a:lnTo>
                <a:lnTo>
                  <a:pt x="204" y="207"/>
                </a:lnTo>
                <a:lnTo>
                  <a:pt x="247" y="249"/>
                </a:lnTo>
                <a:lnTo>
                  <a:pt x="291" y="286"/>
                </a:lnTo>
                <a:lnTo>
                  <a:pt x="334" y="320"/>
                </a:lnTo>
                <a:lnTo>
                  <a:pt x="383" y="354"/>
                </a:lnTo>
                <a:lnTo>
                  <a:pt x="426" y="385"/>
                </a:lnTo>
                <a:lnTo>
                  <a:pt x="475" y="413"/>
                </a:lnTo>
                <a:lnTo>
                  <a:pt x="528" y="438"/>
                </a:lnTo>
                <a:lnTo>
                  <a:pt x="576" y="464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2" name="Freeform 18"/>
          <p:cNvSpPr/>
          <p:nvPr/>
        </p:nvSpPr>
        <p:spPr>
          <a:xfrm>
            <a:off x="5635625" y="3405188"/>
            <a:ext cx="177800" cy="690562"/>
          </a:xfrm>
          <a:custGeom>
            <a:avLst/>
            <a:gdLst>
              <a:gd name="txL" fmla="*/ 0 w 112"/>
              <a:gd name="txT" fmla="*/ 0 h 435"/>
              <a:gd name="txR" fmla="*/ 112 w 112"/>
              <a:gd name="txB" fmla="*/ 435 h 435"/>
            </a:gdLst>
            <a:ahLst/>
            <a:cxnLst>
              <a:cxn ang="0">
                <a:pos x="15" y="2"/>
              </a:cxn>
              <a:cxn ang="0">
                <a:pos x="29" y="0"/>
              </a:cxn>
              <a:cxn ang="0">
                <a:pos x="44" y="2"/>
              </a:cxn>
              <a:cxn ang="0">
                <a:pos x="63" y="11"/>
              </a:cxn>
              <a:cxn ang="0">
                <a:pos x="88" y="25"/>
              </a:cxn>
              <a:cxn ang="0">
                <a:pos x="102" y="39"/>
              </a:cxn>
              <a:cxn ang="0">
                <a:pos x="112" y="53"/>
              </a:cxn>
              <a:cxn ang="0">
                <a:pos x="112" y="67"/>
              </a:cxn>
              <a:cxn ang="0">
                <a:pos x="112" y="82"/>
              </a:cxn>
              <a:cxn ang="0">
                <a:pos x="107" y="101"/>
              </a:cxn>
              <a:cxn ang="0">
                <a:pos x="102" y="124"/>
              </a:cxn>
              <a:cxn ang="0">
                <a:pos x="102" y="155"/>
              </a:cxn>
              <a:cxn ang="0">
                <a:pos x="97" y="209"/>
              </a:cxn>
              <a:cxn ang="0">
                <a:pos x="97" y="291"/>
              </a:cxn>
              <a:cxn ang="0">
                <a:pos x="97" y="359"/>
              </a:cxn>
              <a:cxn ang="0">
                <a:pos x="92" y="387"/>
              </a:cxn>
              <a:cxn ang="0">
                <a:pos x="92" y="401"/>
              </a:cxn>
              <a:cxn ang="0">
                <a:pos x="88" y="415"/>
              </a:cxn>
              <a:cxn ang="0">
                <a:pos x="83" y="424"/>
              </a:cxn>
              <a:cxn ang="0">
                <a:pos x="78" y="429"/>
              </a:cxn>
              <a:cxn ang="0">
                <a:pos x="73" y="435"/>
              </a:cxn>
              <a:cxn ang="0">
                <a:pos x="68" y="435"/>
              </a:cxn>
              <a:cxn ang="0">
                <a:pos x="59" y="429"/>
              </a:cxn>
              <a:cxn ang="0">
                <a:pos x="54" y="424"/>
              </a:cxn>
              <a:cxn ang="0">
                <a:pos x="49" y="415"/>
              </a:cxn>
              <a:cxn ang="0">
                <a:pos x="49" y="401"/>
              </a:cxn>
              <a:cxn ang="0">
                <a:pos x="44" y="387"/>
              </a:cxn>
              <a:cxn ang="0">
                <a:pos x="39" y="359"/>
              </a:cxn>
              <a:cxn ang="0">
                <a:pos x="39" y="243"/>
              </a:cxn>
              <a:cxn ang="0">
                <a:pos x="34" y="149"/>
              </a:cxn>
              <a:cxn ang="0">
                <a:pos x="29" y="107"/>
              </a:cxn>
              <a:cxn ang="0">
                <a:pos x="25" y="73"/>
              </a:cxn>
              <a:cxn ang="0">
                <a:pos x="20" y="48"/>
              </a:cxn>
              <a:cxn ang="0">
                <a:pos x="10" y="33"/>
              </a:cxn>
              <a:cxn ang="0">
                <a:pos x="0" y="16"/>
              </a:cxn>
              <a:cxn ang="0">
                <a:pos x="10" y="5"/>
              </a:cxn>
            </a:cxnLst>
            <a:rect l="txL" t="txT" r="txR" b="txB"/>
            <a:pathLst>
              <a:path w="112" h="435">
                <a:moveTo>
                  <a:pt x="10" y="5"/>
                </a:moveTo>
                <a:lnTo>
                  <a:pt x="15" y="2"/>
                </a:lnTo>
                <a:lnTo>
                  <a:pt x="20" y="2"/>
                </a:lnTo>
                <a:lnTo>
                  <a:pt x="29" y="0"/>
                </a:lnTo>
                <a:lnTo>
                  <a:pt x="34" y="2"/>
                </a:lnTo>
                <a:lnTo>
                  <a:pt x="44" y="2"/>
                </a:lnTo>
                <a:lnTo>
                  <a:pt x="54" y="8"/>
                </a:lnTo>
                <a:lnTo>
                  <a:pt x="63" y="11"/>
                </a:lnTo>
                <a:lnTo>
                  <a:pt x="78" y="19"/>
                </a:lnTo>
                <a:lnTo>
                  <a:pt x="88" y="25"/>
                </a:lnTo>
                <a:lnTo>
                  <a:pt x="92" y="33"/>
                </a:lnTo>
                <a:lnTo>
                  <a:pt x="102" y="39"/>
                </a:lnTo>
                <a:lnTo>
                  <a:pt x="107" y="48"/>
                </a:lnTo>
                <a:lnTo>
                  <a:pt x="112" y="53"/>
                </a:lnTo>
                <a:lnTo>
                  <a:pt x="112" y="59"/>
                </a:lnTo>
                <a:lnTo>
                  <a:pt x="112" y="67"/>
                </a:lnTo>
                <a:lnTo>
                  <a:pt x="112" y="73"/>
                </a:lnTo>
                <a:lnTo>
                  <a:pt x="112" y="82"/>
                </a:lnTo>
                <a:lnTo>
                  <a:pt x="107" y="90"/>
                </a:lnTo>
                <a:lnTo>
                  <a:pt x="107" y="101"/>
                </a:lnTo>
                <a:lnTo>
                  <a:pt x="102" y="113"/>
                </a:lnTo>
                <a:lnTo>
                  <a:pt x="102" y="124"/>
                </a:lnTo>
                <a:lnTo>
                  <a:pt x="102" y="138"/>
                </a:lnTo>
                <a:lnTo>
                  <a:pt x="102" y="155"/>
                </a:lnTo>
                <a:lnTo>
                  <a:pt x="97" y="172"/>
                </a:lnTo>
                <a:lnTo>
                  <a:pt x="97" y="209"/>
                </a:lnTo>
                <a:lnTo>
                  <a:pt x="97" y="248"/>
                </a:lnTo>
                <a:lnTo>
                  <a:pt x="97" y="291"/>
                </a:lnTo>
                <a:lnTo>
                  <a:pt x="97" y="336"/>
                </a:lnTo>
                <a:lnTo>
                  <a:pt x="97" y="359"/>
                </a:lnTo>
                <a:lnTo>
                  <a:pt x="97" y="378"/>
                </a:lnTo>
                <a:lnTo>
                  <a:pt x="92" y="387"/>
                </a:lnTo>
                <a:lnTo>
                  <a:pt x="92" y="395"/>
                </a:lnTo>
                <a:lnTo>
                  <a:pt x="92" y="401"/>
                </a:lnTo>
                <a:lnTo>
                  <a:pt x="88" y="409"/>
                </a:lnTo>
                <a:lnTo>
                  <a:pt x="88" y="415"/>
                </a:lnTo>
                <a:lnTo>
                  <a:pt x="88" y="421"/>
                </a:lnTo>
                <a:lnTo>
                  <a:pt x="83" y="424"/>
                </a:lnTo>
                <a:lnTo>
                  <a:pt x="83" y="426"/>
                </a:lnTo>
                <a:lnTo>
                  <a:pt x="78" y="429"/>
                </a:lnTo>
                <a:lnTo>
                  <a:pt x="78" y="432"/>
                </a:lnTo>
                <a:lnTo>
                  <a:pt x="73" y="435"/>
                </a:lnTo>
                <a:lnTo>
                  <a:pt x="68" y="435"/>
                </a:lnTo>
                <a:lnTo>
                  <a:pt x="63" y="432"/>
                </a:lnTo>
                <a:lnTo>
                  <a:pt x="59" y="429"/>
                </a:lnTo>
                <a:lnTo>
                  <a:pt x="59" y="426"/>
                </a:lnTo>
                <a:lnTo>
                  <a:pt x="54" y="424"/>
                </a:lnTo>
                <a:lnTo>
                  <a:pt x="54" y="421"/>
                </a:lnTo>
                <a:lnTo>
                  <a:pt x="49" y="415"/>
                </a:lnTo>
                <a:lnTo>
                  <a:pt x="49" y="409"/>
                </a:lnTo>
                <a:lnTo>
                  <a:pt x="49" y="401"/>
                </a:lnTo>
                <a:lnTo>
                  <a:pt x="44" y="395"/>
                </a:lnTo>
                <a:lnTo>
                  <a:pt x="44" y="387"/>
                </a:lnTo>
                <a:lnTo>
                  <a:pt x="44" y="378"/>
                </a:lnTo>
                <a:lnTo>
                  <a:pt x="39" y="359"/>
                </a:lnTo>
                <a:lnTo>
                  <a:pt x="39" y="336"/>
                </a:lnTo>
                <a:lnTo>
                  <a:pt x="39" y="243"/>
                </a:lnTo>
                <a:lnTo>
                  <a:pt x="39" y="197"/>
                </a:lnTo>
                <a:lnTo>
                  <a:pt x="34" y="149"/>
                </a:lnTo>
                <a:lnTo>
                  <a:pt x="34" y="127"/>
                </a:lnTo>
                <a:lnTo>
                  <a:pt x="29" y="107"/>
                </a:lnTo>
                <a:lnTo>
                  <a:pt x="29" y="90"/>
                </a:lnTo>
                <a:lnTo>
                  <a:pt x="25" y="73"/>
                </a:lnTo>
                <a:lnTo>
                  <a:pt x="20" y="59"/>
                </a:lnTo>
                <a:lnTo>
                  <a:pt x="20" y="48"/>
                </a:lnTo>
                <a:lnTo>
                  <a:pt x="15" y="39"/>
                </a:lnTo>
                <a:lnTo>
                  <a:pt x="10" y="33"/>
                </a:lnTo>
                <a:lnTo>
                  <a:pt x="5" y="22"/>
                </a:lnTo>
                <a:lnTo>
                  <a:pt x="0" y="16"/>
                </a:lnTo>
                <a:lnTo>
                  <a:pt x="5" y="11"/>
                </a:lnTo>
                <a:lnTo>
                  <a:pt x="10" y="5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3" name="Freeform 19"/>
          <p:cNvSpPr/>
          <p:nvPr/>
        </p:nvSpPr>
        <p:spPr>
          <a:xfrm>
            <a:off x="5391150" y="3587750"/>
            <a:ext cx="352425" cy="144463"/>
          </a:xfrm>
          <a:custGeom>
            <a:avLst/>
            <a:gdLst>
              <a:gd name="txL" fmla="*/ 0 w 222"/>
              <a:gd name="txT" fmla="*/ 0 h 91"/>
              <a:gd name="txR" fmla="*/ 222 w 222"/>
              <a:gd name="txB" fmla="*/ 91 h 91"/>
            </a:gdLst>
            <a:ahLst/>
            <a:cxnLst>
              <a:cxn ang="0">
                <a:pos x="116" y="15"/>
              </a:cxn>
              <a:cxn ang="0">
                <a:pos x="135" y="12"/>
              </a:cxn>
              <a:cxn ang="0">
                <a:pos x="154" y="9"/>
              </a:cxn>
              <a:cxn ang="0">
                <a:pos x="169" y="6"/>
              </a:cxn>
              <a:cxn ang="0">
                <a:pos x="183" y="6"/>
              </a:cxn>
              <a:cxn ang="0">
                <a:pos x="198" y="3"/>
              </a:cxn>
              <a:cxn ang="0">
                <a:pos x="208" y="0"/>
              </a:cxn>
              <a:cxn ang="0">
                <a:pos x="217" y="0"/>
              </a:cxn>
              <a:cxn ang="0">
                <a:pos x="222" y="0"/>
              </a:cxn>
              <a:cxn ang="0">
                <a:pos x="222" y="57"/>
              </a:cxn>
              <a:cxn ang="0">
                <a:pos x="198" y="63"/>
              </a:cxn>
              <a:cxn ang="0">
                <a:pos x="169" y="71"/>
              </a:cxn>
              <a:cxn ang="0">
                <a:pos x="145" y="77"/>
              </a:cxn>
              <a:cxn ang="0">
                <a:pos x="125" y="82"/>
              </a:cxn>
              <a:cxn ang="0">
                <a:pos x="106" y="85"/>
              </a:cxn>
              <a:cxn ang="0">
                <a:pos x="92" y="88"/>
              </a:cxn>
              <a:cxn ang="0">
                <a:pos x="77" y="91"/>
              </a:cxn>
              <a:cxn ang="0">
                <a:pos x="63" y="91"/>
              </a:cxn>
              <a:cxn ang="0">
                <a:pos x="43" y="88"/>
              </a:cxn>
              <a:cxn ang="0">
                <a:pos x="24" y="85"/>
              </a:cxn>
              <a:cxn ang="0">
                <a:pos x="19" y="82"/>
              </a:cxn>
              <a:cxn ang="0">
                <a:pos x="9" y="80"/>
              </a:cxn>
              <a:cxn ang="0">
                <a:pos x="5" y="74"/>
              </a:cxn>
              <a:cxn ang="0">
                <a:pos x="5" y="71"/>
              </a:cxn>
              <a:cxn ang="0">
                <a:pos x="0" y="65"/>
              </a:cxn>
              <a:cxn ang="0">
                <a:pos x="0" y="63"/>
              </a:cxn>
              <a:cxn ang="0">
                <a:pos x="0" y="60"/>
              </a:cxn>
              <a:cxn ang="0">
                <a:pos x="0" y="57"/>
              </a:cxn>
              <a:cxn ang="0">
                <a:pos x="0" y="51"/>
              </a:cxn>
              <a:cxn ang="0">
                <a:pos x="5" y="48"/>
              </a:cxn>
              <a:cxn ang="0">
                <a:pos x="9" y="46"/>
              </a:cxn>
              <a:cxn ang="0">
                <a:pos x="14" y="43"/>
              </a:cxn>
              <a:cxn ang="0">
                <a:pos x="24" y="40"/>
              </a:cxn>
              <a:cxn ang="0">
                <a:pos x="34" y="37"/>
              </a:cxn>
              <a:cxn ang="0">
                <a:pos x="43" y="32"/>
              </a:cxn>
              <a:cxn ang="0">
                <a:pos x="53" y="29"/>
              </a:cxn>
              <a:cxn ang="0">
                <a:pos x="67" y="23"/>
              </a:cxn>
              <a:cxn ang="0">
                <a:pos x="82" y="20"/>
              </a:cxn>
              <a:cxn ang="0">
                <a:pos x="96" y="17"/>
              </a:cxn>
              <a:cxn ang="0">
                <a:pos x="116" y="15"/>
              </a:cxn>
              <a:cxn ang="0">
                <a:pos x="116" y="15"/>
              </a:cxn>
            </a:cxnLst>
            <a:rect l="txL" t="txT" r="txR" b="txB"/>
            <a:pathLst>
              <a:path w="222" h="91">
                <a:moveTo>
                  <a:pt x="116" y="15"/>
                </a:moveTo>
                <a:lnTo>
                  <a:pt x="135" y="12"/>
                </a:lnTo>
                <a:lnTo>
                  <a:pt x="154" y="9"/>
                </a:lnTo>
                <a:lnTo>
                  <a:pt x="169" y="6"/>
                </a:lnTo>
                <a:lnTo>
                  <a:pt x="183" y="6"/>
                </a:lnTo>
                <a:lnTo>
                  <a:pt x="198" y="3"/>
                </a:lnTo>
                <a:lnTo>
                  <a:pt x="208" y="0"/>
                </a:lnTo>
                <a:lnTo>
                  <a:pt x="217" y="0"/>
                </a:lnTo>
                <a:lnTo>
                  <a:pt x="222" y="0"/>
                </a:lnTo>
                <a:lnTo>
                  <a:pt x="222" y="57"/>
                </a:lnTo>
                <a:lnTo>
                  <a:pt x="198" y="63"/>
                </a:lnTo>
                <a:lnTo>
                  <a:pt x="169" y="71"/>
                </a:lnTo>
                <a:lnTo>
                  <a:pt x="145" y="77"/>
                </a:lnTo>
                <a:lnTo>
                  <a:pt x="125" y="82"/>
                </a:lnTo>
                <a:lnTo>
                  <a:pt x="106" y="85"/>
                </a:lnTo>
                <a:lnTo>
                  <a:pt x="92" y="88"/>
                </a:lnTo>
                <a:lnTo>
                  <a:pt x="77" y="91"/>
                </a:lnTo>
                <a:lnTo>
                  <a:pt x="63" y="91"/>
                </a:lnTo>
                <a:lnTo>
                  <a:pt x="43" y="88"/>
                </a:lnTo>
                <a:lnTo>
                  <a:pt x="24" y="85"/>
                </a:lnTo>
                <a:lnTo>
                  <a:pt x="19" y="82"/>
                </a:lnTo>
                <a:lnTo>
                  <a:pt x="9" y="80"/>
                </a:lnTo>
                <a:lnTo>
                  <a:pt x="5" y="74"/>
                </a:lnTo>
                <a:lnTo>
                  <a:pt x="5" y="71"/>
                </a:lnTo>
                <a:lnTo>
                  <a:pt x="0" y="65"/>
                </a:lnTo>
                <a:lnTo>
                  <a:pt x="0" y="63"/>
                </a:lnTo>
                <a:lnTo>
                  <a:pt x="0" y="60"/>
                </a:lnTo>
                <a:lnTo>
                  <a:pt x="0" y="57"/>
                </a:lnTo>
                <a:lnTo>
                  <a:pt x="0" y="51"/>
                </a:lnTo>
                <a:lnTo>
                  <a:pt x="5" y="48"/>
                </a:lnTo>
                <a:lnTo>
                  <a:pt x="9" y="46"/>
                </a:lnTo>
                <a:lnTo>
                  <a:pt x="14" y="43"/>
                </a:lnTo>
                <a:lnTo>
                  <a:pt x="24" y="40"/>
                </a:lnTo>
                <a:lnTo>
                  <a:pt x="34" y="37"/>
                </a:lnTo>
                <a:lnTo>
                  <a:pt x="43" y="32"/>
                </a:lnTo>
                <a:lnTo>
                  <a:pt x="53" y="29"/>
                </a:lnTo>
                <a:lnTo>
                  <a:pt x="67" y="23"/>
                </a:lnTo>
                <a:lnTo>
                  <a:pt x="82" y="20"/>
                </a:lnTo>
                <a:lnTo>
                  <a:pt x="96" y="17"/>
                </a:lnTo>
                <a:lnTo>
                  <a:pt x="116" y="15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4" name="Freeform 20"/>
          <p:cNvSpPr/>
          <p:nvPr/>
        </p:nvSpPr>
        <p:spPr>
          <a:xfrm>
            <a:off x="5291138" y="3884613"/>
            <a:ext cx="452437" cy="300037"/>
          </a:xfrm>
          <a:custGeom>
            <a:avLst/>
            <a:gdLst>
              <a:gd name="txL" fmla="*/ 0 w 285"/>
              <a:gd name="txT" fmla="*/ 0 h 189"/>
              <a:gd name="txR" fmla="*/ 285 w 285"/>
              <a:gd name="txB" fmla="*/ 189 h 189"/>
            </a:gdLst>
            <a:ahLst/>
            <a:cxnLst>
              <a:cxn ang="0">
                <a:pos x="285" y="42"/>
              </a:cxn>
              <a:cxn ang="0">
                <a:pos x="266" y="59"/>
              </a:cxn>
              <a:cxn ang="0">
                <a:pos x="242" y="76"/>
              </a:cxn>
              <a:cxn ang="0">
                <a:pos x="222" y="91"/>
              </a:cxn>
              <a:cxn ang="0">
                <a:pos x="203" y="105"/>
              </a:cxn>
              <a:cxn ang="0">
                <a:pos x="188" y="119"/>
              </a:cxn>
              <a:cxn ang="0">
                <a:pos x="174" y="130"/>
              </a:cxn>
              <a:cxn ang="0">
                <a:pos x="155" y="141"/>
              </a:cxn>
              <a:cxn ang="0">
                <a:pos x="145" y="153"/>
              </a:cxn>
              <a:cxn ang="0">
                <a:pos x="130" y="161"/>
              </a:cxn>
              <a:cxn ang="0">
                <a:pos x="121" y="167"/>
              </a:cxn>
              <a:cxn ang="0">
                <a:pos x="111" y="173"/>
              </a:cxn>
              <a:cxn ang="0">
                <a:pos x="101" y="178"/>
              </a:cxn>
              <a:cxn ang="0">
                <a:pos x="92" y="181"/>
              </a:cxn>
              <a:cxn ang="0">
                <a:pos x="87" y="184"/>
              </a:cxn>
              <a:cxn ang="0">
                <a:pos x="82" y="187"/>
              </a:cxn>
              <a:cxn ang="0">
                <a:pos x="77" y="187"/>
              </a:cxn>
              <a:cxn ang="0">
                <a:pos x="72" y="189"/>
              </a:cxn>
              <a:cxn ang="0">
                <a:pos x="68" y="189"/>
              </a:cxn>
              <a:cxn ang="0">
                <a:pos x="58" y="187"/>
              </a:cxn>
              <a:cxn ang="0">
                <a:pos x="53" y="184"/>
              </a:cxn>
              <a:cxn ang="0">
                <a:pos x="43" y="178"/>
              </a:cxn>
              <a:cxn ang="0">
                <a:pos x="39" y="173"/>
              </a:cxn>
              <a:cxn ang="0">
                <a:pos x="34" y="167"/>
              </a:cxn>
              <a:cxn ang="0">
                <a:pos x="24" y="158"/>
              </a:cxn>
              <a:cxn ang="0">
                <a:pos x="14" y="144"/>
              </a:cxn>
              <a:cxn ang="0">
                <a:pos x="5" y="133"/>
              </a:cxn>
              <a:cxn ang="0">
                <a:pos x="5" y="122"/>
              </a:cxn>
              <a:cxn ang="0">
                <a:pos x="0" y="110"/>
              </a:cxn>
              <a:cxn ang="0">
                <a:pos x="5" y="102"/>
              </a:cxn>
              <a:cxn ang="0">
                <a:pos x="5" y="96"/>
              </a:cxn>
              <a:cxn ang="0">
                <a:pos x="9" y="88"/>
              </a:cxn>
              <a:cxn ang="0">
                <a:pos x="14" y="85"/>
              </a:cxn>
              <a:cxn ang="0">
                <a:pos x="19" y="85"/>
              </a:cxn>
              <a:cxn ang="0">
                <a:pos x="24" y="85"/>
              </a:cxn>
              <a:cxn ang="0">
                <a:pos x="34" y="85"/>
              </a:cxn>
              <a:cxn ang="0">
                <a:pos x="43" y="85"/>
              </a:cxn>
              <a:cxn ang="0">
                <a:pos x="53" y="88"/>
              </a:cxn>
              <a:cxn ang="0">
                <a:pos x="68" y="88"/>
              </a:cxn>
              <a:cxn ang="0">
                <a:pos x="77" y="88"/>
              </a:cxn>
              <a:cxn ang="0">
                <a:pos x="87" y="85"/>
              </a:cxn>
              <a:cxn ang="0">
                <a:pos x="87" y="82"/>
              </a:cxn>
              <a:cxn ang="0">
                <a:pos x="92" y="82"/>
              </a:cxn>
              <a:cxn ang="0">
                <a:pos x="97" y="82"/>
              </a:cxn>
              <a:cxn ang="0">
                <a:pos x="106" y="79"/>
              </a:cxn>
              <a:cxn ang="0">
                <a:pos x="111" y="76"/>
              </a:cxn>
              <a:cxn ang="0">
                <a:pos x="121" y="71"/>
              </a:cxn>
              <a:cxn ang="0">
                <a:pos x="130" y="68"/>
              </a:cxn>
              <a:cxn ang="0">
                <a:pos x="145" y="62"/>
              </a:cxn>
              <a:cxn ang="0">
                <a:pos x="159" y="57"/>
              </a:cxn>
              <a:cxn ang="0">
                <a:pos x="174" y="51"/>
              </a:cxn>
              <a:cxn ang="0">
                <a:pos x="188" y="45"/>
              </a:cxn>
              <a:cxn ang="0">
                <a:pos x="203" y="37"/>
              </a:cxn>
              <a:cxn ang="0">
                <a:pos x="222" y="28"/>
              </a:cxn>
              <a:cxn ang="0">
                <a:pos x="242" y="20"/>
              </a:cxn>
              <a:cxn ang="0">
                <a:pos x="266" y="11"/>
              </a:cxn>
              <a:cxn ang="0">
                <a:pos x="285" y="0"/>
              </a:cxn>
              <a:cxn ang="0">
                <a:pos x="285" y="42"/>
              </a:cxn>
              <a:cxn ang="0">
                <a:pos x="285" y="42"/>
              </a:cxn>
            </a:cxnLst>
            <a:rect l="txL" t="txT" r="txR" b="txB"/>
            <a:pathLst>
              <a:path w="285" h="189">
                <a:moveTo>
                  <a:pt x="285" y="42"/>
                </a:moveTo>
                <a:lnTo>
                  <a:pt x="266" y="59"/>
                </a:lnTo>
                <a:lnTo>
                  <a:pt x="242" y="76"/>
                </a:lnTo>
                <a:lnTo>
                  <a:pt x="222" y="91"/>
                </a:lnTo>
                <a:lnTo>
                  <a:pt x="203" y="105"/>
                </a:lnTo>
                <a:lnTo>
                  <a:pt x="188" y="119"/>
                </a:lnTo>
                <a:lnTo>
                  <a:pt x="174" y="130"/>
                </a:lnTo>
                <a:lnTo>
                  <a:pt x="155" y="141"/>
                </a:lnTo>
                <a:lnTo>
                  <a:pt x="145" y="153"/>
                </a:lnTo>
                <a:lnTo>
                  <a:pt x="130" y="161"/>
                </a:lnTo>
                <a:lnTo>
                  <a:pt x="121" y="167"/>
                </a:lnTo>
                <a:lnTo>
                  <a:pt x="111" y="173"/>
                </a:lnTo>
                <a:lnTo>
                  <a:pt x="101" y="178"/>
                </a:lnTo>
                <a:lnTo>
                  <a:pt x="92" y="181"/>
                </a:lnTo>
                <a:lnTo>
                  <a:pt x="87" y="184"/>
                </a:lnTo>
                <a:lnTo>
                  <a:pt x="82" y="187"/>
                </a:lnTo>
                <a:lnTo>
                  <a:pt x="77" y="187"/>
                </a:lnTo>
                <a:lnTo>
                  <a:pt x="72" y="189"/>
                </a:lnTo>
                <a:lnTo>
                  <a:pt x="68" y="189"/>
                </a:lnTo>
                <a:lnTo>
                  <a:pt x="58" y="187"/>
                </a:lnTo>
                <a:lnTo>
                  <a:pt x="53" y="184"/>
                </a:lnTo>
                <a:lnTo>
                  <a:pt x="43" y="178"/>
                </a:lnTo>
                <a:lnTo>
                  <a:pt x="39" y="173"/>
                </a:lnTo>
                <a:lnTo>
                  <a:pt x="34" y="167"/>
                </a:lnTo>
                <a:lnTo>
                  <a:pt x="24" y="158"/>
                </a:lnTo>
                <a:lnTo>
                  <a:pt x="14" y="144"/>
                </a:lnTo>
                <a:lnTo>
                  <a:pt x="5" y="133"/>
                </a:lnTo>
                <a:lnTo>
                  <a:pt x="5" y="122"/>
                </a:lnTo>
                <a:lnTo>
                  <a:pt x="0" y="110"/>
                </a:lnTo>
                <a:lnTo>
                  <a:pt x="5" y="102"/>
                </a:lnTo>
                <a:lnTo>
                  <a:pt x="5" y="96"/>
                </a:lnTo>
                <a:lnTo>
                  <a:pt x="9" y="88"/>
                </a:lnTo>
                <a:lnTo>
                  <a:pt x="14" y="85"/>
                </a:lnTo>
                <a:lnTo>
                  <a:pt x="19" y="85"/>
                </a:lnTo>
                <a:lnTo>
                  <a:pt x="24" y="85"/>
                </a:lnTo>
                <a:lnTo>
                  <a:pt x="34" y="85"/>
                </a:lnTo>
                <a:lnTo>
                  <a:pt x="43" y="85"/>
                </a:lnTo>
                <a:lnTo>
                  <a:pt x="53" y="88"/>
                </a:lnTo>
                <a:lnTo>
                  <a:pt x="68" y="88"/>
                </a:lnTo>
                <a:lnTo>
                  <a:pt x="77" y="88"/>
                </a:lnTo>
                <a:lnTo>
                  <a:pt x="87" y="85"/>
                </a:lnTo>
                <a:lnTo>
                  <a:pt x="87" y="82"/>
                </a:lnTo>
                <a:lnTo>
                  <a:pt x="92" y="82"/>
                </a:lnTo>
                <a:lnTo>
                  <a:pt x="97" y="82"/>
                </a:lnTo>
                <a:lnTo>
                  <a:pt x="106" y="79"/>
                </a:lnTo>
                <a:lnTo>
                  <a:pt x="111" y="76"/>
                </a:lnTo>
                <a:lnTo>
                  <a:pt x="121" y="71"/>
                </a:lnTo>
                <a:lnTo>
                  <a:pt x="130" y="68"/>
                </a:lnTo>
                <a:lnTo>
                  <a:pt x="145" y="62"/>
                </a:lnTo>
                <a:lnTo>
                  <a:pt x="159" y="57"/>
                </a:lnTo>
                <a:lnTo>
                  <a:pt x="174" y="51"/>
                </a:lnTo>
                <a:lnTo>
                  <a:pt x="188" y="45"/>
                </a:lnTo>
                <a:lnTo>
                  <a:pt x="203" y="37"/>
                </a:lnTo>
                <a:lnTo>
                  <a:pt x="222" y="28"/>
                </a:lnTo>
                <a:lnTo>
                  <a:pt x="242" y="20"/>
                </a:lnTo>
                <a:lnTo>
                  <a:pt x="266" y="11"/>
                </a:lnTo>
                <a:lnTo>
                  <a:pt x="285" y="0"/>
                </a:lnTo>
                <a:lnTo>
                  <a:pt x="285" y="42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5" name="Freeform 21"/>
          <p:cNvSpPr/>
          <p:nvPr/>
        </p:nvSpPr>
        <p:spPr>
          <a:xfrm>
            <a:off x="6289675" y="3275013"/>
            <a:ext cx="582613" cy="754062"/>
          </a:xfrm>
          <a:custGeom>
            <a:avLst/>
            <a:gdLst>
              <a:gd name="txL" fmla="*/ 0 w 367"/>
              <a:gd name="txT" fmla="*/ 0 h 475"/>
              <a:gd name="txR" fmla="*/ 367 w 367"/>
              <a:gd name="txB" fmla="*/ 475 h 475"/>
            </a:gdLst>
            <a:ahLst/>
            <a:cxnLst>
              <a:cxn ang="0">
                <a:pos x="67" y="274"/>
              </a:cxn>
              <a:cxn ang="0">
                <a:pos x="77" y="319"/>
              </a:cxn>
              <a:cxn ang="0">
                <a:pos x="87" y="350"/>
              </a:cxn>
              <a:cxn ang="0">
                <a:pos x="130" y="384"/>
              </a:cxn>
              <a:cxn ang="0">
                <a:pos x="174" y="395"/>
              </a:cxn>
              <a:cxn ang="0">
                <a:pos x="208" y="390"/>
              </a:cxn>
              <a:cxn ang="0">
                <a:pos x="241" y="378"/>
              </a:cxn>
              <a:cxn ang="0">
                <a:pos x="270" y="361"/>
              </a:cxn>
              <a:cxn ang="0">
                <a:pos x="290" y="327"/>
              </a:cxn>
              <a:cxn ang="0">
                <a:pos x="295" y="279"/>
              </a:cxn>
              <a:cxn ang="0">
                <a:pos x="304" y="248"/>
              </a:cxn>
              <a:cxn ang="0">
                <a:pos x="314" y="234"/>
              </a:cxn>
              <a:cxn ang="0">
                <a:pos x="324" y="237"/>
              </a:cxn>
              <a:cxn ang="0">
                <a:pos x="329" y="257"/>
              </a:cxn>
              <a:cxn ang="0">
                <a:pos x="338" y="294"/>
              </a:cxn>
              <a:cxn ang="0">
                <a:pos x="343" y="342"/>
              </a:cxn>
              <a:cxn ang="0">
                <a:pos x="353" y="373"/>
              </a:cxn>
              <a:cxn ang="0">
                <a:pos x="362" y="390"/>
              </a:cxn>
              <a:cxn ang="0">
                <a:pos x="362" y="407"/>
              </a:cxn>
              <a:cxn ang="0">
                <a:pos x="353" y="421"/>
              </a:cxn>
              <a:cxn ang="0">
                <a:pos x="309" y="446"/>
              </a:cxn>
              <a:cxn ang="0">
                <a:pos x="246" y="466"/>
              </a:cxn>
              <a:cxn ang="0">
                <a:pos x="169" y="475"/>
              </a:cxn>
              <a:cxn ang="0">
                <a:pos x="130" y="472"/>
              </a:cxn>
              <a:cxn ang="0">
                <a:pos x="101" y="460"/>
              </a:cxn>
              <a:cxn ang="0">
                <a:pos x="62" y="432"/>
              </a:cxn>
              <a:cxn ang="0">
                <a:pos x="29" y="384"/>
              </a:cxn>
              <a:cxn ang="0">
                <a:pos x="24" y="370"/>
              </a:cxn>
              <a:cxn ang="0">
                <a:pos x="19" y="347"/>
              </a:cxn>
              <a:cxn ang="0">
                <a:pos x="14" y="285"/>
              </a:cxn>
              <a:cxn ang="0">
                <a:pos x="14" y="206"/>
              </a:cxn>
              <a:cxn ang="0">
                <a:pos x="14" y="138"/>
              </a:cxn>
              <a:cxn ang="0">
                <a:pos x="14" y="96"/>
              </a:cxn>
              <a:cxn ang="0">
                <a:pos x="9" y="56"/>
              </a:cxn>
              <a:cxn ang="0">
                <a:pos x="4" y="42"/>
              </a:cxn>
              <a:cxn ang="0">
                <a:pos x="0" y="25"/>
              </a:cxn>
              <a:cxn ang="0">
                <a:pos x="4" y="2"/>
              </a:cxn>
              <a:cxn ang="0">
                <a:pos x="19" y="0"/>
              </a:cxn>
              <a:cxn ang="0">
                <a:pos x="38" y="5"/>
              </a:cxn>
              <a:cxn ang="0">
                <a:pos x="67" y="25"/>
              </a:cxn>
              <a:cxn ang="0">
                <a:pos x="87" y="42"/>
              </a:cxn>
              <a:cxn ang="0">
                <a:pos x="92" y="59"/>
              </a:cxn>
              <a:cxn ang="0">
                <a:pos x="92" y="101"/>
              </a:cxn>
              <a:cxn ang="0">
                <a:pos x="82" y="132"/>
              </a:cxn>
              <a:cxn ang="0">
                <a:pos x="77" y="172"/>
              </a:cxn>
              <a:cxn ang="0">
                <a:pos x="67" y="231"/>
              </a:cxn>
            </a:cxnLst>
            <a:rect l="txL" t="txT" r="txR" b="txB"/>
            <a:pathLst>
              <a:path w="367" h="475">
                <a:moveTo>
                  <a:pt x="67" y="231"/>
                </a:moveTo>
                <a:lnTo>
                  <a:pt x="67" y="254"/>
                </a:lnTo>
                <a:lnTo>
                  <a:pt x="67" y="274"/>
                </a:lnTo>
                <a:lnTo>
                  <a:pt x="72" y="291"/>
                </a:lnTo>
                <a:lnTo>
                  <a:pt x="72" y="308"/>
                </a:lnTo>
                <a:lnTo>
                  <a:pt x="77" y="319"/>
                </a:lnTo>
                <a:lnTo>
                  <a:pt x="77" y="330"/>
                </a:lnTo>
                <a:lnTo>
                  <a:pt x="82" y="342"/>
                </a:lnTo>
                <a:lnTo>
                  <a:pt x="87" y="350"/>
                </a:lnTo>
                <a:lnTo>
                  <a:pt x="96" y="364"/>
                </a:lnTo>
                <a:lnTo>
                  <a:pt x="111" y="376"/>
                </a:lnTo>
                <a:lnTo>
                  <a:pt x="130" y="384"/>
                </a:lnTo>
                <a:lnTo>
                  <a:pt x="150" y="393"/>
                </a:lnTo>
                <a:lnTo>
                  <a:pt x="164" y="393"/>
                </a:lnTo>
                <a:lnTo>
                  <a:pt x="174" y="395"/>
                </a:lnTo>
                <a:lnTo>
                  <a:pt x="183" y="393"/>
                </a:lnTo>
                <a:lnTo>
                  <a:pt x="198" y="393"/>
                </a:lnTo>
                <a:lnTo>
                  <a:pt x="208" y="390"/>
                </a:lnTo>
                <a:lnTo>
                  <a:pt x="217" y="387"/>
                </a:lnTo>
                <a:lnTo>
                  <a:pt x="232" y="381"/>
                </a:lnTo>
                <a:lnTo>
                  <a:pt x="241" y="378"/>
                </a:lnTo>
                <a:lnTo>
                  <a:pt x="251" y="373"/>
                </a:lnTo>
                <a:lnTo>
                  <a:pt x="261" y="367"/>
                </a:lnTo>
                <a:lnTo>
                  <a:pt x="270" y="361"/>
                </a:lnTo>
                <a:lnTo>
                  <a:pt x="275" y="353"/>
                </a:lnTo>
                <a:lnTo>
                  <a:pt x="285" y="342"/>
                </a:lnTo>
                <a:lnTo>
                  <a:pt x="290" y="327"/>
                </a:lnTo>
                <a:lnTo>
                  <a:pt x="290" y="311"/>
                </a:lnTo>
                <a:lnTo>
                  <a:pt x="295" y="294"/>
                </a:lnTo>
                <a:lnTo>
                  <a:pt x="295" y="279"/>
                </a:lnTo>
                <a:lnTo>
                  <a:pt x="299" y="268"/>
                </a:lnTo>
                <a:lnTo>
                  <a:pt x="304" y="257"/>
                </a:lnTo>
                <a:lnTo>
                  <a:pt x="304" y="248"/>
                </a:lnTo>
                <a:lnTo>
                  <a:pt x="309" y="240"/>
                </a:lnTo>
                <a:lnTo>
                  <a:pt x="314" y="237"/>
                </a:lnTo>
                <a:lnTo>
                  <a:pt x="314" y="234"/>
                </a:lnTo>
                <a:lnTo>
                  <a:pt x="319" y="231"/>
                </a:lnTo>
                <a:lnTo>
                  <a:pt x="319" y="234"/>
                </a:lnTo>
                <a:lnTo>
                  <a:pt x="324" y="237"/>
                </a:lnTo>
                <a:lnTo>
                  <a:pt x="324" y="240"/>
                </a:lnTo>
                <a:lnTo>
                  <a:pt x="329" y="248"/>
                </a:lnTo>
                <a:lnTo>
                  <a:pt x="329" y="257"/>
                </a:lnTo>
                <a:lnTo>
                  <a:pt x="333" y="268"/>
                </a:lnTo>
                <a:lnTo>
                  <a:pt x="333" y="279"/>
                </a:lnTo>
                <a:lnTo>
                  <a:pt x="338" y="294"/>
                </a:lnTo>
                <a:lnTo>
                  <a:pt x="338" y="311"/>
                </a:lnTo>
                <a:lnTo>
                  <a:pt x="338" y="327"/>
                </a:lnTo>
                <a:lnTo>
                  <a:pt x="343" y="342"/>
                </a:lnTo>
                <a:lnTo>
                  <a:pt x="348" y="353"/>
                </a:lnTo>
                <a:lnTo>
                  <a:pt x="348" y="361"/>
                </a:lnTo>
                <a:lnTo>
                  <a:pt x="353" y="373"/>
                </a:lnTo>
                <a:lnTo>
                  <a:pt x="358" y="378"/>
                </a:lnTo>
                <a:lnTo>
                  <a:pt x="358" y="384"/>
                </a:lnTo>
                <a:lnTo>
                  <a:pt x="362" y="390"/>
                </a:lnTo>
                <a:lnTo>
                  <a:pt x="367" y="395"/>
                </a:lnTo>
                <a:lnTo>
                  <a:pt x="367" y="401"/>
                </a:lnTo>
                <a:lnTo>
                  <a:pt x="362" y="407"/>
                </a:lnTo>
                <a:lnTo>
                  <a:pt x="362" y="409"/>
                </a:lnTo>
                <a:lnTo>
                  <a:pt x="358" y="415"/>
                </a:lnTo>
                <a:lnTo>
                  <a:pt x="353" y="421"/>
                </a:lnTo>
                <a:lnTo>
                  <a:pt x="348" y="426"/>
                </a:lnTo>
                <a:lnTo>
                  <a:pt x="329" y="435"/>
                </a:lnTo>
                <a:lnTo>
                  <a:pt x="309" y="446"/>
                </a:lnTo>
                <a:lnTo>
                  <a:pt x="290" y="455"/>
                </a:lnTo>
                <a:lnTo>
                  <a:pt x="270" y="460"/>
                </a:lnTo>
                <a:lnTo>
                  <a:pt x="246" y="466"/>
                </a:lnTo>
                <a:lnTo>
                  <a:pt x="222" y="469"/>
                </a:lnTo>
                <a:lnTo>
                  <a:pt x="198" y="475"/>
                </a:lnTo>
                <a:lnTo>
                  <a:pt x="169" y="475"/>
                </a:lnTo>
                <a:lnTo>
                  <a:pt x="154" y="475"/>
                </a:lnTo>
                <a:lnTo>
                  <a:pt x="145" y="472"/>
                </a:lnTo>
                <a:lnTo>
                  <a:pt x="130" y="472"/>
                </a:lnTo>
                <a:lnTo>
                  <a:pt x="121" y="469"/>
                </a:lnTo>
                <a:lnTo>
                  <a:pt x="111" y="466"/>
                </a:lnTo>
                <a:lnTo>
                  <a:pt x="101" y="460"/>
                </a:lnTo>
                <a:lnTo>
                  <a:pt x="92" y="455"/>
                </a:lnTo>
                <a:lnTo>
                  <a:pt x="82" y="446"/>
                </a:lnTo>
                <a:lnTo>
                  <a:pt x="62" y="432"/>
                </a:lnTo>
                <a:lnTo>
                  <a:pt x="43" y="415"/>
                </a:lnTo>
                <a:lnTo>
                  <a:pt x="33" y="401"/>
                </a:lnTo>
                <a:lnTo>
                  <a:pt x="29" y="384"/>
                </a:lnTo>
                <a:lnTo>
                  <a:pt x="24" y="381"/>
                </a:lnTo>
                <a:lnTo>
                  <a:pt x="24" y="376"/>
                </a:lnTo>
                <a:lnTo>
                  <a:pt x="24" y="370"/>
                </a:lnTo>
                <a:lnTo>
                  <a:pt x="24" y="361"/>
                </a:lnTo>
                <a:lnTo>
                  <a:pt x="19" y="356"/>
                </a:lnTo>
                <a:lnTo>
                  <a:pt x="19" y="347"/>
                </a:lnTo>
                <a:lnTo>
                  <a:pt x="19" y="330"/>
                </a:lnTo>
                <a:lnTo>
                  <a:pt x="19" y="308"/>
                </a:lnTo>
                <a:lnTo>
                  <a:pt x="14" y="285"/>
                </a:lnTo>
                <a:lnTo>
                  <a:pt x="14" y="260"/>
                </a:lnTo>
                <a:lnTo>
                  <a:pt x="14" y="231"/>
                </a:lnTo>
                <a:lnTo>
                  <a:pt x="14" y="206"/>
                </a:lnTo>
                <a:lnTo>
                  <a:pt x="14" y="180"/>
                </a:lnTo>
                <a:lnTo>
                  <a:pt x="14" y="158"/>
                </a:lnTo>
                <a:lnTo>
                  <a:pt x="14" y="138"/>
                </a:lnTo>
                <a:lnTo>
                  <a:pt x="14" y="121"/>
                </a:lnTo>
                <a:lnTo>
                  <a:pt x="14" y="107"/>
                </a:lnTo>
                <a:lnTo>
                  <a:pt x="14" y="96"/>
                </a:lnTo>
                <a:lnTo>
                  <a:pt x="14" y="87"/>
                </a:lnTo>
                <a:lnTo>
                  <a:pt x="14" y="70"/>
                </a:lnTo>
                <a:lnTo>
                  <a:pt x="9" y="56"/>
                </a:lnTo>
                <a:lnTo>
                  <a:pt x="9" y="50"/>
                </a:lnTo>
                <a:lnTo>
                  <a:pt x="9" y="45"/>
                </a:lnTo>
                <a:lnTo>
                  <a:pt x="4" y="42"/>
                </a:lnTo>
                <a:lnTo>
                  <a:pt x="4" y="39"/>
                </a:lnTo>
                <a:lnTo>
                  <a:pt x="0" y="31"/>
                </a:lnTo>
                <a:lnTo>
                  <a:pt x="0" y="25"/>
                </a:lnTo>
                <a:lnTo>
                  <a:pt x="0" y="14"/>
                </a:lnTo>
                <a:lnTo>
                  <a:pt x="4" y="2"/>
                </a:lnTo>
                <a:lnTo>
                  <a:pt x="9" y="0"/>
                </a:lnTo>
                <a:lnTo>
                  <a:pt x="14" y="0"/>
                </a:lnTo>
                <a:lnTo>
                  <a:pt x="19" y="0"/>
                </a:lnTo>
                <a:lnTo>
                  <a:pt x="24" y="0"/>
                </a:lnTo>
                <a:lnTo>
                  <a:pt x="33" y="2"/>
                </a:lnTo>
                <a:lnTo>
                  <a:pt x="38" y="5"/>
                </a:lnTo>
                <a:lnTo>
                  <a:pt x="53" y="11"/>
                </a:lnTo>
                <a:lnTo>
                  <a:pt x="62" y="19"/>
                </a:lnTo>
                <a:lnTo>
                  <a:pt x="67" y="25"/>
                </a:lnTo>
                <a:lnTo>
                  <a:pt x="77" y="31"/>
                </a:lnTo>
                <a:lnTo>
                  <a:pt x="82" y="36"/>
                </a:lnTo>
                <a:lnTo>
                  <a:pt x="87" y="42"/>
                </a:lnTo>
                <a:lnTo>
                  <a:pt x="92" y="48"/>
                </a:lnTo>
                <a:lnTo>
                  <a:pt x="92" y="53"/>
                </a:lnTo>
                <a:lnTo>
                  <a:pt x="92" y="59"/>
                </a:lnTo>
                <a:lnTo>
                  <a:pt x="92" y="73"/>
                </a:lnTo>
                <a:lnTo>
                  <a:pt x="92" y="87"/>
                </a:lnTo>
                <a:lnTo>
                  <a:pt x="92" y="101"/>
                </a:lnTo>
                <a:lnTo>
                  <a:pt x="87" y="115"/>
                </a:lnTo>
                <a:lnTo>
                  <a:pt x="82" y="124"/>
                </a:lnTo>
                <a:lnTo>
                  <a:pt x="82" y="132"/>
                </a:lnTo>
                <a:lnTo>
                  <a:pt x="77" y="144"/>
                </a:lnTo>
                <a:lnTo>
                  <a:pt x="77" y="158"/>
                </a:lnTo>
                <a:lnTo>
                  <a:pt x="77" y="172"/>
                </a:lnTo>
                <a:lnTo>
                  <a:pt x="72" y="192"/>
                </a:lnTo>
                <a:lnTo>
                  <a:pt x="72" y="209"/>
                </a:lnTo>
                <a:lnTo>
                  <a:pt x="67" y="231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6" name="Freeform 22"/>
          <p:cNvSpPr/>
          <p:nvPr/>
        </p:nvSpPr>
        <p:spPr>
          <a:xfrm>
            <a:off x="6373813" y="3359150"/>
            <a:ext cx="398462" cy="319088"/>
          </a:xfrm>
          <a:custGeom>
            <a:avLst/>
            <a:gdLst>
              <a:gd name="txL" fmla="*/ 0 w 251"/>
              <a:gd name="txT" fmla="*/ 0 h 201"/>
              <a:gd name="txR" fmla="*/ 251 w 251"/>
              <a:gd name="txB" fmla="*/ 201 h 201"/>
            </a:gdLst>
            <a:ahLst/>
            <a:cxnLst>
              <a:cxn ang="0">
                <a:pos x="150" y="26"/>
              </a:cxn>
              <a:cxn ang="0">
                <a:pos x="150" y="17"/>
              </a:cxn>
              <a:cxn ang="0">
                <a:pos x="150" y="12"/>
              </a:cxn>
              <a:cxn ang="0">
                <a:pos x="150" y="6"/>
              </a:cxn>
              <a:cxn ang="0">
                <a:pos x="159" y="0"/>
              </a:cxn>
              <a:cxn ang="0">
                <a:pos x="159" y="0"/>
              </a:cxn>
              <a:cxn ang="0">
                <a:pos x="164" y="0"/>
              </a:cxn>
              <a:cxn ang="0">
                <a:pos x="169" y="3"/>
              </a:cxn>
              <a:cxn ang="0">
                <a:pos x="174" y="6"/>
              </a:cxn>
              <a:cxn ang="0">
                <a:pos x="184" y="9"/>
              </a:cxn>
              <a:cxn ang="0">
                <a:pos x="193" y="14"/>
              </a:cxn>
              <a:cxn ang="0">
                <a:pos x="203" y="20"/>
              </a:cxn>
              <a:cxn ang="0">
                <a:pos x="213" y="26"/>
              </a:cxn>
              <a:cxn ang="0">
                <a:pos x="222" y="34"/>
              </a:cxn>
              <a:cxn ang="0">
                <a:pos x="232" y="43"/>
              </a:cxn>
              <a:cxn ang="0">
                <a:pos x="237" y="48"/>
              </a:cxn>
              <a:cxn ang="0">
                <a:pos x="242" y="54"/>
              </a:cxn>
              <a:cxn ang="0">
                <a:pos x="246" y="60"/>
              </a:cxn>
              <a:cxn ang="0">
                <a:pos x="251" y="65"/>
              </a:cxn>
              <a:cxn ang="0">
                <a:pos x="251" y="71"/>
              </a:cxn>
              <a:cxn ang="0">
                <a:pos x="251" y="77"/>
              </a:cxn>
              <a:cxn ang="0">
                <a:pos x="251" y="82"/>
              </a:cxn>
              <a:cxn ang="0">
                <a:pos x="251" y="91"/>
              </a:cxn>
              <a:cxn ang="0">
                <a:pos x="246" y="96"/>
              </a:cxn>
              <a:cxn ang="0">
                <a:pos x="237" y="102"/>
              </a:cxn>
              <a:cxn ang="0">
                <a:pos x="232" y="111"/>
              </a:cxn>
              <a:cxn ang="0">
                <a:pos x="222" y="116"/>
              </a:cxn>
              <a:cxn ang="0">
                <a:pos x="208" y="122"/>
              </a:cxn>
              <a:cxn ang="0">
                <a:pos x="193" y="130"/>
              </a:cxn>
              <a:cxn ang="0">
                <a:pos x="179" y="139"/>
              </a:cxn>
              <a:cxn ang="0">
                <a:pos x="159" y="147"/>
              </a:cxn>
              <a:cxn ang="0">
                <a:pos x="135" y="156"/>
              </a:cxn>
              <a:cxn ang="0">
                <a:pos x="111" y="164"/>
              </a:cxn>
              <a:cxn ang="0">
                <a:pos x="87" y="176"/>
              </a:cxn>
              <a:cxn ang="0">
                <a:pos x="58" y="184"/>
              </a:cxn>
              <a:cxn ang="0">
                <a:pos x="29" y="192"/>
              </a:cxn>
              <a:cxn ang="0">
                <a:pos x="0" y="201"/>
              </a:cxn>
              <a:cxn ang="0">
                <a:pos x="0" y="164"/>
              </a:cxn>
              <a:cxn ang="0">
                <a:pos x="24" y="153"/>
              </a:cxn>
              <a:cxn ang="0">
                <a:pos x="48" y="139"/>
              </a:cxn>
              <a:cxn ang="0">
                <a:pos x="72" y="127"/>
              </a:cxn>
              <a:cxn ang="0">
                <a:pos x="92" y="116"/>
              </a:cxn>
              <a:cxn ang="0">
                <a:pos x="106" y="105"/>
              </a:cxn>
              <a:cxn ang="0">
                <a:pos x="121" y="94"/>
              </a:cxn>
              <a:cxn ang="0">
                <a:pos x="130" y="82"/>
              </a:cxn>
              <a:cxn ang="0">
                <a:pos x="140" y="77"/>
              </a:cxn>
              <a:cxn ang="0">
                <a:pos x="145" y="68"/>
              </a:cxn>
              <a:cxn ang="0">
                <a:pos x="150" y="60"/>
              </a:cxn>
              <a:cxn ang="0">
                <a:pos x="155" y="54"/>
              </a:cxn>
              <a:cxn ang="0">
                <a:pos x="155" y="48"/>
              </a:cxn>
              <a:cxn ang="0">
                <a:pos x="155" y="37"/>
              </a:cxn>
              <a:cxn ang="0">
                <a:pos x="150" y="26"/>
              </a:cxn>
              <a:cxn ang="0">
                <a:pos x="150" y="26"/>
              </a:cxn>
            </a:cxnLst>
            <a:rect l="txL" t="txT" r="txR" b="txB"/>
            <a:pathLst>
              <a:path w="251" h="201">
                <a:moveTo>
                  <a:pt x="150" y="26"/>
                </a:moveTo>
                <a:lnTo>
                  <a:pt x="150" y="17"/>
                </a:lnTo>
                <a:lnTo>
                  <a:pt x="150" y="12"/>
                </a:lnTo>
                <a:lnTo>
                  <a:pt x="150" y="6"/>
                </a:lnTo>
                <a:lnTo>
                  <a:pt x="159" y="0"/>
                </a:lnTo>
                <a:lnTo>
                  <a:pt x="164" y="0"/>
                </a:lnTo>
                <a:lnTo>
                  <a:pt x="169" y="3"/>
                </a:lnTo>
                <a:lnTo>
                  <a:pt x="174" y="6"/>
                </a:lnTo>
                <a:lnTo>
                  <a:pt x="184" y="9"/>
                </a:lnTo>
                <a:lnTo>
                  <a:pt x="193" y="14"/>
                </a:lnTo>
                <a:lnTo>
                  <a:pt x="203" y="20"/>
                </a:lnTo>
                <a:lnTo>
                  <a:pt x="213" y="26"/>
                </a:lnTo>
                <a:lnTo>
                  <a:pt x="222" y="34"/>
                </a:lnTo>
                <a:lnTo>
                  <a:pt x="232" y="43"/>
                </a:lnTo>
                <a:lnTo>
                  <a:pt x="237" y="48"/>
                </a:lnTo>
                <a:lnTo>
                  <a:pt x="242" y="54"/>
                </a:lnTo>
                <a:lnTo>
                  <a:pt x="246" y="60"/>
                </a:lnTo>
                <a:lnTo>
                  <a:pt x="251" y="65"/>
                </a:lnTo>
                <a:lnTo>
                  <a:pt x="251" y="71"/>
                </a:lnTo>
                <a:lnTo>
                  <a:pt x="251" y="77"/>
                </a:lnTo>
                <a:lnTo>
                  <a:pt x="251" y="82"/>
                </a:lnTo>
                <a:lnTo>
                  <a:pt x="251" y="91"/>
                </a:lnTo>
                <a:lnTo>
                  <a:pt x="246" y="96"/>
                </a:lnTo>
                <a:lnTo>
                  <a:pt x="237" y="102"/>
                </a:lnTo>
                <a:lnTo>
                  <a:pt x="232" y="111"/>
                </a:lnTo>
                <a:lnTo>
                  <a:pt x="222" y="116"/>
                </a:lnTo>
                <a:lnTo>
                  <a:pt x="208" y="122"/>
                </a:lnTo>
                <a:lnTo>
                  <a:pt x="193" y="130"/>
                </a:lnTo>
                <a:lnTo>
                  <a:pt x="179" y="139"/>
                </a:lnTo>
                <a:lnTo>
                  <a:pt x="159" y="147"/>
                </a:lnTo>
                <a:lnTo>
                  <a:pt x="135" y="156"/>
                </a:lnTo>
                <a:lnTo>
                  <a:pt x="111" y="164"/>
                </a:lnTo>
                <a:lnTo>
                  <a:pt x="87" y="176"/>
                </a:lnTo>
                <a:lnTo>
                  <a:pt x="58" y="184"/>
                </a:lnTo>
                <a:lnTo>
                  <a:pt x="29" y="192"/>
                </a:lnTo>
                <a:lnTo>
                  <a:pt x="0" y="201"/>
                </a:lnTo>
                <a:lnTo>
                  <a:pt x="0" y="164"/>
                </a:lnTo>
                <a:lnTo>
                  <a:pt x="24" y="153"/>
                </a:lnTo>
                <a:lnTo>
                  <a:pt x="48" y="139"/>
                </a:lnTo>
                <a:lnTo>
                  <a:pt x="72" y="127"/>
                </a:lnTo>
                <a:lnTo>
                  <a:pt x="92" y="116"/>
                </a:lnTo>
                <a:lnTo>
                  <a:pt x="106" y="105"/>
                </a:lnTo>
                <a:lnTo>
                  <a:pt x="121" y="94"/>
                </a:lnTo>
                <a:lnTo>
                  <a:pt x="130" y="82"/>
                </a:lnTo>
                <a:lnTo>
                  <a:pt x="140" y="77"/>
                </a:lnTo>
                <a:lnTo>
                  <a:pt x="145" y="68"/>
                </a:lnTo>
                <a:lnTo>
                  <a:pt x="150" y="60"/>
                </a:lnTo>
                <a:lnTo>
                  <a:pt x="155" y="54"/>
                </a:lnTo>
                <a:lnTo>
                  <a:pt x="155" y="48"/>
                </a:lnTo>
                <a:lnTo>
                  <a:pt x="155" y="37"/>
                </a:lnTo>
                <a:lnTo>
                  <a:pt x="150" y="26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8" name="Freeform 23"/>
          <p:cNvSpPr/>
          <p:nvPr/>
        </p:nvSpPr>
        <p:spPr>
          <a:xfrm>
            <a:off x="9255125" y="2714625"/>
            <a:ext cx="952500" cy="539750"/>
          </a:xfrm>
          <a:custGeom>
            <a:avLst/>
            <a:gdLst>
              <a:gd name="txL" fmla="*/ 0 w 600"/>
              <a:gd name="txT" fmla="*/ 0 h 340"/>
              <a:gd name="txR" fmla="*/ 600 w 600"/>
              <a:gd name="txB" fmla="*/ 340 h 340"/>
            </a:gdLst>
            <a:ahLst/>
            <a:cxnLst>
              <a:cxn ang="0">
                <a:pos x="310" y="311"/>
              </a:cxn>
              <a:cxn ang="0">
                <a:pos x="344" y="263"/>
              </a:cxn>
              <a:cxn ang="0">
                <a:pos x="368" y="221"/>
              </a:cxn>
              <a:cxn ang="0">
                <a:pos x="392" y="184"/>
              </a:cxn>
              <a:cxn ang="0">
                <a:pos x="411" y="153"/>
              </a:cxn>
              <a:cxn ang="0">
                <a:pos x="426" y="127"/>
              </a:cxn>
              <a:cxn ang="0">
                <a:pos x="436" y="108"/>
              </a:cxn>
              <a:cxn ang="0">
                <a:pos x="440" y="96"/>
              </a:cxn>
              <a:cxn ang="0">
                <a:pos x="440" y="91"/>
              </a:cxn>
              <a:cxn ang="0">
                <a:pos x="436" y="85"/>
              </a:cxn>
              <a:cxn ang="0">
                <a:pos x="421" y="82"/>
              </a:cxn>
              <a:cxn ang="0">
                <a:pos x="402" y="79"/>
              </a:cxn>
              <a:cxn ang="0">
                <a:pos x="382" y="85"/>
              </a:cxn>
              <a:cxn ang="0">
                <a:pos x="358" y="91"/>
              </a:cxn>
              <a:cxn ang="0">
                <a:pos x="324" y="102"/>
              </a:cxn>
              <a:cxn ang="0">
                <a:pos x="286" y="116"/>
              </a:cxn>
              <a:cxn ang="0">
                <a:pos x="237" y="139"/>
              </a:cxn>
              <a:cxn ang="0">
                <a:pos x="194" y="161"/>
              </a:cxn>
              <a:cxn ang="0">
                <a:pos x="160" y="176"/>
              </a:cxn>
              <a:cxn ang="0">
                <a:pos x="131" y="184"/>
              </a:cxn>
              <a:cxn ang="0">
                <a:pos x="107" y="187"/>
              </a:cxn>
              <a:cxn ang="0">
                <a:pos x="87" y="184"/>
              </a:cxn>
              <a:cxn ang="0">
                <a:pos x="68" y="178"/>
              </a:cxn>
              <a:cxn ang="0">
                <a:pos x="53" y="164"/>
              </a:cxn>
              <a:cxn ang="0">
                <a:pos x="39" y="147"/>
              </a:cxn>
              <a:cxn ang="0">
                <a:pos x="10" y="116"/>
              </a:cxn>
              <a:cxn ang="0">
                <a:pos x="5" y="105"/>
              </a:cxn>
              <a:cxn ang="0">
                <a:pos x="0" y="96"/>
              </a:cxn>
              <a:cxn ang="0">
                <a:pos x="5" y="94"/>
              </a:cxn>
              <a:cxn ang="0">
                <a:pos x="20" y="91"/>
              </a:cxn>
              <a:cxn ang="0">
                <a:pos x="39" y="91"/>
              </a:cxn>
              <a:cxn ang="0">
                <a:pos x="68" y="91"/>
              </a:cxn>
              <a:cxn ang="0">
                <a:pos x="121" y="91"/>
              </a:cxn>
              <a:cxn ang="0">
                <a:pos x="169" y="85"/>
              </a:cxn>
              <a:cxn ang="0">
                <a:pos x="194" y="79"/>
              </a:cxn>
              <a:cxn ang="0">
                <a:pos x="223" y="71"/>
              </a:cxn>
              <a:cxn ang="0">
                <a:pos x="257" y="62"/>
              </a:cxn>
              <a:cxn ang="0">
                <a:pos x="300" y="48"/>
              </a:cxn>
              <a:cxn ang="0">
                <a:pos x="339" y="34"/>
              </a:cxn>
              <a:cxn ang="0">
                <a:pos x="373" y="23"/>
              </a:cxn>
              <a:cxn ang="0">
                <a:pos x="397" y="14"/>
              </a:cxn>
              <a:cxn ang="0">
                <a:pos x="411" y="9"/>
              </a:cxn>
              <a:cxn ang="0">
                <a:pos x="431" y="0"/>
              </a:cxn>
              <a:cxn ang="0">
                <a:pos x="445" y="0"/>
              </a:cxn>
              <a:cxn ang="0">
                <a:pos x="455" y="3"/>
              </a:cxn>
              <a:cxn ang="0">
                <a:pos x="474" y="12"/>
              </a:cxn>
              <a:cxn ang="0">
                <a:pos x="498" y="26"/>
              </a:cxn>
              <a:cxn ang="0">
                <a:pos x="532" y="48"/>
              </a:cxn>
              <a:cxn ang="0">
                <a:pos x="561" y="74"/>
              </a:cxn>
              <a:cxn ang="0">
                <a:pos x="585" y="94"/>
              </a:cxn>
              <a:cxn ang="0">
                <a:pos x="595" y="111"/>
              </a:cxn>
              <a:cxn ang="0">
                <a:pos x="600" y="119"/>
              </a:cxn>
              <a:cxn ang="0">
                <a:pos x="595" y="127"/>
              </a:cxn>
              <a:cxn ang="0">
                <a:pos x="571" y="133"/>
              </a:cxn>
              <a:cxn ang="0">
                <a:pos x="561" y="139"/>
              </a:cxn>
              <a:cxn ang="0">
                <a:pos x="542" y="150"/>
              </a:cxn>
              <a:cxn ang="0">
                <a:pos x="518" y="167"/>
              </a:cxn>
              <a:cxn ang="0">
                <a:pos x="494" y="190"/>
              </a:cxn>
              <a:cxn ang="0">
                <a:pos x="455" y="218"/>
              </a:cxn>
              <a:cxn ang="0">
                <a:pos x="416" y="252"/>
              </a:cxn>
              <a:cxn ang="0">
                <a:pos x="373" y="294"/>
              </a:cxn>
              <a:cxn ang="0">
                <a:pos x="324" y="340"/>
              </a:cxn>
            </a:cxnLst>
            <a:rect l="txL" t="txT" r="txR" b="txB"/>
            <a:pathLst>
              <a:path w="600" h="340">
                <a:moveTo>
                  <a:pt x="324" y="340"/>
                </a:moveTo>
                <a:lnTo>
                  <a:pt x="310" y="311"/>
                </a:lnTo>
                <a:lnTo>
                  <a:pt x="324" y="286"/>
                </a:lnTo>
                <a:lnTo>
                  <a:pt x="344" y="263"/>
                </a:lnTo>
                <a:lnTo>
                  <a:pt x="353" y="241"/>
                </a:lnTo>
                <a:lnTo>
                  <a:pt x="368" y="221"/>
                </a:lnTo>
                <a:lnTo>
                  <a:pt x="382" y="201"/>
                </a:lnTo>
                <a:lnTo>
                  <a:pt x="392" y="184"/>
                </a:lnTo>
                <a:lnTo>
                  <a:pt x="402" y="167"/>
                </a:lnTo>
                <a:lnTo>
                  <a:pt x="411" y="153"/>
                </a:lnTo>
                <a:lnTo>
                  <a:pt x="421" y="139"/>
                </a:lnTo>
                <a:lnTo>
                  <a:pt x="426" y="127"/>
                </a:lnTo>
                <a:lnTo>
                  <a:pt x="431" y="116"/>
                </a:lnTo>
                <a:lnTo>
                  <a:pt x="436" y="108"/>
                </a:lnTo>
                <a:lnTo>
                  <a:pt x="440" y="102"/>
                </a:lnTo>
                <a:lnTo>
                  <a:pt x="440" y="96"/>
                </a:lnTo>
                <a:lnTo>
                  <a:pt x="440" y="94"/>
                </a:lnTo>
                <a:lnTo>
                  <a:pt x="440" y="91"/>
                </a:lnTo>
                <a:lnTo>
                  <a:pt x="440" y="88"/>
                </a:lnTo>
                <a:lnTo>
                  <a:pt x="436" y="85"/>
                </a:lnTo>
                <a:lnTo>
                  <a:pt x="426" y="82"/>
                </a:lnTo>
                <a:lnTo>
                  <a:pt x="421" y="82"/>
                </a:lnTo>
                <a:lnTo>
                  <a:pt x="411" y="82"/>
                </a:lnTo>
                <a:lnTo>
                  <a:pt x="402" y="79"/>
                </a:lnTo>
                <a:lnTo>
                  <a:pt x="392" y="82"/>
                </a:lnTo>
                <a:lnTo>
                  <a:pt x="382" y="85"/>
                </a:lnTo>
                <a:lnTo>
                  <a:pt x="368" y="88"/>
                </a:lnTo>
                <a:lnTo>
                  <a:pt x="358" y="91"/>
                </a:lnTo>
                <a:lnTo>
                  <a:pt x="339" y="96"/>
                </a:lnTo>
                <a:lnTo>
                  <a:pt x="324" y="102"/>
                </a:lnTo>
                <a:lnTo>
                  <a:pt x="305" y="108"/>
                </a:lnTo>
                <a:lnTo>
                  <a:pt x="286" y="116"/>
                </a:lnTo>
                <a:lnTo>
                  <a:pt x="261" y="127"/>
                </a:lnTo>
                <a:lnTo>
                  <a:pt x="237" y="139"/>
                </a:lnTo>
                <a:lnTo>
                  <a:pt x="218" y="150"/>
                </a:lnTo>
                <a:lnTo>
                  <a:pt x="194" y="161"/>
                </a:lnTo>
                <a:lnTo>
                  <a:pt x="174" y="170"/>
                </a:lnTo>
                <a:lnTo>
                  <a:pt x="160" y="176"/>
                </a:lnTo>
                <a:lnTo>
                  <a:pt x="145" y="181"/>
                </a:lnTo>
                <a:lnTo>
                  <a:pt x="131" y="184"/>
                </a:lnTo>
                <a:lnTo>
                  <a:pt x="116" y="187"/>
                </a:lnTo>
                <a:lnTo>
                  <a:pt x="107" y="187"/>
                </a:lnTo>
                <a:lnTo>
                  <a:pt x="97" y="187"/>
                </a:lnTo>
                <a:lnTo>
                  <a:pt x="87" y="184"/>
                </a:lnTo>
                <a:lnTo>
                  <a:pt x="78" y="181"/>
                </a:lnTo>
                <a:lnTo>
                  <a:pt x="68" y="178"/>
                </a:lnTo>
                <a:lnTo>
                  <a:pt x="58" y="170"/>
                </a:lnTo>
                <a:lnTo>
                  <a:pt x="53" y="164"/>
                </a:lnTo>
                <a:lnTo>
                  <a:pt x="44" y="156"/>
                </a:lnTo>
                <a:lnTo>
                  <a:pt x="39" y="147"/>
                </a:lnTo>
                <a:lnTo>
                  <a:pt x="20" y="130"/>
                </a:lnTo>
                <a:lnTo>
                  <a:pt x="10" y="116"/>
                </a:lnTo>
                <a:lnTo>
                  <a:pt x="5" y="111"/>
                </a:lnTo>
                <a:lnTo>
                  <a:pt x="5" y="105"/>
                </a:lnTo>
                <a:lnTo>
                  <a:pt x="0" y="102"/>
                </a:lnTo>
                <a:lnTo>
                  <a:pt x="0" y="96"/>
                </a:lnTo>
                <a:lnTo>
                  <a:pt x="5" y="94"/>
                </a:lnTo>
                <a:lnTo>
                  <a:pt x="10" y="94"/>
                </a:lnTo>
                <a:lnTo>
                  <a:pt x="20" y="91"/>
                </a:lnTo>
                <a:lnTo>
                  <a:pt x="29" y="91"/>
                </a:lnTo>
                <a:lnTo>
                  <a:pt x="39" y="91"/>
                </a:lnTo>
                <a:lnTo>
                  <a:pt x="53" y="91"/>
                </a:lnTo>
                <a:lnTo>
                  <a:pt x="68" y="91"/>
                </a:lnTo>
                <a:lnTo>
                  <a:pt x="97" y="91"/>
                </a:lnTo>
                <a:lnTo>
                  <a:pt x="121" y="91"/>
                </a:lnTo>
                <a:lnTo>
                  <a:pt x="145" y="88"/>
                </a:lnTo>
                <a:lnTo>
                  <a:pt x="169" y="85"/>
                </a:lnTo>
                <a:lnTo>
                  <a:pt x="179" y="82"/>
                </a:lnTo>
                <a:lnTo>
                  <a:pt x="194" y="79"/>
                </a:lnTo>
                <a:lnTo>
                  <a:pt x="208" y="77"/>
                </a:lnTo>
                <a:lnTo>
                  <a:pt x="223" y="71"/>
                </a:lnTo>
                <a:lnTo>
                  <a:pt x="237" y="68"/>
                </a:lnTo>
                <a:lnTo>
                  <a:pt x="257" y="62"/>
                </a:lnTo>
                <a:lnTo>
                  <a:pt x="276" y="57"/>
                </a:lnTo>
                <a:lnTo>
                  <a:pt x="300" y="48"/>
                </a:lnTo>
                <a:lnTo>
                  <a:pt x="319" y="43"/>
                </a:lnTo>
                <a:lnTo>
                  <a:pt x="339" y="34"/>
                </a:lnTo>
                <a:lnTo>
                  <a:pt x="358" y="29"/>
                </a:lnTo>
                <a:lnTo>
                  <a:pt x="373" y="23"/>
                </a:lnTo>
                <a:lnTo>
                  <a:pt x="382" y="17"/>
                </a:lnTo>
                <a:lnTo>
                  <a:pt x="397" y="14"/>
                </a:lnTo>
                <a:lnTo>
                  <a:pt x="406" y="12"/>
                </a:lnTo>
                <a:lnTo>
                  <a:pt x="411" y="9"/>
                </a:lnTo>
                <a:lnTo>
                  <a:pt x="421" y="3"/>
                </a:lnTo>
                <a:lnTo>
                  <a:pt x="431" y="0"/>
                </a:lnTo>
                <a:lnTo>
                  <a:pt x="440" y="0"/>
                </a:lnTo>
                <a:lnTo>
                  <a:pt x="445" y="0"/>
                </a:lnTo>
                <a:lnTo>
                  <a:pt x="450" y="0"/>
                </a:lnTo>
                <a:lnTo>
                  <a:pt x="455" y="3"/>
                </a:lnTo>
                <a:lnTo>
                  <a:pt x="465" y="6"/>
                </a:lnTo>
                <a:lnTo>
                  <a:pt x="474" y="12"/>
                </a:lnTo>
                <a:lnTo>
                  <a:pt x="484" y="17"/>
                </a:lnTo>
                <a:lnTo>
                  <a:pt x="498" y="26"/>
                </a:lnTo>
                <a:lnTo>
                  <a:pt x="513" y="37"/>
                </a:lnTo>
                <a:lnTo>
                  <a:pt x="532" y="48"/>
                </a:lnTo>
                <a:lnTo>
                  <a:pt x="547" y="62"/>
                </a:lnTo>
                <a:lnTo>
                  <a:pt x="561" y="74"/>
                </a:lnTo>
                <a:lnTo>
                  <a:pt x="576" y="85"/>
                </a:lnTo>
                <a:lnTo>
                  <a:pt x="585" y="94"/>
                </a:lnTo>
                <a:lnTo>
                  <a:pt x="590" y="102"/>
                </a:lnTo>
                <a:lnTo>
                  <a:pt x="595" y="111"/>
                </a:lnTo>
                <a:lnTo>
                  <a:pt x="600" y="116"/>
                </a:lnTo>
                <a:lnTo>
                  <a:pt x="600" y="119"/>
                </a:lnTo>
                <a:lnTo>
                  <a:pt x="600" y="125"/>
                </a:lnTo>
                <a:lnTo>
                  <a:pt x="595" y="127"/>
                </a:lnTo>
                <a:lnTo>
                  <a:pt x="585" y="130"/>
                </a:lnTo>
                <a:lnTo>
                  <a:pt x="571" y="133"/>
                </a:lnTo>
                <a:lnTo>
                  <a:pt x="566" y="133"/>
                </a:lnTo>
                <a:lnTo>
                  <a:pt x="561" y="139"/>
                </a:lnTo>
                <a:lnTo>
                  <a:pt x="552" y="142"/>
                </a:lnTo>
                <a:lnTo>
                  <a:pt x="542" y="150"/>
                </a:lnTo>
                <a:lnTo>
                  <a:pt x="532" y="156"/>
                </a:lnTo>
                <a:lnTo>
                  <a:pt x="518" y="167"/>
                </a:lnTo>
                <a:lnTo>
                  <a:pt x="508" y="176"/>
                </a:lnTo>
                <a:lnTo>
                  <a:pt x="494" y="190"/>
                </a:lnTo>
                <a:lnTo>
                  <a:pt x="474" y="204"/>
                </a:lnTo>
                <a:lnTo>
                  <a:pt x="455" y="218"/>
                </a:lnTo>
                <a:lnTo>
                  <a:pt x="440" y="235"/>
                </a:lnTo>
                <a:lnTo>
                  <a:pt x="416" y="252"/>
                </a:lnTo>
                <a:lnTo>
                  <a:pt x="397" y="272"/>
                </a:lnTo>
                <a:lnTo>
                  <a:pt x="373" y="294"/>
                </a:lnTo>
                <a:lnTo>
                  <a:pt x="348" y="317"/>
                </a:lnTo>
                <a:lnTo>
                  <a:pt x="324" y="340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59" name="Freeform 24"/>
          <p:cNvSpPr/>
          <p:nvPr/>
        </p:nvSpPr>
        <p:spPr>
          <a:xfrm>
            <a:off x="9539288" y="3109913"/>
            <a:ext cx="261937" cy="265112"/>
          </a:xfrm>
          <a:custGeom>
            <a:avLst/>
            <a:gdLst>
              <a:gd name="txL" fmla="*/ 0 w 165"/>
              <a:gd name="txT" fmla="*/ 0 h 167"/>
              <a:gd name="txR" fmla="*/ 165 w 165"/>
              <a:gd name="txB" fmla="*/ 167 h 167"/>
            </a:gdLst>
            <a:ahLst/>
            <a:cxnLst>
              <a:cxn ang="0">
                <a:pos x="121" y="37"/>
              </a:cxn>
              <a:cxn ang="0">
                <a:pos x="131" y="42"/>
              </a:cxn>
              <a:cxn ang="0">
                <a:pos x="140" y="54"/>
              </a:cxn>
              <a:cxn ang="0">
                <a:pos x="150" y="62"/>
              </a:cxn>
              <a:cxn ang="0">
                <a:pos x="155" y="74"/>
              </a:cxn>
              <a:cxn ang="0">
                <a:pos x="160" y="85"/>
              </a:cxn>
              <a:cxn ang="0">
                <a:pos x="165" y="96"/>
              </a:cxn>
              <a:cxn ang="0">
                <a:pos x="165" y="110"/>
              </a:cxn>
              <a:cxn ang="0">
                <a:pos x="160" y="124"/>
              </a:cxn>
              <a:cxn ang="0">
                <a:pos x="160" y="133"/>
              </a:cxn>
              <a:cxn ang="0">
                <a:pos x="155" y="141"/>
              </a:cxn>
              <a:cxn ang="0">
                <a:pos x="155" y="147"/>
              </a:cxn>
              <a:cxn ang="0">
                <a:pos x="150" y="153"/>
              </a:cxn>
              <a:cxn ang="0">
                <a:pos x="145" y="158"/>
              </a:cxn>
              <a:cxn ang="0">
                <a:pos x="145" y="161"/>
              </a:cxn>
              <a:cxn ang="0">
                <a:pos x="140" y="164"/>
              </a:cxn>
              <a:cxn ang="0">
                <a:pos x="136" y="167"/>
              </a:cxn>
              <a:cxn ang="0">
                <a:pos x="131" y="167"/>
              </a:cxn>
              <a:cxn ang="0">
                <a:pos x="126" y="167"/>
              </a:cxn>
              <a:cxn ang="0">
                <a:pos x="121" y="167"/>
              </a:cxn>
              <a:cxn ang="0">
                <a:pos x="116" y="164"/>
              </a:cxn>
              <a:cxn ang="0">
                <a:pos x="111" y="161"/>
              </a:cxn>
              <a:cxn ang="0">
                <a:pos x="107" y="158"/>
              </a:cxn>
              <a:cxn ang="0">
                <a:pos x="102" y="153"/>
              </a:cxn>
              <a:cxn ang="0">
                <a:pos x="97" y="147"/>
              </a:cxn>
              <a:cxn ang="0">
                <a:pos x="73" y="124"/>
              </a:cxn>
              <a:cxn ang="0">
                <a:pos x="53" y="105"/>
              </a:cxn>
              <a:cxn ang="0">
                <a:pos x="39" y="85"/>
              </a:cxn>
              <a:cxn ang="0">
                <a:pos x="24" y="62"/>
              </a:cxn>
              <a:cxn ang="0">
                <a:pos x="15" y="48"/>
              </a:cxn>
              <a:cxn ang="0">
                <a:pos x="5" y="34"/>
              </a:cxn>
              <a:cxn ang="0">
                <a:pos x="0" y="28"/>
              </a:cxn>
              <a:cxn ang="0">
                <a:pos x="0" y="23"/>
              </a:cxn>
              <a:cxn ang="0">
                <a:pos x="0" y="17"/>
              </a:cxn>
              <a:cxn ang="0">
                <a:pos x="0" y="14"/>
              </a:cxn>
              <a:cxn ang="0">
                <a:pos x="5" y="11"/>
              </a:cxn>
              <a:cxn ang="0">
                <a:pos x="10" y="9"/>
              </a:cxn>
              <a:cxn ang="0">
                <a:pos x="20" y="6"/>
              </a:cxn>
              <a:cxn ang="0">
                <a:pos x="39" y="0"/>
              </a:cxn>
              <a:cxn ang="0">
                <a:pos x="44" y="0"/>
              </a:cxn>
              <a:cxn ang="0">
                <a:pos x="53" y="3"/>
              </a:cxn>
              <a:cxn ang="0">
                <a:pos x="63" y="6"/>
              </a:cxn>
              <a:cxn ang="0">
                <a:pos x="73" y="11"/>
              </a:cxn>
              <a:cxn ang="0">
                <a:pos x="82" y="14"/>
              </a:cxn>
              <a:cxn ang="0">
                <a:pos x="92" y="20"/>
              </a:cxn>
              <a:cxn ang="0">
                <a:pos x="107" y="28"/>
              </a:cxn>
              <a:cxn ang="0">
                <a:pos x="121" y="37"/>
              </a:cxn>
              <a:cxn ang="0">
                <a:pos x="121" y="37"/>
              </a:cxn>
            </a:cxnLst>
            <a:rect l="txL" t="txT" r="txR" b="txB"/>
            <a:pathLst>
              <a:path w="165" h="167">
                <a:moveTo>
                  <a:pt x="121" y="37"/>
                </a:moveTo>
                <a:lnTo>
                  <a:pt x="131" y="42"/>
                </a:lnTo>
                <a:lnTo>
                  <a:pt x="140" y="54"/>
                </a:lnTo>
                <a:lnTo>
                  <a:pt x="150" y="62"/>
                </a:lnTo>
                <a:lnTo>
                  <a:pt x="155" y="74"/>
                </a:lnTo>
                <a:lnTo>
                  <a:pt x="160" y="85"/>
                </a:lnTo>
                <a:lnTo>
                  <a:pt x="165" y="96"/>
                </a:lnTo>
                <a:lnTo>
                  <a:pt x="165" y="110"/>
                </a:lnTo>
                <a:lnTo>
                  <a:pt x="160" y="124"/>
                </a:lnTo>
                <a:lnTo>
                  <a:pt x="160" y="133"/>
                </a:lnTo>
                <a:lnTo>
                  <a:pt x="155" y="141"/>
                </a:lnTo>
                <a:lnTo>
                  <a:pt x="155" y="147"/>
                </a:lnTo>
                <a:lnTo>
                  <a:pt x="150" y="153"/>
                </a:lnTo>
                <a:lnTo>
                  <a:pt x="145" y="158"/>
                </a:lnTo>
                <a:lnTo>
                  <a:pt x="145" y="161"/>
                </a:lnTo>
                <a:lnTo>
                  <a:pt x="140" y="164"/>
                </a:lnTo>
                <a:lnTo>
                  <a:pt x="136" y="167"/>
                </a:lnTo>
                <a:lnTo>
                  <a:pt x="131" y="167"/>
                </a:lnTo>
                <a:lnTo>
                  <a:pt x="126" y="167"/>
                </a:lnTo>
                <a:lnTo>
                  <a:pt x="121" y="167"/>
                </a:lnTo>
                <a:lnTo>
                  <a:pt x="116" y="164"/>
                </a:lnTo>
                <a:lnTo>
                  <a:pt x="111" y="161"/>
                </a:lnTo>
                <a:lnTo>
                  <a:pt x="107" y="158"/>
                </a:lnTo>
                <a:lnTo>
                  <a:pt x="102" y="153"/>
                </a:lnTo>
                <a:lnTo>
                  <a:pt x="97" y="147"/>
                </a:lnTo>
                <a:lnTo>
                  <a:pt x="73" y="124"/>
                </a:lnTo>
                <a:lnTo>
                  <a:pt x="53" y="105"/>
                </a:lnTo>
                <a:lnTo>
                  <a:pt x="39" y="85"/>
                </a:lnTo>
                <a:lnTo>
                  <a:pt x="24" y="62"/>
                </a:lnTo>
                <a:lnTo>
                  <a:pt x="15" y="48"/>
                </a:lnTo>
                <a:lnTo>
                  <a:pt x="5" y="34"/>
                </a:lnTo>
                <a:lnTo>
                  <a:pt x="0" y="28"/>
                </a:lnTo>
                <a:lnTo>
                  <a:pt x="0" y="23"/>
                </a:lnTo>
                <a:lnTo>
                  <a:pt x="0" y="17"/>
                </a:lnTo>
                <a:lnTo>
                  <a:pt x="0" y="14"/>
                </a:lnTo>
                <a:lnTo>
                  <a:pt x="5" y="11"/>
                </a:lnTo>
                <a:lnTo>
                  <a:pt x="10" y="9"/>
                </a:lnTo>
                <a:lnTo>
                  <a:pt x="20" y="6"/>
                </a:lnTo>
                <a:lnTo>
                  <a:pt x="39" y="0"/>
                </a:lnTo>
                <a:lnTo>
                  <a:pt x="44" y="0"/>
                </a:lnTo>
                <a:lnTo>
                  <a:pt x="53" y="3"/>
                </a:lnTo>
                <a:lnTo>
                  <a:pt x="63" y="6"/>
                </a:lnTo>
                <a:lnTo>
                  <a:pt x="73" y="11"/>
                </a:lnTo>
                <a:lnTo>
                  <a:pt x="82" y="14"/>
                </a:lnTo>
                <a:lnTo>
                  <a:pt x="92" y="20"/>
                </a:lnTo>
                <a:lnTo>
                  <a:pt x="107" y="28"/>
                </a:lnTo>
                <a:lnTo>
                  <a:pt x="121" y="37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0" name="Freeform 25"/>
          <p:cNvSpPr/>
          <p:nvPr/>
        </p:nvSpPr>
        <p:spPr>
          <a:xfrm>
            <a:off x="9193213" y="3429000"/>
            <a:ext cx="139700" cy="1090613"/>
          </a:xfrm>
          <a:custGeom>
            <a:avLst/>
            <a:gdLst>
              <a:gd name="txL" fmla="*/ 0 w 88"/>
              <a:gd name="txT" fmla="*/ 0 h 687"/>
              <a:gd name="txR" fmla="*/ 88 w 88"/>
              <a:gd name="txB" fmla="*/ 687 h 687"/>
            </a:gdLst>
            <a:ahLst/>
            <a:cxnLst>
              <a:cxn ang="0">
                <a:pos x="5" y="56"/>
              </a:cxn>
              <a:cxn ang="0">
                <a:pos x="0" y="31"/>
              </a:cxn>
              <a:cxn ang="0">
                <a:pos x="0" y="14"/>
              </a:cxn>
              <a:cxn ang="0">
                <a:pos x="5" y="3"/>
              </a:cxn>
              <a:cxn ang="0">
                <a:pos x="15" y="0"/>
              </a:cxn>
              <a:cxn ang="0">
                <a:pos x="25" y="0"/>
              </a:cxn>
              <a:cxn ang="0">
                <a:pos x="49" y="8"/>
              </a:cxn>
              <a:cxn ang="0">
                <a:pos x="73" y="20"/>
              </a:cxn>
              <a:cxn ang="0">
                <a:pos x="88" y="62"/>
              </a:cxn>
              <a:cxn ang="0">
                <a:pos x="88" y="127"/>
              </a:cxn>
              <a:cxn ang="0">
                <a:pos x="88" y="189"/>
              </a:cxn>
              <a:cxn ang="0">
                <a:pos x="88" y="246"/>
              </a:cxn>
              <a:cxn ang="0">
                <a:pos x="88" y="300"/>
              </a:cxn>
              <a:cxn ang="0">
                <a:pos x="88" y="350"/>
              </a:cxn>
              <a:cxn ang="0">
                <a:pos x="88" y="396"/>
              </a:cxn>
              <a:cxn ang="0">
                <a:pos x="88" y="438"/>
              </a:cxn>
              <a:cxn ang="0">
                <a:pos x="88" y="478"/>
              </a:cxn>
              <a:cxn ang="0">
                <a:pos x="88" y="512"/>
              </a:cxn>
              <a:cxn ang="0">
                <a:pos x="88" y="540"/>
              </a:cxn>
              <a:cxn ang="0">
                <a:pos x="88" y="568"/>
              </a:cxn>
              <a:cxn ang="0">
                <a:pos x="83" y="591"/>
              </a:cxn>
              <a:cxn ang="0">
                <a:pos x="83" y="608"/>
              </a:cxn>
              <a:cxn ang="0">
                <a:pos x="83" y="625"/>
              </a:cxn>
              <a:cxn ang="0">
                <a:pos x="83" y="633"/>
              </a:cxn>
              <a:cxn ang="0">
                <a:pos x="78" y="650"/>
              </a:cxn>
              <a:cxn ang="0">
                <a:pos x="73" y="670"/>
              </a:cxn>
              <a:cxn ang="0">
                <a:pos x="68" y="684"/>
              </a:cxn>
              <a:cxn ang="0">
                <a:pos x="59" y="687"/>
              </a:cxn>
              <a:cxn ang="0">
                <a:pos x="54" y="684"/>
              </a:cxn>
              <a:cxn ang="0">
                <a:pos x="49" y="676"/>
              </a:cxn>
              <a:cxn ang="0">
                <a:pos x="39" y="661"/>
              </a:cxn>
              <a:cxn ang="0">
                <a:pos x="34" y="642"/>
              </a:cxn>
              <a:cxn ang="0">
                <a:pos x="20" y="605"/>
              </a:cxn>
              <a:cxn ang="0">
                <a:pos x="20" y="540"/>
              </a:cxn>
              <a:cxn ang="0">
                <a:pos x="25" y="486"/>
              </a:cxn>
              <a:cxn ang="0">
                <a:pos x="30" y="441"/>
              </a:cxn>
              <a:cxn ang="0">
                <a:pos x="34" y="382"/>
              </a:cxn>
              <a:cxn ang="0">
                <a:pos x="34" y="316"/>
              </a:cxn>
              <a:cxn ang="0">
                <a:pos x="34" y="260"/>
              </a:cxn>
              <a:cxn ang="0">
                <a:pos x="34" y="223"/>
              </a:cxn>
              <a:cxn ang="0">
                <a:pos x="34" y="189"/>
              </a:cxn>
              <a:cxn ang="0">
                <a:pos x="30" y="161"/>
              </a:cxn>
              <a:cxn ang="0">
                <a:pos x="30" y="136"/>
              </a:cxn>
              <a:cxn ang="0">
                <a:pos x="25" y="113"/>
              </a:cxn>
              <a:cxn ang="0">
                <a:pos x="20" y="93"/>
              </a:cxn>
              <a:cxn ang="0">
                <a:pos x="15" y="76"/>
              </a:cxn>
              <a:cxn ang="0">
                <a:pos x="10" y="71"/>
              </a:cxn>
            </a:cxnLst>
            <a:rect l="txL" t="txT" r="txR" b="txB"/>
            <a:pathLst>
              <a:path w="88" h="687">
                <a:moveTo>
                  <a:pt x="10" y="71"/>
                </a:moveTo>
                <a:lnTo>
                  <a:pt x="5" y="56"/>
                </a:lnTo>
                <a:lnTo>
                  <a:pt x="5" y="42"/>
                </a:lnTo>
                <a:lnTo>
                  <a:pt x="0" y="31"/>
                </a:lnTo>
                <a:lnTo>
                  <a:pt x="0" y="22"/>
                </a:lnTo>
                <a:lnTo>
                  <a:pt x="0" y="14"/>
                </a:lnTo>
                <a:lnTo>
                  <a:pt x="5" y="8"/>
                </a:lnTo>
                <a:lnTo>
                  <a:pt x="5" y="3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5" y="0"/>
                </a:lnTo>
                <a:lnTo>
                  <a:pt x="34" y="3"/>
                </a:lnTo>
                <a:lnTo>
                  <a:pt x="49" y="8"/>
                </a:lnTo>
                <a:lnTo>
                  <a:pt x="59" y="14"/>
                </a:lnTo>
                <a:lnTo>
                  <a:pt x="73" y="20"/>
                </a:lnTo>
                <a:lnTo>
                  <a:pt x="88" y="28"/>
                </a:lnTo>
                <a:lnTo>
                  <a:pt x="88" y="62"/>
                </a:lnTo>
                <a:lnTo>
                  <a:pt x="88" y="96"/>
                </a:lnTo>
                <a:lnTo>
                  <a:pt x="88" y="127"/>
                </a:lnTo>
                <a:lnTo>
                  <a:pt x="88" y="158"/>
                </a:lnTo>
                <a:lnTo>
                  <a:pt x="88" y="189"/>
                </a:lnTo>
                <a:lnTo>
                  <a:pt x="88" y="218"/>
                </a:lnTo>
                <a:lnTo>
                  <a:pt x="88" y="246"/>
                </a:lnTo>
                <a:lnTo>
                  <a:pt x="88" y="274"/>
                </a:lnTo>
                <a:lnTo>
                  <a:pt x="88" y="300"/>
                </a:lnTo>
                <a:lnTo>
                  <a:pt x="88" y="325"/>
                </a:lnTo>
                <a:lnTo>
                  <a:pt x="88" y="350"/>
                </a:lnTo>
                <a:lnTo>
                  <a:pt x="88" y="373"/>
                </a:lnTo>
                <a:lnTo>
                  <a:pt x="88" y="396"/>
                </a:lnTo>
                <a:lnTo>
                  <a:pt x="88" y="418"/>
                </a:lnTo>
                <a:lnTo>
                  <a:pt x="88" y="438"/>
                </a:lnTo>
                <a:lnTo>
                  <a:pt x="88" y="458"/>
                </a:lnTo>
                <a:lnTo>
                  <a:pt x="88" y="478"/>
                </a:lnTo>
                <a:lnTo>
                  <a:pt x="88" y="495"/>
                </a:lnTo>
                <a:lnTo>
                  <a:pt x="88" y="512"/>
                </a:lnTo>
                <a:lnTo>
                  <a:pt x="88" y="526"/>
                </a:lnTo>
                <a:lnTo>
                  <a:pt x="88" y="540"/>
                </a:lnTo>
                <a:lnTo>
                  <a:pt x="88" y="554"/>
                </a:lnTo>
                <a:lnTo>
                  <a:pt x="88" y="568"/>
                </a:lnTo>
                <a:lnTo>
                  <a:pt x="88" y="579"/>
                </a:lnTo>
                <a:lnTo>
                  <a:pt x="83" y="591"/>
                </a:lnTo>
                <a:lnTo>
                  <a:pt x="83" y="599"/>
                </a:lnTo>
                <a:lnTo>
                  <a:pt x="83" y="608"/>
                </a:lnTo>
                <a:lnTo>
                  <a:pt x="83" y="616"/>
                </a:lnTo>
                <a:lnTo>
                  <a:pt x="83" y="625"/>
                </a:lnTo>
                <a:lnTo>
                  <a:pt x="83" y="630"/>
                </a:lnTo>
                <a:lnTo>
                  <a:pt x="83" y="633"/>
                </a:lnTo>
                <a:lnTo>
                  <a:pt x="83" y="639"/>
                </a:lnTo>
                <a:lnTo>
                  <a:pt x="78" y="650"/>
                </a:lnTo>
                <a:lnTo>
                  <a:pt x="78" y="661"/>
                </a:lnTo>
                <a:lnTo>
                  <a:pt x="73" y="670"/>
                </a:lnTo>
                <a:lnTo>
                  <a:pt x="68" y="678"/>
                </a:lnTo>
                <a:lnTo>
                  <a:pt x="68" y="684"/>
                </a:lnTo>
                <a:lnTo>
                  <a:pt x="63" y="687"/>
                </a:lnTo>
                <a:lnTo>
                  <a:pt x="59" y="687"/>
                </a:lnTo>
                <a:lnTo>
                  <a:pt x="54" y="684"/>
                </a:lnTo>
                <a:lnTo>
                  <a:pt x="54" y="678"/>
                </a:lnTo>
                <a:lnTo>
                  <a:pt x="49" y="676"/>
                </a:lnTo>
                <a:lnTo>
                  <a:pt x="44" y="670"/>
                </a:lnTo>
                <a:lnTo>
                  <a:pt x="39" y="661"/>
                </a:lnTo>
                <a:lnTo>
                  <a:pt x="39" y="653"/>
                </a:lnTo>
                <a:lnTo>
                  <a:pt x="34" y="642"/>
                </a:lnTo>
                <a:lnTo>
                  <a:pt x="30" y="630"/>
                </a:lnTo>
                <a:lnTo>
                  <a:pt x="20" y="605"/>
                </a:lnTo>
                <a:lnTo>
                  <a:pt x="20" y="574"/>
                </a:lnTo>
                <a:lnTo>
                  <a:pt x="20" y="540"/>
                </a:lnTo>
                <a:lnTo>
                  <a:pt x="25" y="506"/>
                </a:lnTo>
                <a:lnTo>
                  <a:pt x="25" y="486"/>
                </a:lnTo>
                <a:lnTo>
                  <a:pt x="25" y="464"/>
                </a:lnTo>
                <a:lnTo>
                  <a:pt x="30" y="441"/>
                </a:lnTo>
                <a:lnTo>
                  <a:pt x="30" y="413"/>
                </a:lnTo>
                <a:lnTo>
                  <a:pt x="34" y="382"/>
                </a:lnTo>
                <a:lnTo>
                  <a:pt x="34" y="350"/>
                </a:lnTo>
                <a:lnTo>
                  <a:pt x="34" y="316"/>
                </a:lnTo>
                <a:lnTo>
                  <a:pt x="34" y="277"/>
                </a:lnTo>
                <a:lnTo>
                  <a:pt x="34" y="260"/>
                </a:lnTo>
                <a:lnTo>
                  <a:pt x="34" y="240"/>
                </a:lnTo>
                <a:lnTo>
                  <a:pt x="34" y="223"/>
                </a:lnTo>
                <a:lnTo>
                  <a:pt x="34" y="206"/>
                </a:lnTo>
                <a:lnTo>
                  <a:pt x="34" y="189"/>
                </a:lnTo>
                <a:lnTo>
                  <a:pt x="30" y="175"/>
                </a:lnTo>
                <a:lnTo>
                  <a:pt x="30" y="161"/>
                </a:lnTo>
                <a:lnTo>
                  <a:pt x="30" y="147"/>
                </a:lnTo>
                <a:lnTo>
                  <a:pt x="30" y="136"/>
                </a:lnTo>
                <a:lnTo>
                  <a:pt x="25" y="124"/>
                </a:lnTo>
                <a:lnTo>
                  <a:pt x="25" y="113"/>
                </a:lnTo>
                <a:lnTo>
                  <a:pt x="20" y="102"/>
                </a:lnTo>
                <a:lnTo>
                  <a:pt x="20" y="93"/>
                </a:lnTo>
                <a:lnTo>
                  <a:pt x="15" y="85"/>
                </a:lnTo>
                <a:lnTo>
                  <a:pt x="15" y="76"/>
                </a:lnTo>
                <a:lnTo>
                  <a:pt x="10" y="71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1" name="Freeform 26"/>
          <p:cNvSpPr/>
          <p:nvPr/>
        </p:nvSpPr>
        <p:spPr>
          <a:xfrm>
            <a:off x="9286875" y="3298825"/>
            <a:ext cx="942975" cy="1373188"/>
          </a:xfrm>
          <a:custGeom>
            <a:avLst/>
            <a:gdLst>
              <a:gd name="txL" fmla="*/ 0 w 594"/>
              <a:gd name="txT" fmla="*/ 0 h 865"/>
              <a:gd name="txR" fmla="*/ 594 w 594"/>
              <a:gd name="txB" fmla="*/ 865 h 865"/>
            </a:gdLst>
            <a:ahLst/>
            <a:cxnLst>
              <a:cxn ang="0">
                <a:pos x="580" y="512"/>
              </a:cxn>
              <a:cxn ang="0">
                <a:pos x="585" y="608"/>
              </a:cxn>
              <a:cxn ang="0">
                <a:pos x="580" y="684"/>
              </a:cxn>
              <a:cxn ang="0">
                <a:pos x="575" y="749"/>
              </a:cxn>
              <a:cxn ang="0">
                <a:pos x="561" y="800"/>
              </a:cxn>
              <a:cxn ang="0">
                <a:pos x="536" y="834"/>
              </a:cxn>
              <a:cxn ang="0">
                <a:pos x="517" y="854"/>
              </a:cxn>
              <a:cxn ang="0">
                <a:pos x="498" y="865"/>
              </a:cxn>
              <a:cxn ang="0">
                <a:pos x="483" y="862"/>
              </a:cxn>
              <a:cxn ang="0">
                <a:pos x="478" y="848"/>
              </a:cxn>
              <a:cxn ang="0">
                <a:pos x="474" y="817"/>
              </a:cxn>
              <a:cxn ang="0">
                <a:pos x="469" y="786"/>
              </a:cxn>
              <a:cxn ang="0">
                <a:pos x="445" y="752"/>
              </a:cxn>
              <a:cxn ang="0">
                <a:pos x="406" y="715"/>
              </a:cxn>
              <a:cxn ang="0">
                <a:pos x="377" y="690"/>
              </a:cxn>
              <a:cxn ang="0">
                <a:pos x="367" y="676"/>
              </a:cxn>
              <a:cxn ang="0">
                <a:pos x="372" y="667"/>
              </a:cxn>
              <a:cxn ang="0">
                <a:pos x="391" y="667"/>
              </a:cxn>
              <a:cxn ang="0">
                <a:pos x="425" y="670"/>
              </a:cxn>
              <a:cxn ang="0">
                <a:pos x="478" y="681"/>
              </a:cxn>
              <a:cxn ang="0">
                <a:pos x="498" y="678"/>
              </a:cxn>
              <a:cxn ang="0">
                <a:pos x="503" y="664"/>
              </a:cxn>
              <a:cxn ang="0">
                <a:pos x="507" y="647"/>
              </a:cxn>
              <a:cxn ang="0">
                <a:pos x="507" y="622"/>
              </a:cxn>
              <a:cxn ang="0">
                <a:pos x="512" y="591"/>
              </a:cxn>
              <a:cxn ang="0">
                <a:pos x="507" y="540"/>
              </a:cxn>
              <a:cxn ang="0">
                <a:pos x="503" y="447"/>
              </a:cxn>
              <a:cxn ang="0">
                <a:pos x="493" y="339"/>
              </a:cxn>
              <a:cxn ang="0">
                <a:pos x="488" y="257"/>
              </a:cxn>
              <a:cxn ang="0">
                <a:pos x="483" y="209"/>
              </a:cxn>
              <a:cxn ang="0">
                <a:pos x="474" y="167"/>
              </a:cxn>
              <a:cxn ang="0">
                <a:pos x="469" y="138"/>
              </a:cxn>
              <a:cxn ang="0">
                <a:pos x="464" y="119"/>
              </a:cxn>
              <a:cxn ang="0">
                <a:pos x="454" y="102"/>
              </a:cxn>
              <a:cxn ang="0">
                <a:pos x="420" y="90"/>
              </a:cxn>
              <a:cxn ang="0">
                <a:pos x="401" y="93"/>
              </a:cxn>
              <a:cxn ang="0">
                <a:pos x="353" y="99"/>
              </a:cxn>
              <a:cxn ang="0">
                <a:pos x="275" y="110"/>
              </a:cxn>
              <a:cxn ang="0">
                <a:pos x="174" y="127"/>
              </a:cxn>
              <a:cxn ang="0">
                <a:pos x="48" y="150"/>
              </a:cxn>
              <a:cxn ang="0">
                <a:pos x="29" y="104"/>
              </a:cxn>
              <a:cxn ang="0">
                <a:pos x="111" y="96"/>
              </a:cxn>
              <a:cxn ang="0">
                <a:pos x="159" y="87"/>
              </a:cxn>
              <a:cxn ang="0">
                <a:pos x="227" y="76"/>
              </a:cxn>
              <a:cxn ang="0">
                <a:pos x="324" y="54"/>
              </a:cxn>
              <a:cxn ang="0">
                <a:pos x="391" y="34"/>
              </a:cxn>
              <a:cxn ang="0">
                <a:pos x="430" y="20"/>
              </a:cxn>
              <a:cxn ang="0">
                <a:pos x="445" y="3"/>
              </a:cxn>
              <a:cxn ang="0">
                <a:pos x="464" y="0"/>
              </a:cxn>
              <a:cxn ang="0">
                <a:pos x="483" y="8"/>
              </a:cxn>
              <a:cxn ang="0">
                <a:pos x="522" y="25"/>
              </a:cxn>
              <a:cxn ang="0">
                <a:pos x="556" y="54"/>
              </a:cxn>
              <a:cxn ang="0">
                <a:pos x="580" y="76"/>
              </a:cxn>
              <a:cxn ang="0">
                <a:pos x="594" y="90"/>
              </a:cxn>
              <a:cxn ang="0">
                <a:pos x="585" y="119"/>
              </a:cxn>
              <a:cxn ang="0">
                <a:pos x="565" y="136"/>
              </a:cxn>
              <a:cxn ang="0">
                <a:pos x="556" y="167"/>
              </a:cxn>
              <a:cxn ang="0">
                <a:pos x="561" y="215"/>
              </a:cxn>
              <a:cxn ang="0">
                <a:pos x="561" y="285"/>
              </a:cxn>
              <a:cxn ang="0">
                <a:pos x="565" y="373"/>
              </a:cxn>
              <a:cxn ang="0">
                <a:pos x="570" y="444"/>
              </a:cxn>
            </a:cxnLst>
            <a:rect l="txL" t="txT" r="txR" b="txB"/>
            <a:pathLst>
              <a:path w="594" h="865">
                <a:moveTo>
                  <a:pt x="570" y="444"/>
                </a:moveTo>
                <a:lnTo>
                  <a:pt x="575" y="478"/>
                </a:lnTo>
                <a:lnTo>
                  <a:pt x="580" y="512"/>
                </a:lnTo>
                <a:lnTo>
                  <a:pt x="580" y="546"/>
                </a:lnTo>
                <a:lnTo>
                  <a:pt x="585" y="577"/>
                </a:lnTo>
                <a:lnTo>
                  <a:pt x="585" y="608"/>
                </a:lnTo>
                <a:lnTo>
                  <a:pt x="585" y="636"/>
                </a:lnTo>
                <a:lnTo>
                  <a:pt x="585" y="661"/>
                </a:lnTo>
                <a:lnTo>
                  <a:pt x="580" y="684"/>
                </a:lnTo>
                <a:lnTo>
                  <a:pt x="580" y="707"/>
                </a:lnTo>
                <a:lnTo>
                  <a:pt x="575" y="729"/>
                </a:lnTo>
                <a:lnTo>
                  <a:pt x="575" y="749"/>
                </a:lnTo>
                <a:lnTo>
                  <a:pt x="570" y="766"/>
                </a:lnTo>
                <a:lnTo>
                  <a:pt x="565" y="783"/>
                </a:lnTo>
                <a:lnTo>
                  <a:pt x="561" y="800"/>
                </a:lnTo>
                <a:lnTo>
                  <a:pt x="551" y="811"/>
                </a:lnTo>
                <a:lnTo>
                  <a:pt x="546" y="823"/>
                </a:lnTo>
                <a:lnTo>
                  <a:pt x="536" y="834"/>
                </a:lnTo>
                <a:lnTo>
                  <a:pt x="532" y="842"/>
                </a:lnTo>
                <a:lnTo>
                  <a:pt x="522" y="848"/>
                </a:lnTo>
                <a:lnTo>
                  <a:pt x="517" y="854"/>
                </a:lnTo>
                <a:lnTo>
                  <a:pt x="507" y="859"/>
                </a:lnTo>
                <a:lnTo>
                  <a:pt x="503" y="862"/>
                </a:lnTo>
                <a:lnTo>
                  <a:pt x="498" y="865"/>
                </a:lnTo>
                <a:lnTo>
                  <a:pt x="493" y="865"/>
                </a:lnTo>
                <a:lnTo>
                  <a:pt x="488" y="865"/>
                </a:lnTo>
                <a:lnTo>
                  <a:pt x="483" y="862"/>
                </a:lnTo>
                <a:lnTo>
                  <a:pt x="483" y="859"/>
                </a:lnTo>
                <a:lnTo>
                  <a:pt x="478" y="854"/>
                </a:lnTo>
                <a:lnTo>
                  <a:pt x="478" y="848"/>
                </a:lnTo>
                <a:lnTo>
                  <a:pt x="478" y="840"/>
                </a:lnTo>
                <a:lnTo>
                  <a:pt x="474" y="828"/>
                </a:lnTo>
                <a:lnTo>
                  <a:pt x="474" y="817"/>
                </a:lnTo>
                <a:lnTo>
                  <a:pt x="474" y="806"/>
                </a:lnTo>
                <a:lnTo>
                  <a:pt x="474" y="797"/>
                </a:lnTo>
                <a:lnTo>
                  <a:pt x="469" y="786"/>
                </a:lnTo>
                <a:lnTo>
                  <a:pt x="459" y="775"/>
                </a:lnTo>
                <a:lnTo>
                  <a:pt x="454" y="763"/>
                </a:lnTo>
                <a:lnTo>
                  <a:pt x="445" y="752"/>
                </a:lnTo>
                <a:lnTo>
                  <a:pt x="435" y="741"/>
                </a:lnTo>
                <a:lnTo>
                  <a:pt x="420" y="726"/>
                </a:lnTo>
                <a:lnTo>
                  <a:pt x="406" y="715"/>
                </a:lnTo>
                <a:lnTo>
                  <a:pt x="396" y="707"/>
                </a:lnTo>
                <a:lnTo>
                  <a:pt x="386" y="698"/>
                </a:lnTo>
                <a:lnTo>
                  <a:pt x="377" y="690"/>
                </a:lnTo>
                <a:lnTo>
                  <a:pt x="372" y="684"/>
                </a:lnTo>
                <a:lnTo>
                  <a:pt x="367" y="678"/>
                </a:lnTo>
                <a:lnTo>
                  <a:pt x="367" y="676"/>
                </a:lnTo>
                <a:lnTo>
                  <a:pt x="367" y="670"/>
                </a:lnTo>
                <a:lnTo>
                  <a:pt x="372" y="667"/>
                </a:lnTo>
                <a:lnTo>
                  <a:pt x="377" y="667"/>
                </a:lnTo>
                <a:lnTo>
                  <a:pt x="382" y="667"/>
                </a:lnTo>
                <a:lnTo>
                  <a:pt x="391" y="667"/>
                </a:lnTo>
                <a:lnTo>
                  <a:pt x="401" y="667"/>
                </a:lnTo>
                <a:lnTo>
                  <a:pt x="411" y="670"/>
                </a:lnTo>
                <a:lnTo>
                  <a:pt x="425" y="670"/>
                </a:lnTo>
                <a:lnTo>
                  <a:pt x="454" y="676"/>
                </a:lnTo>
                <a:lnTo>
                  <a:pt x="474" y="681"/>
                </a:lnTo>
                <a:lnTo>
                  <a:pt x="478" y="681"/>
                </a:lnTo>
                <a:lnTo>
                  <a:pt x="488" y="681"/>
                </a:lnTo>
                <a:lnTo>
                  <a:pt x="493" y="681"/>
                </a:lnTo>
                <a:lnTo>
                  <a:pt x="498" y="678"/>
                </a:lnTo>
                <a:lnTo>
                  <a:pt x="503" y="676"/>
                </a:lnTo>
                <a:lnTo>
                  <a:pt x="503" y="667"/>
                </a:lnTo>
                <a:lnTo>
                  <a:pt x="503" y="664"/>
                </a:lnTo>
                <a:lnTo>
                  <a:pt x="507" y="659"/>
                </a:lnTo>
                <a:lnTo>
                  <a:pt x="507" y="653"/>
                </a:lnTo>
                <a:lnTo>
                  <a:pt x="507" y="647"/>
                </a:lnTo>
                <a:lnTo>
                  <a:pt x="507" y="639"/>
                </a:lnTo>
                <a:lnTo>
                  <a:pt x="507" y="630"/>
                </a:lnTo>
                <a:lnTo>
                  <a:pt x="507" y="622"/>
                </a:lnTo>
                <a:lnTo>
                  <a:pt x="507" y="613"/>
                </a:lnTo>
                <a:lnTo>
                  <a:pt x="512" y="602"/>
                </a:lnTo>
                <a:lnTo>
                  <a:pt x="512" y="591"/>
                </a:lnTo>
                <a:lnTo>
                  <a:pt x="512" y="579"/>
                </a:lnTo>
                <a:lnTo>
                  <a:pt x="512" y="568"/>
                </a:lnTo>
                <a:lnTo>
                  <a:pt x="507" y="540"/>
                </a:lnTo>
                <a:lnTo>
                  <a:pt x="507" y="512"/>
                </a:lnTo>
                <a:lnTo>
                  <a:pt x="503" y="480"/>
                </a:lnTo>
                <a:lnTo>
                  <a:pt x="503" y="447"/>
                </a:lnTo>
                <a:lnTo>
                  <a:pt x="498" y="413"/>
                </a:lnTo>
                <a:lnTo>
                  <a:pt x="498" y="376"/>
                </a:lnTo>
                <a:lnTo>
                  <a:pt x="493" y="339"/>
                </a:lnTo>
                <a:lnTo>
                  <a:pt x="493" y="297"/>
                </a:lnTo>
                <a:lnTo>
                  <a:pt x="493" y="277"/>
                </a:lnTo>
                <a:lnTo>
                  <a:pt x="488" y="257"/>
                </a:lnTo>
                <a:lnTo>
                  <a:pt x="488" y="240"/>
                </a:lnTo>
                <a:lnTo>
                  <a:pt x="483" y="223"/>
                </a:lnTo>
                <a:lnTo>
                  <a:pt x="483" y="209"/>
                </a:lnTo>
                <a:lnTo>
                  <a:pt x="478" y="192"/>
                </a:lnTo>
                <a:lnTo>
                  <a:pt x="478" y="181"/>
                </a:lnTo>
                <a:lnTo>
                  <a:pt x="474" y="167"/>
                </a:lnTo>
                <a:lnTo>
                  <a:pt x="474" y="155"/>
                </a:lnTo>
                <a:lnTo>
                  <a:pt x="474" y="147"/>
                </a:lnTo>
                <a:lnTo>
                  <a:pt x="469" y="138"/>
                </a:lnTo>
                <a:lnTo>
                  <a:pt x="469" y="130"/>
                </a:lnTo>
                <a:lnTo>
                  <a:pt x="469" y="124"/>
                </a:lnTo>
                <a:lnTo>
                  <a:pt x="464" y="119"/>
                </a:lnTo>
                <a:lnTo>
                  <a:pt x="464" y="113"/>
                </a:lnTo>
                <a:lnTo>
                  <a:pt x="464" y="110"/>
                </a:lnTo>
                <a:lnTo>
                  <a:pt x="454" y="102"/>
                </a:lnTo>
                <a:lnTo>
                  <a:pt x="445" y="96"/>
                </a:lnTo>
                <a:lnTo>
                  <a:pt x="435" y="90"/>
                </a:lnTo>
                <a:lnTo>
                  <a:pt x="420" y="90"/>
                </a:lnTo>
                <a:lnTo>
                  <a:pt x="416" y="90"/>
                </a:lnTo>
                <a:lnTo>
                  <a:pt x="411" y="90"/>
                </a:lnTo>
                <a:lnTo>
                  <a:pt x="401" y="93"/>
                </a:lnTo>
                <a:lnTo>
                  <a:pt x="386" y="93"/>
                </a:lnTo>
                <a:lnTo>
                  <a:pt x="367" y="96"/>
                </a:lnTo>
                <a:lnTo>
                  <a:pt x="353" y="99"/>
                </a:lnTo>
                <a:lnTo>
                  <a:pt x="328" y="102"/>
                </a:lnTo>
                <a:lnTo>
                  <a:pt x="304" y="104"/>
                </a:lnTo>
                <a:lnTo>
                  <a:pt x="275" y="110"/>
                </a:lnTo>
                <a:lnTo>
                  <a:pt x="246" y="116"/>
                </a:lnTo>
                <a:lnTo>
                  <a:pt x="212" y="121"/>
                </a:lnTo>
                <a:lnTo>
                  <a:pt x="174" y="127"/>
                </a:lnTo>
                <a:lnTo>
                  <a:pt x="135" y="133"/>
                </a:lnTo>
                <a:lnTo>
                  <a:pt x="91" y="141"/>
                </a:lnTo>
                <a:lnTo>
                  <a:pt x="48" y="150"/>
                </a:lnTo>
                <a:lnTo>
                  <a:pt x="0" y="158"/>
                </a:lnTo>
                <a:lnTo>
                  <a:pt x="0" y="104"/>
                </a:lnTo>
                <a:lnTo>
                  <a:pt x="29" y="104"/>
                </a:lnTo>
                <a:lnTo>
                  <a:pt x="62" y="102"/>
                </a:lnTo>
                <a:lnTo>
                  <a:pt x="87" y="102"/>
                </a:lnTo>
                <a:lnTo>
                  <a:pt x="111" y="96"/>
                </a:lnTo>
                <a:lnTo>
                  <a:pt x="125" y="93"/>
                </a:lnTo>
                <a:lnTo>
                  <a:pt x="140" y="90"/>
                </a:lnTo>
                <a:lnTo>
                  <a:pt x="159" y="87"/>
                </a:lnTo>
                <a:lnTo>
                  <a:pt x="179" y="85"/>
                </a:lnTo>
                <a:lnTo>
                  <a:pt x="203" y="79"/>
                </a:lnTo>
                <a:lnTo>
                  <a:pt x="227" y="76"/>
                </a:lnTo>
                <a:lnTo>
                  <a:pt x="261" y="71"/>
                </a:lnTo>
                <a:lnTo>
                  <a:pt x="290" y="62"/>
                </a:lnTo>
                <a:lnTo>
                  <a:pt x="324" y="54"/>
                </a:lnTo>
                <a:lnTo>
                  <a:pt x="348" y="48"/>
                </a:lnTo>
                <a:lnTo>
                  <a:pt x="372" y="42"/>
                </a:lnTo>
                <a:lnTo>
                  <a:pt x="391" y="34"/>
                </a:lnTo>
                <a:lnTo>
                  <a:pt x="411" y="28"/>
                </a:lnTo>
                <a:lnTo>
                  <a:pt x="420" y="25"/>
                </a:lnTo>
                <a:lnTo>
                  <a:pt x="430" y="20"/>
                </a:lnTo>
                <a:lnTo>
                  <a:pt x="435" y="14"/>
                </a:lnTo>
                <a:lnTo>
                  <a:pt x="440" y="8"/>
                </a:lnTo>
                <a:lnTo>
                  <a:pt x="445" y="3"/>
                </a:lnTo>
                <a:lnTo>
                  <a:pt x="454" y="0"/>
                </a:lnTo>
                <a:lnTo>
                  <a:pt x="464" y="0"/>
                </a:lnTo>
                <a:lnTo>
                  <a:pt x="469" y="3"/>
                </a:lnTo>
                <a:lnTo>
                  <a:pt x="478" y="5"/>
                </a:lnTo>
                <a:lnTo>
                  <a:pt x="483" y="8"/>
                </a:lnTo>
                <a:lnTo>
                  <a:pt x="493" y="14"/>
                </a:lnTo>
                <a:lnTo>
                  <a:pt x="507" y="20"/>
                </a:lnTo>
                <a:lnTo>
                  <a:pt x="522" y="25"/>
                </a:lnTo>
                <a:lnTo>
                  <a:pt x="536" y="34"/>
                </a:lnTo>
                <a:lnTo>
                  <a:pt x="546" y="45"/>
                </a:lnTo>
                <a:lnTo>
                  <a:pt x="556" y="54"/>
                </a:lnTo>
                <a:lnTo>
                  <a:pt x="565" y="62"/>
                </a:lnTo>
                <a:lnTo>
                  <a:pt x="575" y="71"/>
                </a:lnTo>
                <a:lnTo>
                  <a:pt x="580" y="76"/>
                </a:lnTo>
                <a:lnTo>
                  <a:pt x="585" y="82"/>
                </a:lnTo>
                <a:lnTo>
                  <a:pt x="590" y="87"/>
                </a:lnTo>
                <a:lnTo>
                  <a:pt x="594" y="90"/>
                </a:lnTo>
                <a:lnTo>
                  <a:pt x="594" y="99"/>
                </a:lnTo>
                <a:lnTo>
                  <a:pt x="590" y="110"/>
                </a:lnTo>
                <a:lnTo>
                  <a:pt x="585" y="119"/>
                </a:lnTo>
                <a:lnTo>
                  <a:pt x="575" y="124"/>
                </a:lnTo>
                <a:lnTo>
                  <a:pt x="570" y="127"/>
                </a:lnTo>
                <a:lnTo>
                  <a:pt x="565" y="136"/>
                </a:lnTo>
                <a:lnTo>
                  <a:pt x="561" y="144"/>
                </a:lnTo>
                <a:lnTo>
                  <a:pt x="561" y="153"/>
                </a:lnTo>
                <a:lnTo>
                  <a:pt x="556" y="167"/>
                </a:lnTo>
                <a:lnTo>
                  <a:pt x="556" y="181"/>
                </a:lnTo>
                <a:lnTo>
                  <a:pt x="556" y="198"/>
                </a:lnTo>
                <a:lnTo>
                  <a:pt x="561" y="215"/>
                </a:lnTo>
                <a:lnTo>
                  <a:pt x="561" y="237"/>
                </a:lnTo>
                <a:lnTo>
                  <a:pt x="561" y="260"/>
                </a:lnTo>
                <a:lnTo>
                  <a:pt x="561" y="285"/>
                </a:lnTo>
                <a:lnTo>
                  <a:pt x="561" y="314"/>
                </a:lnTo>
                <a:lnTo>
                  <a:pt x="565" y="342"/>
                </a:lnTo>
                <a:lnTo>
                  <a:pt x="565" y="373"/>
                </a:lnTo>
                <a:lnTo>
                  <a:pt x="570" y="407"/>
                </a:lnTo>
                <a:lnTo>
                  <a:pt x="570" y="444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2" name="Freeform 27"/>
          <p:cNvSpPr/>
          <p:nvPr/>
        </p:nvSpPr>
        <p:spPr>
          <a:xfrm>
            <a:off x="9617075" y="3441700"/>
            <a:ext cx="98425" cy="1109663"/>
          </a:xfrm>
          <a:custGeom>
            <a:avLst/>
            <a:gdLst>
              <a:gd name="txL" fmla="*/ 0 w 62"/>
              <a:gd name="txT" fmla="*/ 0 h 699"/>
              <a:gd name="txR" fmla="*/ 62 w 62"/>
              <a:gd name="txB" fmla="*/ 699 h 699"/>
            </a:gdLst>
            <a:ahLst/>
            <a:cxnLst>
              <a:cxn ang="0">
                <a:pos x="9" y="611"/>
              </a:cxn>
              <a:cxn ang="0">
                <a:pos x="4" y="571"/>
              </a:cxn>
              <a:cxn ang="0">
                <a:pos x="4" y="504"/>
              </a:cxn>
              <a:cxn ang="0">
                <a:pos x="9" y="410"/>
              </a:cxn>
              <a:cxn ang="0">
                <a:pos x="9" y="314"/>
              </a:cxn>
              <a:cxn ang="0">
                <a:pos x="9" y="238"/>
              </a:cxn>
              <a:cxn ang="0">
                <a:pos x="9" y="181"/>
              </a:cxn>
              <a:cxn ang="0">
                <a:pos x="4" y="116"/>
              </a:cxn>
              <a:cxn ang="0">
                <a:pos x="0" y="40"/>
              </a:cxn>
              <a:cxn ang="0">
                <a:pos x="62" y="0"/>
              </a:cxn>
              <a:cxn ang="0">
                <a:pos x="62" y="57"/>
              </a:cxn>
              <a:cxn ang="0">
                <a:pos x="62" y="113"/>
              </a:cxn>
              <a:cxn ang="0">
                <a:pos x="62" y="164"/>
              </a:cxn>
              <a:cxn ang="0">
                <a:pos x="62" y="215"/>
              </a:cxn>
              <a:cxn ang="0">
                <a:pos x="62" y="263"/>
              </a:cxn>
              <a:cxn ang="0">
                <a:pos x="62" y="306"/>
              </a:cxn>
              <a:cxn ang="0">
                <a:pos x="62" y="345"/>
              </a:cxn>
              <a:cxn ang="0">
                <a:pos x="62" y="385"/>
              </a:cxn>
              <a:cxn ang="0">
                <a:pos x="62" y="419"/>
              </a:cxn>
              <a:cxn ang="0">
                <a:pos x="62" y="453"/>
              </a:cxn>
              <a:cxn ang="0">
                <a:pos x="62" y="509"/>
              </a:cxn>
              <a:cxn ang="0">
                <a:pos x="62" y="554"/>
              </a:cxn>
              <a:cxn ang="0">
                <a:pos x="58" y="588"/>
              </a:cxn>
              <a:cxn ang="0">
                <a:pos x="58" y="614"/>
              </a:cxn>
              <a:cxn ang="0">
                <a:pos x="53" y="636"/>
              </a:cxn>
              <a:cxn ang="0">
                <a:pos x="53" y="656"/>
              </a:cxn>
              <a:cxn ang="0">
                <a:pos x="48" y="673"/>
              </a:cxn>
              <a:cxn ang="0">
                <a:pos x="48" y="685"/>
              </a:cxn>
              <a:cxn ang="0">
                <a:pos x="48" y="693"/>
              </a:cxn>
              <a:cxn ang="0">
                <a:pos x="43" y="699"/>
              </a:cxn>
              <a:cxn ang="0">
                <a:pos x="43" y="699"/>
              </a:cxn>
              <a:cxn ang="0">
                <a:pos x="33" y="696"/>
              </a:cxn>
              <a:cxn ang="0">
                <a:pos x="24" y="682"/>
              </a:cxn>
              <a:cxn ang="0">
                <a:pos x="19" y="662"/>
              </a:cxn>
              <a:cxn ang="0">
                <a:pos x="9" y="631"/>
              </a:cxn>
            </a:cxnLst>
            <a:rect l="txL" t="txT" r="txR" b="txB"/>
            <a:pathLst>
              <a:path w="62" h="699">
                <a:moveTo>
                  <a:pt x="9" y="631"/>
                </a:moveTo>
                <a:lnTo>
                  <a:pt x="9" y="611"/>
                </a:lnTo>
                <a:lnTo>
                  <a:pt x="9" y="591"/>
                </a:lnTo>
                <a:lnTo>
                  <a:pt x="4" y="571"/>
                </a:lnTo>
                <a:lnTo>
                  <a:pt x="4" y="549"/>
                </a:lnTo>
                <a:lnTo>
                  <a:pt x="4" y="504"/>
                </a:lnTo>
                <a:lnTo>
                  <a:pt x="4" y="456"/>
                </a:lnTo>
                <a:lnTo>
                  <a:pt x="9" y="410"/>
                </a:lnTo>
                <a:lnTo>
                  <a:pt x="9" y="362"/>
                </a:lnTo>
                <a:lnTo>
                  <a:pt x="9" y="314"/>
                </a:lnTo>
                <a:lnTo>
                  <a:pt x="9" y="263"/>
                </a:lnTo>
                <a:lnTo>
                  <a:pt x="9" y="238"/>
                </a:lnTo>
                <a:lnTo>
                  <a:pt x="9" y="212"/>
                </a:lnTo>
                <a:lnTo>
                  <a:pt x="9" y="181"/>
                </a:lnTo>
                <a:lnTo>
                  <a:pt x="9" y="150"/>
                </a:lnTo>
                <a:lnTo>
                  <a:pt x="4" y="116"/>
                </a:lnTo>
                <a:lnTo>
                  <a:pt x="4" y="79"/>
                </a:lnTo>
                <a:lnTo>
                  <a:pt x="0" y="40"/>
                </a:lnTo>
                <a:lnTo>
                  <a:pt x="0" y="0"/>
                </a:lnTo>
                <a:lnTo>
                  <a:pt x="62" y="0"/>
                </a:lnTo>
                <a:lnTo>
                  <a:pt x="62" y="29"/>
                </a:lnTo>
                <a:lnTo>
                  <a:pt x="62" y="57"/>
                </a:lnTo>
                <a:lnTo>
                  <a:pt x="62" y="85"/>
                </a:lnTo>
                <a:lnTo>
                  <a:pt x="62" y="113"/>
                </a:lnTo>
                <a:lnTo>
                  <a:pt x="62" y="139"/>
                </a:lnTo>
                <a:lnTo>
                  <a:pt x="62" y="164"/>
                </a:lnTo>
                <a:lnTo>
                  <a:pt x="62" y="190"/>
                </a:lnTo>
                <a:lnTo>
                  <a:pt x="62" y="215"/>
                </a:lnTo>
                <a:lnTo>
                  <a:pt x="62" y="238"/>
                </a:lnTo>
                <a:lnTo>
                  <a:pt x="62" y="263"/>
                </a:lnTo>
                <a:lnTo>
                  <a:pt x="62" y="283"/>
                </a:lnTo>
                <a:lnTo>
                  <a:pt x="62" y="306"/>
                </a:lnTo>
                <a:lnTo>
                  <a:pt x="62" y="325"/>
                </a:lnTo>
                <a:lnTo>
                  <a:pt x="62" y="345"/>
                </a:lnTo>
                <a:lnTo>
                  <a:pt x="62" y="365"/>
                </a:lnTo>
                <a:lnTo>
                  <a:pt x="62" y="385"/>
                </a:lnTo>
                <a:lnTo>
                  <a:pt x="62" y="402"/>
                </a:lnTo>
                <a:lnTo>
                  <a:pt x="62" y="419"/>
                </a:lnTo>
                <a:lnTo>
                  <a:pt x="62" y="436"/>
                </a:lnTo>
                <a:lnTo>
                  <a:pt x="62" y="453"/>
                </a:lnTo>
                <a:lnTo>
                  <a:pt x="62" y="481"/>
                </a:lnTo>
                <a:lnTo>
                  <a:pt x="62" y="509"/>
                </a:lnTo>
                <a:lnTo>
                  <a:pt x="62" y="532"/>
                </a:lnTo>
                <a:lnTo>
                  <a:pt x="62" y="554"/>
                </a:lnTo>
                <a:lnTo>
                  <a:pt x="58" y="571"/>
                </a:lnTo>
                <a:lnTo>
                  <a:pt x="58" y="588"/>
                </a:lnTo>
                <a:lnTo>
                  <a:pt x="58" y="603"/>
                </a:lnTo>
                <a:lnTo>
                  <a:pt x="58" y="614"/>
                </a:lnTo>
                <a:lnTo>
                  <a:pt x="58" y="628"/>
                </a:lnTo>
                <a:lnTo>
                  <a:pt x="53" y="636"/>
                </a:lnTo>
                <a:lnTo>
                  <a:pt x="53" y="648"/>
                </a:lnTo>
                <a:lnTo>
                  <a:pt x="53" y="656"/>
                </a:lnTo>
                <a:lnTo>
                  <a:pt x="53" y="665"/>
                </a:lnTo>
                <a:lnTo>
                  <a:pt x="48" y="673"/>
                </a:lnTo>
                <a:lnTo>
                  <a:pt x="48" y="679"/>
                </a:lnTo>
                <a:lnTo>
                  <a:pt x="48" y="685"/>
                </a:lnTo>
                <a:lnTo>
                  <a:pt x="48" y="687"/>
                </a:lnTo>
                <a:lnTo>
                  <a:pt x="48" y="693"/>
                </a:lnTo>
                <a:lnTo>
                  <a:pt x="43" y="696"/>
                </a:lnTo>
                <a:lnTo>
                  <a:pt x="43" y="699"/>
                </a:lnTo>
                <a:lnTo>
                  <a:pt x="38" y="699"/>
                </a:lnTo>
                <a:lnTo>
                  <a:pt x="33" y="696"/>
                </a:lnTo>
                <a:lnTo>
                  <a:pt x="29" y="690"/>
                </a:lnTo>
                <a:lnTo>
                  <a:pt x="24" y="682"/>
                </a:lnTo>
                <a:lnTo>
                  <a:pt x="19" y="673"/>
                </a:lnTo>
                <a:lnTo>
                  <a:pt x="19" y="662"/>
                </a:lnTo>
                <a:lnTo>
                  <a:pt x="14" y="648"/>
                </a:lnTo>
                <a:lnTo>
                  <a:pt x="9" y="631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3" name="Freeform 28"/>
          <p:cNvSpPr/>
          <p:nvPr/>
        </p:nvSpPr>
        <p:spPr>
          <a:xfrm>
            <a:off x="9439275" y="3684588"/>
            <a:ext cx="500063" cy="161925"/>
          </a:xfrm>
          <a:custGeom>
            <a:avLst/>
            <a:gdLst>
              <a:gd name="txL" fmla="*/ 0 w 315"/>
              <a:gd name="txT" fmla="*/ 0 h 102"/>
              <a:gd name="txR" fmla="*/ 315 w 315"/>
              <a:gd name="txB" fmla="*/ 102 h 102"/>
            </a:gdLst>
            <a:ahLst/>
            <a:cxnLst>
              <a:cxn ang="0">
                <a:pos x="315" y="20"/>
              </a:cxn>
              <a:cxn ang="0">
                <a:pos x="315" y="25"/>
              </a:cxn>
              <a:cxn ang="0">
                <a:pos x="310" y="31"/>
              </a:cxn>
              <a:cxn ang="0">
                <a:pos x="305" y="34"/>
              </a:cxn>
              <a:cxn ang="0">
                <a:pos x="300" y="40"/>
              </a:cxn>
              <a:cxn ang="0">
                <a:pos x="290" y="45"/>
              </a:cxn>
              <a:cxn ang="0">
                <a:pos x="286" y="48"/>
              </a:cxn>
              <a:cxn ang="0">
                <a:pos x="271" y="51"/>
              </a:cxn>
              <a:cxn ang="0">
                <a:pos x="261" y="54"/>
              </a:cxn>
              <a:cxn ang="0">
                <a:pos x="232" y="65"/>
              </a:cxn>
              <a:cxn ang="0">
                <a:pos x="203" y="73"/>
              </a:cxn>
              <a:cxn ang="0">
                <a:pos x="170" y="82"/>
              </a:cxn>
              <a:cxn ang="0">
                <a:pos x="131" y="88"/>
              </a:cxn>
              <a:cxn ang="0">
                <a:pos x="112" y="93"/>
              </a:cxn>
              <a:cxn ang="0">
                <a:pos x="92" y="96"/>
              </a:cxn>
              <a:cxn ang="0">
                <a:pos x="78" y="99"/>
              </a:cxn>
              <a:cxn ang="0">
                <a:pos x="63" y="102"/>
              </a:cxn>
              <a:cxn ang="0">
                <a:pos x="49" y="102"/>
              </a:cxn>
              <a:cxn ang="0">
                <a:pos x="39" y="99"/>
              </a:cxn>
              <a:cxn ang="0">
                <a:pos x="29" y="99"/>
              </a:cxn>
              <a:cxn ang="0">
                <a:pos x="24" y="96"/>
              </a:cxn>
              <a:cxn ang="0">
                <a:pos x="10" y="90"/>
              </a:cxn>
              <a:cxn ang="0">
                <a:pos x="5" y="85"/>
              </a:cxn>
              <a:cxn ang="0">
                <a:pos x="0" y="79"/>
              </a:cxn>
              <a:cxn ang="0">
                <a:pos x="0" y="76"/>
              </a:cxn>
              <a:cxn ang="0">
                <a:pos x="0" y="73"/>
              </a:cxn>
              <a:cxn ang="0">
                <a:pos x="5" y="68"/>
              </a:cxn>
              <a:cxn ang="0">
                <a:pos x="15" y="65"/>
              </a:cxn>
              <a:cxn ang="0">
                <a:pos x="29" y="59"/>
              </a:cxn>
              <a:cxn ang="0">
                <a:pos x="44" y="54"/>
              </a:cxn>
              <a:cxn ang="0">
                <a:pos x="68" y="48"/>
              </a:cxn>
              <a:cxn ang="0">
                <a:pos x="92" y="42"/>
              </a:cxn>
              <a:cxn ang="0">
                <a:pos x="116" y="34"/>
              </a:cxn>
              <a:cxn ang="0">
                <a:pos x="145" y="25"/>
              </a:cxn>
              <a:cxn ang="0">
                <a:pos x="170" y="20"/>
              </a:cxn>
              <a:cxn ang="0">
                <a:pos x="194" y="14"/>
              </a:cxn>
              <a:cxn ang="0">
                <a:pos x="213" y="8"/>
              </a:cxn>
              <a:cxn ang="0">
                <a:pos x="232" y="6"/>
              </a:cxn>
              <a:cxn ang="0">
                <a:pos x="252" y="3"/>
              </a:cxn>
              <a:cxn ang="0">
                <a:pos x="266" y="0"/>
              </a:cxn>
              <a:cxn ang="0">
                <a:pos x="276" y="0"/>
              </a:cxn>
              <a:cxn ang="0">
                <a:pos x="295" y="0"/>
              </a:cxn>
              <a:cxn ang="0">
                <a:pos x="305" y="3"/>
              </a:cxn>
              <a:cxn ang="0">
                <a:pos x="310" y="11"/>
              </a:cxn>
              <a:cxn ang="0">
                <a:pos x="315" y="20"/>
              </a:cxn>
              <a:cxn ang="0">
                <a:pos x="315" y="20"/>
              </a:cxn>
            </a:cxnLst>
            <a:rect l="txL" t="txT" r="txR" b="txB"/>
            <a:pathLst>
              <a:path w="315" h="102">
                <a:moveTo>
                  <a:pt x="315" y="20"/>
                </a:moveTo>
                <a:lnTo>
                  <a:pt x="315" y="25"/>
                </a:lnTo>
                <a:lnTo>
                  <a:pt x="310" y="31"/>
                </a:lnTo>
                <a:lnTo>
                  <a:pt x="305" y="34"/>
                </a:lnTo>
                <a:lnTo>
                  <a:pt x="300" y="40"/>
                </a:lnTo>
                <a:lnTo>
                  <a:pt x="290" y="45"/>
                </a:lnTo>
                <a:lnTo>
                  <a:pt x="286" y="48"/>
                </a:lnTo>
                <a:lnTo>
                  <a:pt x="271" y="51"/>
                </a:lnTo>
                <a:lnTo>
                  <a:pt x="261" y="54"/>
                </a:lnTo>
                <a:lnTo>
                  <a:pt x="232" y="65"/>
                </a:lnTo>
                <a:lnTo>
                  <a:pt x="203" y="73"/>
                </a:lnTo>
                <a:lnTo>
                  <a:pt x="170" y="82"/>
                </a:lnTo>
                <a:lnTo>
                  <a:pt x="131" y="88"/>
                </a:lnTo>
                <a:lnTo>
                  <a:pt x="112" y="93"/>
                </a:lnTo>
                <a:lnTo>
                  <a:pt x="92" y="96"/>
                </a:lnTo>
                <a:lnTo>
                  <a:pt x="78" y="99"/>
                </a:lnTo>
                <a:lnTo>
                  <a:pt x="63" y="102"/>
                </a:lnTo>
                <a:lnTo>
                  <a:pt x="49" y="102"/>
                </a:lnTo>
                <a:lnTo>
                  <a:pt x="39" y="99"/>
                </a:lnTo>
                <a:lnTo>
                  <a:pt x="29" y="99"/>
                </a:lnTo>
                <a:lnTo>
                  <a:pt x="24" y="96"/>
                </a:lnTo>
                <a:lnTo>
                  <a:pt x="10" y="90"/>
                </a:lnTo>
                <a:lnTo>
                  <a:pt x="5" y="85"/>
                </a:lnTo>
                <a:lnTo>
                  <a:pt x="0" y="79"/>
                </a:lnTo>
                <a:lnTo>
                  <a:pt x="0" y="76"/>
                </a:lnTo>
                <a:lnTo>
                  <a:pt x="0" y="73"/>
                </a:lnTo>
                <a:lnTo>
                  <a:pt x="5" y="68"/>
                </a:lnTo>
                <a:lnTo>
                  <a:pt x="15" y="65"/>
                </a:lnTo>
                <a:lnTo>
                  <a:pt x="29" y="59"/>
                </a:lnTo>
                <a:lnTo>
                  <a:pt x="44" y="54"/>
                </a:lnTo>
                <a:lnTo>
                  <a:pt x="68" y="48"/>
                </a:lnTo>
                <a:lnTo>
                  <a:pt x="92" y="42"/>
                </a:lnTo>
                <a:lnTo>
                  <a:pt x="116" y="34"/>
                </a:lnTo>
                <a:lnTo>
                  <a:pt x="145" y="25"/>
                </a:lnTo>
                <a:lnTo>
                  <a:pt x="170" y="20"/>
                </a:lnTo>
                <a:lnTo>
                  <a:pt x="194" y="14"/>
                </a:lnTo>
                <a:lnTo>
                  <a:pt x="213" y="8"/>
                </a:lnTo>
                <a:lnTo>
                  <a:pt x="232" y="6"/>
                </a:lnTo>
                <a:lnTo>
                  <a:pt x="252" y="3"/>
                </a:lnTo>
                <a:lnTo>
                  <a:pt x="266" y="0"/>
                </a:lnTo>
                <a:lnTo>
                  <a:pt x="276" y="0"/>
                </a:lnTo>
                <a:lnTo>
                  <a:pt x="295" y="0"/>
                </a:lnTo>
                <a:lnTo>
                  <a:pt x="305" y="3"/>
                </a:lnTo>
                <a:lnTo>
                  <a:pt x="310" y="11"/>
                </a:lnTo>
                <a:lnTo>
                  <a:pt x="315" y="20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4" name="Freeform 29"/>
          <p:cNvSpPr/>
          <p:nvPr/>
        </p:nvSpPr>
        <p:spPr>
          <a:xfrm>
            <a:off x="9409113" y="3989388"/>
            <a:ext cx="538162" cy="171450"/>
          </a:xfrm>
          <a:custGeom>
            <a:avLst/>
            <a:gdLst>
              <a:gd name="txL" fmla="*/ 0 w 339"/>
              <a:gd name="txT" fmla="*/ 0 h 108"/>
              <a:gd name="txR" fmla="*/ 339 w 339"/>
              <a:gd name="txB" fmla="*/ 108 h 108"/>
            </a:gdLst>
            <a:ahLst/>
            <a:cxnLst>
              <a:cxn ang="0">
                <a:pos x="329" y="14"/>
              </a:cxn>
              <a:cxn ang="0">
                <a:pos x="334" y="17"/>
              </a:cxn>
              <a:cxn ang="0">
                <a:pos x="339" y="20"/>
              </a:cxn>
              <a:cxn ang="0">
                <a:pos x="339" y="26"/>
              </a:cxn>
              <a:cxn ang="0">
                <a:pos x="339" y="29"/>
              </a:cxn>
              <a:cxn ang="0">
                <a:pos x="339" y="31"/>
              </a:cxn>
              <a:cxn ang="0">
                <a:pos x="339" y="37"/>
              </a:cxn>
              <a:cxn ang="0">
                <a:pos x="339" y="40"/>
              </a:cxn>
              <a:cxn ang="0">
                <a:pos x="334" y="43"/>
              </a:cxn>
              <a:cxn ang="0">
                <a:pos x="329" y="48"/>
              </a:cxn>
              <a:cxn ang="0">
                <a:pos x="319" y="54"/>
              </a:cxn>
              <a:cxn ang="0">
                <a:pos x="305" y="60"/>
              </a:cxn>
              <a:cxn ang="0">
                <a:pos x="285" y="65"/>
              </a:cxn>
              <a:cxn ang="0">
                <a:pos x="266" y="71"/>
              </a:cxn>
              <a:cxn ang="0">
                <a:pos x="242" y="77"/>
              </a:cxn>
              <a:cxn ang="0">
                <a:pos x="218" y="82"/>
              </a:cxn>
              <a:cxn ang="0">
                <a:pos x="184" y="91"/>
              </a:cxn>
              <a:cxn ang="0">
                <a:pos x="150" y="96"/>
              </a:cxn>
              <a:cxn ang="0">
                <a:pos x="126" y="102"/>
              </a:cxn>
              <a:cxn ang="0">
                <a:pos x="97" y="108"/>
              </a:cxn>
              <a:cxn ang="0">
                <a:pos x="77" y="108"/>
              </a:cxn>
              <a:cxn ang="0">
                <a:pos x="58" y="108"/>
              </a:cxn>
              <a:cxn ang="0">
                <a:pos x="43" y="108"/>
              </a:cxn>
              <a:cxn ang="0">
                <a:pos x="34" y="108"/>
              </a:cxn>
              <a:cxn ang="0">
                <a:pos x="24" y="105"/>
              </a:cxn>
              <a:cxn ang="0">
                <a:pos x="14" y="99"/>
              </a:cxn>
              <a:cxn ang="0">
                <a:pos x="5" y="94"/>
              </a:cxn>
              <a:cxn ang="0">
                <a:pos x="0" y="88"/>
              </a:cxn>
              <a:cxn ang="0">
                <a:pos x="0" y="85"/>
              </a:cxn>
              <a:cxn ang="0">
                <a:pos x="0" y="82"/>
              </a:cxn>
              <a:cxn ang="0">
                <a:pos x="10" y="77"/>
              </a:cxn>
              <a:cxn ang="0">
                <a:pos x="19" y="74"/>
              </a:cxn>
              <a:cxn ang="0">
                <a:pos x="34" y="68"/>
              </a:cxn>
              <a:cxn ang="0">
                <a:pos x="53" y="62"/>
              </a:cxn>
              <a:cxn ang="0">
                <a:pos x="77" y="54"/>
              </a:cxn>
              <a:cxn ang="0">
                <a:pos x="106" y="45"/>
              </a:cxn>
              <a:cxn ang="0">
                <a:pos x="135" y="34"/>
              </a:cxn>
              <a:cxn ang="0">
                <a:pos x="169" y="29"/>
              </a:cxn>
              <a:cxn ang="0">
                <a:pos x="193" y="20"/>
              </a:cxn>
              <a:cxn ang="0">
                <a:pos x="218" y="14"/>
              </a:cxn>
              <a:cxn ang="0">
                <a:pos x="242" y="12"/>
              </a:cxn>
              <a:cxn ang="0">
                <a:pos x="256" y="6"/>
              </a:cxn>
              <a:cxn ang="0">
                <a:pos x="271" y="3"/>
              </a:cxn>
              <a:cxn ang="0">
                <a:pos x="280" y="0"/>
              </a:cxn>
              <a:cxn ang="0">
                <a:pos x="285" y="0"/>
              </a:cxn>
              <a:cxn ang="0">
                <a:pos x="295" y="3"/>
              </a:cxn>
              <a:cxn ang="0">
                <a:pos x="305" y="6"/>
              </a:cxn>
              <a:cxn ang="0">
                <a:pos x="314" y="9"/>
              </a:cxn>
              <a:cxn ang="0">
                <a:pos x="329" y="14"/>
              </a:cxn>
              <a:cxn ang="0">
                <a:pos x="329" y="14"/>
              </a:cxn>
            </a:cxnLst>
            <a:rect l="txL" t="txT" r="txR" b="txB"/>
            <a:pathLst>
              <a:path w="339" h="108">
                <a:moveTo>
                  <a:pt x="329" y="14"/>
                </a:moveTo>
                <a:lnTo>
                  <a:pt x="334" y="17"/>
                </a:lnTo>
                <a:lnTo>
                  <a:pt x="339" y="20"/>
                </a:lnTo>
                <a:lnTo>
                  <a:pt x="339" y="26"/>
                </a:lnTo>
                <a:lnTo>
                  <a:pt x="339" y="29"/>
                </a:lnTo>
                <a:lnTo>
                  <a:pt x="339" y="31"/>
                </a:lnTo>
                <a:lnTo>
                  <a:pt x="339" y="37"/>
                </a:lnTo>
                <a:lnTo>
                  <a:pt x="339" y="40"/>
                </a:lnTo>
                <a:lnTo>
                  <a:pt x="334" y="43"/>
                </a:lnTo>
                <a:lnTo>
                  <a:pt x="329" y="48"/>
                </a:lnTo>
                <a:lnTo>
                  <a:pt x="319" y="54"/>
                </a:lnTo>
                <a:lnTo>
                  <a:pt x="305" y="60"/>
                </a:lnTo>
                <a:lnTo>
                  <a:pt x="285" y="65"/>
                </a:lnTo>
                <a:lnTo>
                  <a:pt x="266" y="71"/>
                </a:lnTo>
                <a:lnTo>
                  <a:pt x="242" y="77"/>
                </a:lnTo>
                <a:lnTo>
                  <a:pt x="218" y="82"/>
                </a:lnTo>
                <a:lnTo>
                  <a:pt x="184" y="91"/>
                </a:lnTo>
                <a:lnTo>
                  <a:pt x="150" y="96"/>
                </a:lnTo>
                <a:lnTo>
                  <a:pt x="126" y="102"/>
                </a:lnTo>
                <a:lnTo>
                  <a:pt x="97" y="108"/>
                </a:lnTo>
                <a:lnTo>
                  <a:pt x="77" y="108"/>
                </a:lnTo>
                <a:lnTo>
                  <a:pt x="58" y="108"/>
                </a:lnTo>
                <a:lnTo>
                  <a:pt x="43" y="108"/>
                </a:lnTo>
                <a:lnTo>
                  <a:pt x="34" y="108"/>
                </a:lnTo>
                <a:lnTo>
                  <a:pt x="24" y="105"/>
                </a:lnTo>
                <a:lnTo>
                  <a:pt x="14" y="99"/>
                </a:lnTo>
                <a:lnTo>
                  <a:pt x="5" y="94"/>
                </a:lnTo>
                <a:lnTo>
                  <a:pt x="0" y="88"/>
                </a:lnTo>
                <a:lnTo>
                  <a:pt x="0" y="85"/>
                </a:lnTo>
                <a:lnTo>
                  <a:pt x="0" y="82"/>
                </a:lnTo>
                <a:lnTo>
                  <a:pt x="10" y="77"/>
                </a:lnTo>
                <a:lnTo>
                  <a:pt x="19" y="74"/>
                </a:lnTo>
                <a:lnTo>
                  <a:pt x="34" y="68"/>
                </a:lnTo>
                <a:lnTo>
                  <a:pt x="53" y="62"/>
                </a:lnTo>
                <a:lnTo>
                  <a:pt x="77" y="54"/>
                </a:lnTo>
                <a:lnTo>
                  <a:pt x="106" y="45"/>
                </a:lnTo>
                <a:lnTo>
                  <a:pt x="135" y="34"/>
                </a:lnTo>
                <a:lnTo>
                  <a:pt x="169" y="29"/>
                </a:lnTo>
                <a:lnTo>
                  <a:pt x="193" y="20"/>
                </a:lnTo>
                <a:lnTo>
                  <a:pt x="218" y="14"/>
                </a:lnTo>
                <a:lnTo>
                  <a:pt x="242" y="12"/>
                </a:lnTo>
                <a:lnTo>
                  <a:pt x="256" y="6"/>
                </a:lnTo>
                <a:lnTo>
                  <a:pt x="271" y="3"/>
                </a:lnTo>
                <a:lnTo>
                  <a:pt x="280" y="0"/>
                </a:lnTo>
                <a:lnTo>
                  <a:pt x="285" y="0"/>
                </a:lnTo>
                <a:lnTo>
                  <a:pt x="295" y="3"/>
                </a:lnTo>
                <a:lnTo>
                  <a:pt x="305" y="6"/>
                </a:lnTo>
                <a:lnTo>
                  <a:pt x="314" y="9"/>
                </a:lnTo>
                <a:lnTo>
                  <a:pt x="329" y="14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5" name="Freeform 30"/>
          <p:cNvSpPr/>
          <p:nvPr/>
        </p:nvSpPr>
        <p:spPr>
          <a:xfrm>
            <a:off x="8632825" y="3001963"/>
            <a:ext cx="338138" cy="319087"/>
          </a:xfrm>
          <a:custGeom>
            <a:avLst/>
            <a:gdLst>
              <a:gd name="txL" fmla="*/ 0 w 213"/>
              <a:gd name="txT" fmla="*/ 0 h 201"/>
              <a:gd name="txR" fmla="*/ 213 w 213"/>
              <a:gd name="txB" fmla="*/ 201 h 201"/>
            </a:gdLst>
            <a:ahLst/>
            <a:cxnLst>
              <a:cxn ang="0">
                <a:pos x="184" y="201"/>
              </a:cxn>
              <a:cxn ang="0">
                <a:pos x="184" y="201"/>
              </a:cxn>
              <a:cxn ang="0">
                <a:pos x="179" y="198"/>
              </a:cxn>
              <a:cxn ang="0">
                <a:pos x="170" y="195"/>
              </a:cxn>
              <a:cxn ang="0">
                <a:pos x="165" y="190"/>
              </a:cxn>
              <a:cxn ang="0">
                <a:pos x="155" y="187"/>
              </a:cxn>
              <a:cxn ang="0">
                <a:pos x="146" y="181"/>
              </a:cxn>
              <a:cxn ang="0">
                <a:pos x="136" y="173"/>
              </a:cxn>
              <a:cxn ang="0">
                <a:pos x="126" y="167"/>
              </a:cxn>
              <a:cxn ang="0">
                <a:pos x="116" y="159"/>
              </a:cxn>
              <a:cxn ang="0">
                <a:pos x="102" y="147"/>
              </a:cxn>
              <a:cxn ang="0">
                <a:pos x="92" y="136"/>
              </a:cxn>
              <a:cxn ang="0">
                <a:pos x="83" y="125"/>
              </a:cxn>
              <a:cxn ang="0">
                <a:pos x="58" y="102"/>
              </a:cxn>
              <a:cxn ang="0">
                <a:pos x="34" y="77"/>
              </a:cxn>
              <a:cxn ang="0">
                <a:pos x="25" y="62"/>
              </a:cxn>
              <a:cxn ang="0">
                <a:pos x="20" y="51"/>
              </a:cxn>
              <a:cxn ang="0">
                <a:pos x="10" y="40"/>
              </a:cxn>
              <a:cxn ang="0">
                <a:pos x="5" y="31"/>
              </a:cxn>
              <a:cxn ang="0">
                <a:pos x="0" y="23"/>
              </a:cxn>
              <a:cxn ang="0">
                <a:pos x="0" y="14"/>
              </a:cxn>
              <a:cxn ang="0">
                <a:pos x="0" y="9"/>
              </a:cxn>
              <a:cxn ang="0">
                <a:pos x="0" y="6"/>
              </a:cxn>
              <a:cxn ang="0">
                <a:pos x="0" y="3"/>
              </a:cxn>
              <a:cxn ang="0">
                <a:pos x="5" y="3"/>
              </a:cxn>
              <a:cxn ang="0">
                <a:pos x="10" y="0"/>
              </a:cxn>
              <a:cxn ang="0">
                <a:pos x="15" y="0"/>
              </a:cxn>
              <a:cxn ang="0">
                <a:pos x="20" y="0"/>
              </a:cxn>
              <a:cxn ang="0">
                <a:pos x="29" y="0"/>
              </a:cxn>
              <a:cxn ang="0">
                <a:pos x="39" y="0"/>
              </a:cxn>
              <a:cxn ang="0">
                <a:pos x="49" y="0"/>
              </a:cxn>
              <a:cxn ang="0">
                <a:pos x="58" y="0"/>
              </a:cxn>
              <a:cxn ang="0">
                <a:pos x="73" y="0"/>
              </a:cxn>
              <a:cxn ang="0">
                <a:pos x="83" y="3"/>
              </a:cxn>
              <a:cxn ang="0">
                <a:pos x="97" y="6"/>
              </a:cxn>
              <a:cxn ang="0">
                <a:pos x="107" y="9"/>
              </a:cxn>
              <a:cxn ang="0">
                <a:pos x="121" y="14"/>
              </a:cxn>
              <a:cxn ang="0">
                <a:pos x="131" y="20"/>
              </a:cxn>
              <a:cxn ang="0">
                <a:pos x="146" y="28"/>
              </a:cxn>
              <a:cxn ang="0">
                <a:pos x="165" y="43"/>
              </a:cxn>
              <a:cxn ang="0">
                <a:pos x="184" y="60"/>
              </a:cxn>
              <a:cxn ang="0">
                <a:pos x="189" y="65"/>
              </a:cxn>
              <a:cxn ang="0">
                <a:pos x="194" y="74"/>
              </a:cxn>
              <a:cxn ang="0">
                <a:pos x="199" y="82"/>
              </a:cxn>
              <a:cxn ang="0">
                <a:pos x="204" y="91"/>
              </a:cxn>
              <a:cxn ang="0">
                <a:pos x="208" y="110"/>
              </a:cxn>
              <a:cxn ang="0">
                <a:pos x="208" y="130"/>
              </a:cxn>
              <a:cxn ang="0">
                <a:pos x="213" y="150"/>
              </a:cxn>
              <a:cxn ang="0">
                <a:pos x="208" y="167"/>
              </a:cxn>
              <a:cxn ang="0">
                <a:pos x="208" y="173"/>
              </a:cxn>
              <a:cxn ang="0">
                <a:pos x="204" y="181"/>
              </a:cxn>
              <a:cxn ang="0">
                <a:pos x="204" y="187"/>
              </a:cxn>
              <a:cxn ang="0">
                <a:pos x="199" y="190"/>
              </a:cxn>
              <a:cxn ang="0">
                <a:pos x="199" y="195"/>
              </a:cxn>
              <a:cxn ang="0">
                <a:pos x="194" y="198"/>
              </a:cxn>
              <a:cxn ang="0">
                <a:pos x="189" y="201"/>
              </a:cxn>
              <a:cxn ang="0">
                <a:pos x="184" y="201"/>
              </a:cxn>
              <a:cxn ang="0">
                <a:pos x="184" y="201"/>
              </a:cxn>
            </a:cxnLst>
            <a:rect l="txL" t="txT" r="txR" b="txB"/>
            <a:pathLst>
              <a:path w="213" h="201">
                <a:moveTo>
                  <a:pt x="184" y="201"/>
                </a:moveTo>
                <a:lnTo>
                  <a:pt x="184" y="201"/>
                </a:lnTo>
                <a:lnTo>
                  <a:pt x="179" y="198"/>
                </a:lnTo>
                <a:lnTo>
                  <a:pt x="170" y="195"/>
                </a:lnTo>
                <a:lnTo>
                  <a:pt x="165" y="190"/>
                </a:lnTo>
                <a:lnTo>
                  <a:pt x="155" y="187"/>
                </a:lnTo>
                <a:lnTo>
                  <a:pt x="146" y="181"/>
                </a:lnTo>
                <a:lnTo>
                  <a:pt x="136" y="173"/>
                </a:lnTo>
                <a:lnTo>
                  <a:pt x="126" y="167"/>
                </a:lnTo>
                <a:lnTo>
                  <a:pt x="116" y="159"/>
                </a:lnTo>
                <a:lnTo>
                  <a:pt x="102" y="147"/>
                </a:lnTo>
                <a:lnTo>
                  <a:pt x="92" y="136"/>
                </a:lnTo>
                <a:lnTo>
                  <a:pt x="83" y="125"/>
                </a:lnTo>
                <a:lnTo>
                  <a:pt x="58" y="102"/>
                </a:lnTo>
                <a:lnTo>
                  <a:pt x="34" y="77"/>
                </a:lnTo>
                <a:lnTo>
                  <a:pt x="25" y="62"/>
                </a:lnTo>
                <a:lnTo>
                  <a:pt x="20" y="51"/>
                </a:lnTo>
                <a:lnTo>
                  <a:pt x="10" y="40"/>
                </a:lnTo>
                <a:lnTo>
                  <a:pt x="5" y="31"/>
                </a:lnTo>
                <a:lnTo>
                  <a:pt x="0" y="23"/>
                </a:lnTo>
                <a:lnTo>
                  <a:pt x="0" y="14"/>
                </a:lnTo>
                <a:lnTo>
                  <a:pt x="0" y="9"/>
                </a:lnTo>
                <a:lnTo>
                  <a:pt x="0" y="6"/>
                </a:lnTo>
                <a:lnTo>
                  <a:pt x="0" y="3"/>
                </a:lnTo>
                <a:lnTo>
                  <a:pt x="5" y="3"/>
                </a:lnTo>
                <a:lnTo>
                  <a:pt x="10" y="0"/>
                </a:lnTo>
                <a:lnTo>
                  <a:pt x="15" y="0"/>
                </a:lnTo>
                <a:lnTo>
                  <a:pt x="20" y="0"/>
                </a:lnTo>
                <a:lnTo>
                  <a:pt x="29" y="0"/>
                </a:lnTo>
                <a:lnTo>
                  <a:pt x="39" y="0"/>
                </a:lnTo>
                <a:lnTo>
                  <a:pt x="49" y="0"/>
                </a:lnTo>
                <a:lnTo>
                  <a:pt x="58" y="0"/>
                </a:lnTo>
                <a:lnTo>
                  <a:pt x="73" y="0"/>
                </a:lnTo>
                <a:lnTo>
                  <a:pt x="83" y="3"/>
                </a:lnTo>
                <a:lnTo>
                  <a:pt x="97" y="6"/>
                </a:lnTo>
                <a:lnTo>
                  <a:pt x="107" y="9"/>
                </a:lnTo>
                <a:lnTo>
                  <a:pt x="121" y="14"/>
                </a:lnTo>
                <a:lnTo>
                  <a:pt x="131" y="20"/>
                </a:lnTo>
                <a:lnTo>
                  <a:pt x="146" y="28"/>
                </a:lnTo>
                <a:lnTo>
                  <a:pt x="165" y="43"/>
                </a:lnTo>
                <a:lnTo>
                  <a:pt x="184" y="60"/>
                </a:lnTo>
                <a:lnTo>
                  <a:pt x="189" y="65"/>
                </a:lnTo>
                <a:lnTo>
                  <a:pt x="194" y="74"/>
                </a:lnTo>
                <a:lnTo>
                  <a:pt x="199" y="82"/>
                </a:lnTo>
                <a:lnTo>
                  <a:pt x="204" y="91"/>
                </a:lnTo>
                <a:lnTo>
                  <a:pt x="208" y="110"/>
                </a:lnTo>
                <a:lnTo>
                  <a:pt x="208" y="130"/>
                </a:lnTo>
                <a:lnTo>
                  <a:pt x="213" y="150"/>
                </a:lnTo>
                <a:lnTo>
                  <a:pt x="208" y="167"/>
                </a:lnTo>
                <a:lnTo>
                  <a:pt x="208" y="173"/>
                </a:lnTo>
                <a:lnTo>
                  <a:pt x="204" y="181"/>
                </a:lnTo>
                <a:lnTo>
                  <a:pt x="204" y="187"/>
                </a:lnTo>
                <a:lnTo>
                  <a:pt x="199" y="190"/>
                </a:lnTo>
                <a:lnTo>
                  <a:pt x="199" y="195"/>
                </a:lnTo>
                <a:lnTo>
                  <a:pt x="194" y="198"/>
                </a:lnTo>
                <a:lnTo>
                  <a:pt x="189" y="201"/>
                </a:lnTo>
                <a:lnTo>
                  <a:pt x="184" y="201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6" name="Freeform 31"/>
          <p:cNvSpPr/>
          <p:nvPr/>
        </p:nvSpPr>
        <p:spPr>
          <a:xfrm>
            <a:off x="8410575" y="3621088"/>
            <a:ext cx="552450" cy="930275"/>
          </a:xfrm>
          <a:custGeom>
            <a:avLst/>
            <a:gdLst>
              <a:gd name="txL" fmla="*/ 0 w 348"/>
              <a:gd name="txT" fmla="*/ 0 h 586"/>
              <a:gd name="txR" fmla="*/ 348 w 348"/>
              <a:gd name="txB" fmla="*/ 586 h 586"/>
            </a:gdLst>
            <a:ahLst/>
            <a:cxnLst>
              <a:cxn ang="0">
                <a:pos x="319" y="60"/>
              </a:cxn>
              <a:cxn ang="0">
                <a:pos x="344" y="77"/>
              </a:cxn>
              <a:cxn ang="0">
                <a:pos x="348" y="88"/>
              </a:cxn>
              <a:cxn ang="0">
                <a:pos x="339" y="116"/>
              </a:cxn>
              <a:cxn ang="0">
                <a:pos x="310" y="136"/>
              </a:cxn>
              <a:cxn ang="0">
                <a:pos x="290" y="170"/>
              </a:cxn>
              <a:cxn ang="0">
                <a:pos x="266" y="218"/>
              </a:cxn>
              <a:cxn ang="0">
                <a:pos x="242" y="266"/>
              </a:cxn>
              <a:cxn ang="0">
                <a:pos x="227" y="300"/>
              </a:cxn>
              <a:cxn ang="0">
                <a:pos x="232" y="314"/>
              </a:cxn>
              <a:cxn ang="0">
                <a:pos x="237" y="340"/>
              </a:cxn>
              <a:cxn ang="0">
                <a:pos x="252" y="374"/>
              </a:cxn>
              <a:cxn ang="0">
                <a:pos x="266" y="399"/>
              </a:cxn>
              <a:cxn ang="0">
                <a:pos x="276" y="427"/>
              </a:cxn>
              <a:cxn ang="0">
                <a:pos x="281" y="461"/>
              </a:cxn>
              <a:cxn ang="0">
                <a:pos x="286" y="504"/>
              </a:cxn>
              <a:cxn ang="0">
                <a:pos x="290" y="586"/>
              </a:cxn>
              <a:cxn ang="0">
                <a:pos x="242" y="552"/>
              </a:cxn>
              <a:cxn ang="0">
                <a:pos x="242" y="509"/>
              </a:cxn>
              <a:cxn ang="0">
                <a:pos x="237" y="475"/>
              </a:cxn>
              <a:cxn ang="0">
                <a:pos x="227" y="447"/>
              </a:cxn>
              <a:cxn ang="0">
                <a:pos x="198" y="385"/>
              </a:cxn>
              <a:cxn ang="0">
                <a:pos x="184" y="348"/>
              </a:cxn>
              <a:cxn ang="0">
                <a:pos x="179" y="323"/>
              </a:cxn>
              <a:cxn ang="0">
                <a:pos x="179" y="306"/>
              </a:cxn>
              <a:cxn ang="0">
                <a:pos x="184" y="277"/>
              </a:cxn>
              <a:cxn ang="0">
                <a:pos x="194" y="232"/>
              </a:cxn>
              <a:cxn ang="0">
                <a:pos x="208" y="176"/>
              </a:cxn>
              <a:cxn ang="0">
                <a:pos x="213" y="133"/>
              </a:cxn>
              <a:cxn ang="0">
                <a:pos x="213" y="116"/>
              </a:cxn>
              <a:cxn ang="0">
                <a:pos x="198" y="113"/>
              </a:cxn>
              <a:cxn ang="0">
                <a:pos x="174" y="116"/>
              </a:cxn>
              <a:cxn ang="0">
                <a:pos x="140" y="128"/>
              </a:cxn>
              <a:cxn ang="0">
                <a:pos x="107" y="139"/>
              </a:cxn>
              <a:cxn ang="0">
                <a:pos x="92" y="142"/>
              </a:cxn>
              <a:cxn ang="0">
                <a:pos x="73" y="142"/>
              </a:cxn>
              <a:cxn ang="0">
                <a:pos x="39" y="130"/>
              </a:cxn>
              <a:cxn ang="0">
                <a:pos x="0" y="108"/>
              </a:cxn>
              <a:cxn ang="0">
                <a:pos x="63" y="88"/>
              </a:cxn>
              <a:cxn ang="0">
                <a:pos x="121" y="71"/>
              </a:cxn>
              <a:cxn ang="0">
                <a:pos x="160" y="57"/>
              </a:cxn>
              <a:cxn ang="0">
                <a:pos x="189" y="43"/>
              </a:cxn>
              <a:cxn ang="0">
                <a:pos x="203" y="29"/>
              </a:cxn>
              <a:cxn ang="0">
                <a:pos x="213" y="12"/>
              </a:cxn>
              <a:cxn ang="0">
                <a:pos x="223" y="3"/>
              </a:cxn>
              <a:cxn ang="0">
                <a:pos x="242" y="3"/>
              </a:cxn>
              <a:cxn ang="0">
                <a:pos x="281" y="31"/>
              </a:cxn>
            </a:cxnLst>
            <a:rect l="txL" t="txT" r="txR" b="txB"/>
            <a:pathLst>
              <a:path w="348" h="586">
                <a:moveTo>
                  <a:pt x="300" y="46"/>
                </a:moveTo>
                <a:lnTo>
                  <a:pt x="310" y="54"/>
                </a:lnTo>
                <a:lnTo>
                  <a:pt x="319" y="60"/>
                </a:lnTo>
                <a:lnTo>
                  <a:pt x="329" y="65"/>
                </a:lnTo>
                <a:lnTo>
                  <a:pt x="334" y="71"/>
                </a:lnTo>
                <a:lnTo>
                  <a:pt x="344" y="77"/>
                </a:lnTo>
                <a:lnTo>
                  <a:pt x="344" y="80"/>
                </a:lnTo>
                <a:lnTo>
                  <a:pt x="348" y="85"/>
                </a:lnTo>
                <a:lnTo>
                  <a:pt x="348" y="88"/>
                </a:lnTo>
                <a:lnTo>
                  <a:pt x="348" y="97"/>
                </a:lnTo>
                <a:lnTo>
                  <a:pt x="344" y="108"/>
                </a:lnTo>
                <a:lnTo>
                  <a:pt x="339" y="116"/>
                </a:lnTo>
                <a:lnTo>
                  <a:pt x="324" y="122"/>
                </a:lnTo>
                <a:lnTo>
                  <a:pt x="319" y="128"/>
                </a:lnTo>
                <a:lnTo>
                  <a:pt x="310" y="136"/>
                </a:lnTo>
                <a:lnTo>
                  <a:pt x="305" y="147"/>
                </a:lnTo>
                <a:lnTo>
                  <a:pt x="300" y="159"/>
                </a:lnTo>
                <a:lnTo>
                  <a:pt x="290" y="170"/>
                </a:lnTo>
                <a:lnTo>
                  <a:pt x="281" y="184"/>
                </a:lnTo>
                <a:lnTo>
                  <a:pt x="276" y="201"/>
                </a:lnTo>
                <a:lnTo>
                  <a:pt x="266" y="218"/>
                </a:lnTo>
                <a:lnTo>
                  <a:pt x="256" y="235"/>
                </a:lnTo>
                <a:lnTo>
                  <a:pt x="247" y="252"/>
                </a:lnTo>
                <a:lnTo>
                  <a:pt x="242" y="266"/>
                </a:lnTo>
                <a:lnTo>
                  <a:pt x="237" y="280"/>
                </a:lnTo>
                <a:lnTo>
                  <a:pt x="232" y="289"/>
                </a:lnTo>
                <a:lnTo>
                  <a:pt x="227" y="300"/>
                </a:lnTo>
                <a:lnTo>
                  <a:pt x="227" y="306"/>
                </a:lnTo>
                <a:lnTo>
                  <a:pt x="232" y="309"/>
                </a:lnTo>
                <a:lnTo>
                  <a:pt x="232" y="314"/>
                </a:lnTo>
                <a:lnTo>
                  <a:pt x="232" y="323"/>
                </a:lnTo>
                <a:lnTo>
                  <a:pt x="237" y="331"/>
                </a:lnTo>
                <a:lnTo>
                  <a:pt x="237" y="340"/>
                </a:lnTo>
                <a:lnTo>
                  <a:pt x="242" y="348"/>
                </a:lnTo>
                <a:lnTo>
                  <a:pt x="247" y="359"/>
                </a:lnTo>
                <a:lnTo>
                  <a:pt x="252" y="374"/>
                </a:lnTo>
                <a:lnTo>
                  <a:pt x="261" y="385"/>
                </a:lnTo>
                <a:lnTo>
                  <a:pt x="261" y="393"/>
                </a:lnTo>
                <a:lnTo>
                  <a:pt x="266" y="399"/>
                </a:lnTo>
                <a:lnTo>
                  <a:pt x="271" y="408"/>
                </a:lnTo>
                <a:lnTo>
                  <a:pt x="271" y="419"/>
                </a:lnTo>
                <a:lnTo>
                  <a:pt x="276" y="427"/>
                </a:lnTo>
                <a:lnTo>
                  <a:pt x="276" y="439"/>
                </a:lnTo>
                <a:lnTo>
                  <a:pt x="281" y="450"/>
                </a:lnTo>
                <a:lnTo>
                  <a:pt x="281" y="461"/>
                </a:lnTo>
                <a:lnTo>
                  <a:pt x="281" y="475"/>
                </a:lnTo>
                <a:lnTo>
                  <a:pt x="286" y="490"/>
                </a:lnTo>
                <a:lnTo>
                  <a:pt x="286" y="504"/>
                </a:lnTo>
                <a:lnTo>
                  <a:pt x="286" y="518"/>
                </a:lnTo>
                <a:lnTo>
                  <a:pt x="290" y="552"/>
                </a:lnTo>
                <a:lnTo>
                  <a:pt x="290" y="586"/>
                </a:lnTo>
                <a:lnTo>
                  <a:pt x="242" y="586"/>
                </a:lnTo>
                <a:lnTo>
                  <a:pt x="242" y="569"/>
                </a:lnTo>
                <a:lnTo>
                  <a:pt x="242" y="552"/>
                </a:lnTo>
                <a:lnTo>
                  <a:pt x="242" y="538"/>
                </a:lnTo>
                <a:lnTo>
                  <a:pt x="242" y="523"/>
                </a:lnTo>
                <a:lnTo>
                  <a:pt x="242" y="509"/>
                </a:lnTo>
                <a:lnTo>
                  <a:pt x="237" y="498"/>
                </a:lnTo>
                <a:lnTo>
                  <a:pt x="237" y="487"/>
                </a:lnTo>
                <a:lnTo>
                  <a:pt x="237" y="475"/>
                </a:lnTo>
                <a:lnTo>
                  <a:pt x="232" y="467"/>
                </a:lnTo>
                <a:lnTo>
                  <a:pt x="232" y="458"/>
                </a:lnTo>
                <a:lnTo>
                  <a:pt x="227" y="447"/>
                </a:lnTo>
                <a:lnTo>
                  <a:pt x="223" y="436"/>
                </a:lnTo>
                <a:lnTo>
                  <a:pt x="213" y="410"/>
                </a:lnTo>
                <a:lnTo>
                  <a:pt x="198" y="385"/>
                </a:lnTo>
                <a:lnTo>
                  <a:pt x="194" y="374"/>
                </a:lnTo>
                <a:lnTo>
                  <a:pt x="189" y="359"/>
                </a:lnTo>
                <a:lnTo>
                  <a:pt x="184" y="348"/>
                </a:lnTo>
                <a:lnTo>
                  <a:pt x="184" y="340"/>
                </a:lnTo>
                <a:lnTo>
                  <a:pt x="179" y="331"/>
                </a:lnTo>
                <a:lnTo>
                  <a:pt x="179" y="323"/>
                </a:lnTo>
                <a:lnTo>
                  <a:pt x="179" y="314"/>
                </a:lnTo>
                <a:lnTo>
                  <a:pt x="174" y="309"/>
                </a:lnTo>
                <a:lnTo>
                  <a:pt x="179" y="306"/>
                </a:lnTo>
                <a:lnTo>
                  <a:pt x="179" y="297"/>
                </a:lnTo>
                <a:lnTo>
                  <a:pt x="179" y="289"/>
                </a:lnTo>
                <a:lnTo>
                  <a:pt x="184" y="277"/>
                </a:lnTo>
                <a:lnTo>
                  <a:pt x="184" y="266"/>
                </a:lnTo>
                <a:lnTo>
                  <a:pt x="189" y="249"/>
                </a:lnTo>
                <a:lnTo>
                  <a:pt x="194" y="232"/>
                </a:lnTo>
                <a:lnTo>
                  <a:pt x="198" y="212"/>
                </a:lnTo>
                <a:lnTo>
                  <a:pt x="203" y="193"/>
                </a:lnTo>
                <a:lnTo>
                  <a:pt x="208" y="176"/>
                </a:lnTo>
                <a:lnTo>
                  <a:pt x="213" y="159"/>
                </a:lnTo>
                <a:lnTo>
                  <a:pt x="213" y="145"/>
                </a:lnTo>
                <a:lnTo>
                  <a:pt x="213" y="133"/>
                </a:lnTo>
                <a:lnTo>
                  <a:pt x="213" y="125"/>
                </a:lnTo>
                <a:lnTo>
                  <a:pt x="213" y="119"/>
                </a:lnTo>
                <a:lnTo>
                  <a:pt x="213" y="116"/>
                </a:lnTo>
                <a:lnTo>
                  <a:pt x="208" y="113"/>
                </a:lnTo>
                <a:lnTo>
                  <a:pt x="203" y="113"/>
                </a:lnTo>
                <a:lnTo>
                  <a:pt x="198" y="113"/>
                </a:lnTo>
                <a:lnTo>
                  <a:pt x="194" y="113"/>
                </a:lnTo>
                <a:lnTo>
                  <a:pt x="184" y="113"/>
                </a:lnTo>
                <a:lnTo>
                  <a:pt x="174" y="116"/>
                </a:lnTo>
                <a:lnTo>
                  <a:pt x="165" y="119"/>
                </a:lnTo>
                <a:lnTo>
                  <a:pt x="155" y="122"/>
                </a:lnTo>
                <a:lnTo>
                  <a:pt x="140" y="128"/>
                </a:lnTo>
                <a:lnTo>
                  <a:pt x="126" y="130"/>
                </a:lnTo>
                <a:lnTo>
                  <a:pt x="116" y="136"/>
                </a:lnTo>
                <a:lnTo>
                  <a:pt x="107" y="139"/>
                </a:lnTo>
                <a:lnTo>
                  <a:pt x="102" y="139"/>
                </a:lnTo>
                <a:lnTo>
                  <a:pt x="92" y="142"/>
                </a:lnTo>
                <a:lnTo>
                  <a:pt x="87" y="142"/>
                </a:lnTo>
                <a:lnTo>
                  <a:pt x="82" y="142"/>
                </a:lnTo>
                <a:lnTo>
                  <a:pt x="73" y="142"/>
                </a:lnTo>
                <a:lnTo>
                  <a:pt x="63" y="139"/>
                </a:lnTo>
                <a:lnTo>
                  <a:pt x="53" y="136"/>
                </a:lnTo>
                <a:lnTo>
                  <a:pt x="39" y="130"/>
                </a:lnTo>
                <a:lnTo>
                  <a:pt x="24" y="125"/>
                </a:lnTo>
                <a:lnTo>
                  <a:pt x="10" y="116"/>
                </a:lnTo>
                <a:lnTo>
                  <a:pt x="0" y="108"/>
                </a:lnTo>
                <a:lnTo>
                  <a:pt x="24" y="102"/>
                </a:lnTo>
                <a:lnTo>
                  <a:pt x="44" y="97"/>
                </a:lnTo>
                <a:lnTo>
                  <a:pt x="63" y="88"/>
                </a:lnTo>
                <a:lnTo>
                  <a:pt x="87" y="82"/>
                </a:lnTo>
                <a:lnTo>
                  <a:pt x="102" y="77"/>
                </a:lnTo>
                <a:lnTo>
                  <a:pt x="121" y="71"/>
                </a:lnTo>
                <a:lnTo>
                  <a:pt x="136" y="65"/>
                </a:lnTo>
                <a:lnTo>
                  <a:pt x="150" y="63"/>
                </a:lnTo>
                <a:lnTo>
                  <a:pt x="160" y="57"/>
                </a:lnTo>
                <a:lnTo>
                  <a:pt x="174" y="51"/>
                </a:lnTo>
                <a:lnTo>
                  <a:pt x="184" y="46"/>
                </a:lnTo>
                <a:lnTo>
                  <a:pt x="189" y="43"/>
                </a:lnTo>
                <a:lnTo>
                  <a:pt x="198" y="37"/>
                </a:lnTo>
                <a:lnTo>
                  <a:pt x="203" y="34"/>
                </a:lnTo>
                <a:lnTo>
                  <a:pt x="203" y="29"/>
                </a:lnTo>
                <a:lnTo>
                  <a:pt x="208" y="26"/>
                </a:lnTo>
                <a:lnTo>
                  <a:pt x="208" y="17"/>
                </a:lnTo>
                <a:lnTo>
                  <a:pt x="213" y="12"/>
                </a:lnTo>
                <a:lnTo>
                  <a:pt x="218" y="9"/>
                </a:lnTo>
                <a:lnTo>
                  <a:pt x="218" y="3"/>
                </a:lnTo>
                <a:lnTo>
                  <a:pt x="223" y="3"/>
                </a:lnTo>
                <a:lnTo>
                  <a:pt x="227" y="0"/>
                </a:lnTo>
                <a:lnTo>
                  <a:pt x="237" y="3"/>
                </a:lnTo>
                <a:lnTo>
                  <a:pt x="242" y="3"/>
                </a:lnTo>
                <a:lnTo>
                  <a:pt x="252" y="12"/>
                </a:lnTo>
                <a:lnTo>
                  <a:pt x="266" y="20"/>
                </a:lnTo>
                <a:lnTo>
                  <a:pt x="281" y="31"/>
                </a:lnTo>
                <a:lnTo>
                  <a:pt x="300" y="46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67" name="Freeform 32"/>
          <p:cNvSpPr/>
          <p:nvPr/>
        </p:nvSpPr>
        <p:spPr>
          <a:xfrm>
            <a:off x="8380413" y="4505325"/>
            <a:ext cx="2225675" cy="552450"/>
          </a:xfrm>
          <a:custGeom>
            <a:avLst/>
            <a:gdLst>
              <a:gd name="txL" fmla="*/ 0 w 1402"/>
              <a:gd name="txT" fmla="*/ 0 h 348"/>
              <a:gd name="txR" fmla="*/ 1402 w 1402"/>
              <a:gd name="txB" fmla="*/ 348 h 348"/>
            </a:gdLst>
            <a:ahLst/>
            <a:cxnLst>
              <a:cxn ang="0">
                <a:pos x="454" y="51"/>
              </a:cxn>
              <a:cxn ang="0">
                <a:pos x="551" y="82"/>
              </a:cxn>
              <a:cxn ang="0">
                <a:pos x="667" y="111"/>
              </a:cxn>
              <a:cxn ang="0">
                <a:pos x="774" y="145"/>
              </a:cxn>
              <a:cxn ang="0">
                <a:pos x="870" y="167"/>
              </a:cxn>
              <a:cxn ang="0">
                <a:pos x="948" y="179"/>
              </a:cxn>
              <a:cxn ang="0">
                <a:pos x="1045" y="187"/>
              </a:cxn>
              <a:cxn ang="0">
                <a:pos x="1165" y="184"/>
              </a:cxn>
              <a:cxn ang="0">
                <a:pos x="1257" y="179"/>
              </a:cxn>
              <a:cxn ang="0">
                <a:pos x="1311" y="179"/>
              </a:cxn>
              <a:cxn ang="0">
                <a:pos x="1354" y="181"/>
              </a:cxn>
              <a:cxn ang="0">
                <a:pos x="1383" y="184"/>
              </a:cxn>
              <a:cxn ang="0">
                <a:pos x="1398" y="190"/>
              </a:cxn>
              <a:cxn ang="0">
                <a:pos x="1398" y="201"/>
              </a:cxn>
              <a:cxn ang="0">
                <a:pos x="1378" y="221"/>
              </a:cxn>
              <a:cxn ang="0">
                <a:pos x="1335" y="246"/>
              </a:cxn>
              <a:cxn ang="0">
                <a:pos x="1272" y="277"/>
              </a:cxn>
              <a:cxn ang="0">
                <a:pos x="1161" y="326"/>
              </a:cxn>
              <a:cxn ang="0">
                <a:pos x="1112" y="340"/>
              </a:cxn>
              <a:cxn ang="0">
                <a:pos x="1074" y="345"/>
              </a:cxn>
              <a:cxn ang="0">
                <a:pos x="1049" y="348"/>
              </a:cxn>
              <a:cxn ang="0">
                <a:pos x="1020" y="342"/>
              </a:cxn>
              <a:cxn ang="0">
                <a:pos x="972" y="331"/>
              </a:cxn>
              <a:cxn ang="0">
                <a:pos x="938" y="320"/>
              </a:cxn>
              <a:cxn ang="0">
                <a:pos x="895" y="303"/>
              </a:cxn>
              <a:cxn ang="0">
                <a:pos x="837" y="280"/>
              </a:cxn>
              <a:cxn ang="0">
                <a:pos x="764" y="252"/>
              </a:cxn>
              <a:cxn ang="0">
                <a:pos x="677" y="215"/>
              </a:cxn>
              <a:cxn ang="0">
                <a:pos x="580" y="173"/>
              </a:cxn>
              <a:cxn ang="0">
                <a:pos x="488" y="136"/>
              </a:cxn>
              <a:cxn ang="0">
                <a:pos x="416" y="108"/>
              </a:cxn>
              <a:cxn ang="0">
                <a:pos x="358" y="85"/>
              </a:cxn>
              <a:cxn ang="0">
                <a:pos x="314" y="71"/>
              </a:cxn>
              <a:cxn ang="0">
                <a:pos x="285" y="63"/>
              </a:cxn>
              <a:cxn ang="0">
                <a:pos x="246" y="63"/>
              </a:cxn>
              <a:cxn ang="0">
                <a:pos x="203" y="77"/>
              </a:cxn>
              <a:cxn ang="0">
                <a:pos x="155" y="99"/>
              </a:cxn>
              <a:cxn ang="0">
                <a:pos x="121" y="116"/>
              </a:cxn>
              <a:cxn ang="0">
                <a:pos x="101" y="130"/>
              </a:cxn>
              <a:cxn ang="0">
                <a:pos x="87" y="136"/>
              </a:cxn>
              <a:cxn ang="0">
                <a:pos x="68" y="130"/>
              </a:cxn>
              <a:cxn ang="0">
                <a:pos x="43" y="111"/>
              </a:cxn>
              <a:cxn ang="0">
                <a:pos x="14" y="97"/>
              </a:cxn>
              <a:cxn ang="0">
                <a:pos x="0" y="77"/>
              </a:cxn>
              <a:cxn ang="0">
                <a:pos x="87" y="43"/>
              </a:cxn>
              <a:cxn ang="0">
                <a:pos x="193" y="17"/>
              </a:cxn>
              <a:cxn ang="0">
                <a:pos x="237" y="6"/>
              </a:cxn>
              <a:cxn ang="0">
                <a:pos x="271" y="0"/>
              </a:cxn>
              <a:cxn ang="0">
                <a:pos x="295" y="3"/>
              </a:cxn>
              <a:cxn ang="0">
                <a:pos x="334" y="15"/>
              </a:cxn>
              <a:cxn ang="0">
                <a:pos x="396" y="37"/>
              </a:cxn>
            </a:cxnLst>
            <a:rect l="txL" t="txT" r="txR" b="txB"/>
            <a:pathLst>
              <a:path w="1402" h="348">
                <a:moveTo>
                  <a:pt x="396" y="37"/>
                </a:moveTo>
                <a:lnTo>
                  <a:pt x="425" y="43"/>
                </a:lnTo>
                <a:lnTo>
                  <a:pt x="454" y="51"/>
                </a:lnTo>
                <a:lnTo>
                  <a:pt x="483" y="63"/>
                </a:lnTo>
                <a:lnTo>
                  <a:pt x="517" y="71"/>
                </a:lnTo>
                <a:lnTo>
                  <a:pt x="551" y="82"/>
                </a:lnTo>
                <a:lnTo>
                  <a:pt x="590" y="91"/>
                </a:lnTo>
                <a:lnTo>
                  <a:pt x="624" y="102"/>
                </a:lnTo>
                <a:lnTo>
                  <a:pt x="667" y="111"/>
                </a:lnTo>
                <a:lnTo>
                  <a:pt x="706" y="125"/>
                </a:lnTo>
                <a:lnTo>
                  <a:pt x="740" y="136"/>
                </a:lnTo>
                <a:lnTo>
                  <a:pt x="774" y="145"/>
                </a:lnTo>
                <a:lnTo>
                  <a:pt x="808" y="153"/>
                </a:lnTo>
                <a:lnTo>
                  <a:pt x="841" y="162"/>
                </a:lnTo>
                <a:lnTo>
                  <a:pt x="870" y="167"/>
                </a:lnTo>
                <a:lnTo>
                  <a:pt x="895" y="170"/>
                </a:lnTo>
                <a:lnTo>
                  <a:pt x="919" y="176"/>
                </a:lnTo>
                <a:lnTo>
                  <a:pt x="948" y="179"/>
                </a:lnTo>
                <a:lnTo>
                  <a:pt x="977" y="181"/>
                </a:lnTo>
                <a:lnTo>
                  <a:pt x="1006" y="184"/>
                </a:lnTo>
                <a:lnTo>
                  <a:pt x="1045" y="187"/>
                </a:lnTo>
                <a:lnTo>
                  <a:pt x="1078" y="187"/>
                </a:lnTo>
                <a:lnTo>
                  <a:pt x="1122" y="184"/>
                </a:lnTo>
                <a:lnTo>
                  <a:pt x="1165" y="184"/>
                </a:lnTo>
                <a:lnTo>
                  <a:pt x="1214" y="181"/>
                </a:lnTo>
                <a:lnTo>
                  <a:pt x="1233" y="181"/>
                </a:lnTo>
                <a:lnTo>
                  <a:pt x="1257" y="179"/>
                </a:lnTo>
                <a:lnTo>
                  <a:pt x="1277" y="179"/>
                </a:lnTo>
                <a:lnTo>
                  <a:pt x="1296" y="179"/>
                </a:lnTo>
                <a:lnTo>
                  <a:pt x="1311" y="179"/>
                </a:lnTo>
                <a:lnTo>
                  <a:pt x="1330" y="179"/>
                </a:lnTo>
                <a:lnTo>
                  <a:pt x="1340" y="179"/>
                </a:lnTo>
                <a:lnTo>
                  <a:pt x="1354" y="181"/>
                </a:lnTo>
                <a:lnTo>
                  <a:pt x="1364" y="181"/>
                </a:lnTo>
                <a:lnTo>
                  <a:pt x="1373" y="184"/>
                </a:lnTo>
                <a:lnTo>
                  <a:pt x="1383" y="184"/>
                </a:lnTo>
                <a:lnTo>
                  <a:pt x="1393" y="187"/>
                </a:lnTo>
                <a:lnTo>
                  <a:pt x="1398" y="187"/>
                </a:lnTo>
                <a:lnTo>
                  <a:pt x="1398" y="190"/>
                </a:lnTo>
                <a:lnTo>
                  <a:pt x="1402" y="193"/>
                </a:lnTo>
                <a:lnTo>
                  <a:pt x="1402" y="195"/>
                </a:lnTo>
                <a:lnTo>
                  <a:pt x="1398" y="201"/>
                </a:lnTo>
                <a:lnTo>
                  <a:pt x="1393" y="207"/>
                </a:lnTo>
                <a:lnTo>
                  <a:pt x="1388" y="212"/>
                </a:lnTo>
                <a:lnTo>
                  <a:pt x="1378" y="221"/>
                </a:lnTo>
                <a:lnTo>
                  <a:pt x="1364" y="229"/>
                </a:lnTo>
                <a:lnTo>
                  <a:pt x="1349" y="238"/>
                </a:lnTo>
                <a:lnTo>
                  <a:pt x="1335" y="246"/>
                </a:lnTo>
                <a:lnTo>
                  <a:pt x="1315" y="258"/>
                </a:lnTo>
                <a:lnTo>
                  <a:pt x="1296" y="269"/>
                </a:lnTo>
                <a:lnTo>
                  <a:pt x="1272" y="277"/>
                </a:lnTo>
                <a:lnTo>
                  <a:pt x="1233" y="294"/>
                </a:lnTo>
                <a:lnTo>
                  <a:pt x="1194" y="311"/>
                </a:lnTo>
                <a:lnTo>
                  <a:pt x="1161" y="326"/>
                </a:lnTo>
                <a:lnTo>
                  <a:pt x="1141" y="331"/>
                </a:lnTo>
                <a:lnTo>
                  <a:pt x="1127" y="337"/>
                </a:lnTo>
                <a:lnTo>
                  <a:pt x="1112" y="340"/>
                </a:lnTo>
                <a:lnTo>
                  <a:pt x="1098" y="342"/>
                </a:lnTo>
                <a:lnTo>
                  <a:pt x="1083" y="345"/>
                </a:lnTo>
                <a:lnTo>
                  <a:pt x="1074" y="345"/>
                </a:lnTo>
                <a:lnTo>
                  <a:pt x="1064" y="348"/>
                </a:lnTo>
                <a:lnTo>
                  <a:pt x="1059" y="348"/>
                </a:lnTo>
                <a:lnTo>
                  <a:pt x="1049" y="348"/>
                </a:lnTo>
                <a:lnTo>
                  <a:pt x="1040" y="345"/>
                </a:lnTo>
                <a:lnTo>
                  <a:pt x="1030" y="345"/>
                </a:lnTo>
                <a:lnTo>
                  <a:pt x="1020" y="342"/>
                </a:lnTo>
                <a:lnTo>
                  <a:pt x="1006" y="340"/>
                </a:lnTo>
                <a:lnTo>
                  <a:pt x="991" y="337"/>
                </a:lnTo>
                <a:lnTo>
                  <a:pt x="972" y="331"/>
                </a:lnTo>
                <a:lnTo>
                  <a:pt x="957" y="326"/>
                </a:lnTo>
                <a:lnTo>
                  <a:pt x="948" y="323"/>
                </a:lnTo>
                <a:lnTo>
                  <a:pt x="938" y="320"/>
                </a:lnTo>
                <a:lnTo>
                  <a:pt x="924" y="314"/>
                </a:lnTo>
                <a:lnTo>
                  <a:pt x="909" y="309"/>
                </a:lnTo>
                <a:lnTo>
                  <a:pt x="895" y="303"/>
                </a:lnTo>
                <a:lnTo>
                  <a:pt x="875" y="297"/>
                </a:lnTo>
                <a:lnTo>
                  <a:pt x="856" y="289"/>
                </a:lnTo>
                <a:lnTo>
                  <a:pt x="837" y="280"/>
                </a:lnTo>
                <a:lnTo>
                  <a:pt x="812" y="272"/>
                </a:lnTo>
                <a:lnTo>
                  <a:pt x="788" y="263"/>
                </a:lnTo>
                <a:lnTo>
                  <a:pt x="764" y="252"/>
                </a:lnTo>
                <a:lnTo>
                  <a:pt x="735" y="241"/>
                </a:lnTo>
                <a:lnTo>
                  <a:pt x="706" y="229"/>
                </a:lnTo>
                <a:lnTo>
                  <a:pt x="677" y="215"/>
                </a:lnTo>
                <a:lnTo>
                  <a:pt x="643" y="201"/>
                </a:lnTo>
                <a:lnTo>
                  <a:pt x="614" y="187"/>
                </a:lnTo>
                <a:lnTo>
                  <a:pt x="580" y="173"/>
                </a:lnTo>
                <a:lnTo>
                  <a:pt x="546" y="162"/>
                </a:lnTo>
                <a:lnTo>
                  <a:pt x="517" y="147"/>
                </a:lnTo>
                <a:lnTo>
                  <a:pt x="488" y="136"/>
                </a:lnTo>
                <a:lnTo>
                  <a:pt x="464" y="128"/>
                </a:lnTo>
                <a:lnTo>
                  <a:pt x="435" y="116"/>
                </a:lnTo>
                <a:lnTo>
                  <a:pt x="416" y="108"/>
                </a:lnTo>
                <a:lnTo>
                  <a:pt x="392" y="99"/>
                </a:lnTo>
                <a:lnTo>
                  <a:pt x="372" y="91"/>
                </a:lnTo>
                <a:lnTo>
                  <a:pt x="358" y="85"/>
                </a:lnTo>
                <a:lnTo>
                  <a:pt x="338" y="80"/>
                </a:lnTo>
                <a:lnTo>
                  <a:pt x="324" y="74"/>
                </a:lnTo>
                <a:lnTo>
                  <a:pt x="314" y="71"/>
                </a:lnTo>
                <a:lnTo>
                  <a:pt x="300" y="68"/>
                </a:lnTo>
                <a:lnTo>
                  <a:pt x="290" y="65"/>
                </a:lnTo>
                <a:lnTo>
                  <a:pt x="285" y="63"/>
                </a:lnTo>
                <a:lnTo>
                  <a:pt x="271" y="63"/>
                </a:lnTo>
                <a:lnTo>
                  <a:pt x="256" y="63"/>
                </a:lnTo>
                <a:lnTo>
                  <a:pt x="246" y="63"/>
                </a:lnTo>
                <a:lnTo>
                  <a:pt x="232" y="68"/>
                </a:lnTo>
                <a:lnTo>
                  <a:pt x="217" y="71"/>
                </a:lnTo>
                <a:lnTo>
                  <a:pt x="203" y="77"/>
                </a:lnTo>
                <a:lnTo>
                  <a:pt x="188" y="82"/>
                </a:lnTo>
                <a:lnTo>
                  <a:pt x="174" y="91"/>
                </a:lnTo>
                <a:lnTo>
                  <a:pt x="155" y="99"/>
                </a:lnTo>
                <a:lnTo>
                  <a:pt x="145" y="105"/>
                </a:lnTo>
                <a:lnTo>
                  <a:pt x="130" y="111"/>
                </a:lnTo>
                <a:lnTo>
                  <a:pt x="121" y="116"/>
                </a:lnTo>
                <a:lnTo>
                  <a:pt x="111" y="122"/>
                </a:lnTo>
                <a:lnTo>
                  <a:pt x="106" y="128"/>
                </a:lnTo>
                <a:lnTo>
                  <a:pt x="101" y="130"/>
                </a:lnTo>
                <a:lnTo>
                  <a:pt x="97" y="133"/>
                </a:lnTo>
                <a:lnTo>
                  <a:pt x="92" y="136"/>
                </a:lnTo>
                <a:lnTo>
                  <a:pt x="87" y="136"/>
                </a:lnTo>
                <a:lnTo>
                  <a:pt x="77" y="136"/>
                </a:lnTo>
                <a:lnTo>
                  <a:pt x="72" y="133"/>
                </a:lnTo>
                <a:lnTo>
                  <a:pt x="68" y="130"/>
                </a:lnTo>
                <a:lnTo>
                  <a:pt x="58" y="125"/>
                </a:lnTo>
                <a:lnTo>
                  <a:pt x="48" y="119"/>
                </a:lnTo>
                <a:lnTo>
                  <a:pt x="43" y="111"/>
                </a:lnTo>
                <a:lnTo>
                  <a:pt x="29" y="108"/>
                </a:lnTo>
                <a:lnTo>
                  <a:pt x="24" y="102"/>
                </a:lnTo>
                <a:lnTo>
                  <a:pt x="14" y="97"/>
                </a:lnTo>
                <a:lnTo>
                  <a:pt x="9" y="91"/>
                </a:lnTo>
                <a:lnTo>
                  <a:pt x="5" y="85"/>
                </a:lnTo>
                <a:lnTo>
                  <a:pt x="0" y="77"/>
                </a:lnTo>
                <a:lnTo>
                  <a:pt x="0" y="71"/>
                </a:lnTo>
                <a:lnTo>
                  <a:pt x="0" y="63"/>
                </a:lnTo>
                <a:lnTo>
                  <a:pt x="87" y="43"/>
                </a:lnTo>
                <a:lnTo>
                  <a:pt x="130" y="31"/>
                </a:lnTo>
                <a:lnTo>
                  <a:pt x="174" y="23"/>
                </a:lnTo>
                <a:lnTo>
                  <a:pt x="193" y="17"/>
                </a:lnTo>
                <a:lnTo>
                  <a:pt x="208" y="12"/>
                </a:lnTo>
                <a:lnTo>
                  <a:pt x="222" y="9"/>
                </a:lnTo>
                <a:lnTo>
                  <a:pt x="237" y="6"/>
                </a:lnTo>
                <a:lnTo>
                  <a:pt x="251" y="3"/>
                </a:lnTo>
                <a:lnTo>
                  <a:pt x="261" y="3"/>
                </a:lnTo>
                <a:lnTo>
                  <a:pt x="271" y="0"/>
                </a:lnTo>
                <a:lnTo>
                  <a:pt x="280" y="0"/>
                </a:lnTo>
                <a:lnTo>
                  <a:pt x="285" y="0"/>
                </a:lnTo>
                <a:lnTo>
                  <a:pt x="295" y="3"/>
                </a:lnTo>
                <a:lnTo>
                  <a:pt x="305" y="6"/>
                </a:lnTo>
                <a:lnTo>
                  <a:pt x="319" y="12"/>
                </a:lnTo>
                <a:lnTo>
                  <a:pt x="334" y="15"/>
                </a:lnTo>
                <a:lnTo>
                  <a:pt x="353" y="20"/>
                </a:lnTo>
                <a:lnTo>
                  <a:pt x="372" y="29"/>
                </a:lnTo>
                <a:lnTo>
                  <a:pt x="396" y="37"/>
                </a:lnTo>
              </a:path>
            </a:pathLst>
          </a:custGeom>
          <a:solidFill>
            <a:srgbClr val="FF0000">
              <a:alpha val="100000"/>
            </a:srgbClr>
          </a:solidFill>
          <a:ln w="46038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5150" y="358775"/>
            <a:ext cx="81962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4——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挑战多音字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605115" y="1662823"/>
            <a:ext cx="11300280" cy="45297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113" y="3311525"/>
            <a:ext cx="8170863" cy="2124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模</a:t>
            </a: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样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（    ）   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乘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车（            ）  </a:t>
            </a:r>
            <a:endParaRPr kumimoji="0" lang="en-US" altLang="zh-CN" sz="4400" b="0" i="0" u="none" strike="noStrike" kern="1200" cap="none" spc="0" normalizeH="0" baseline="0" noProof="1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模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型（    ）   千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rgbClr val="3333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乘</a:t>
            </a:r>
            <a:r>
              <a:rPr kumimoji="0" lang="zh-CN" altLang="en-US" sz="4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之国（            ）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57550" y="2087563"/>
            <a:ext cx="2438400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mó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 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mú</a:t>
            </a: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92850" y="2087563"/>
            <a:ext cx="3284538" cy="7683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1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chéng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kumimoji="0" lang="en-US" altLang="zh-CN" sz="44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rPr>
              <a:t>shèng</a:t>
            </a:r>
            <a:endParaRPr kumimoji="0" lang="zh-CN" altLang="en-US" sz="44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21113" y="4537075"/>
            <a:ext cx="1028700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mó 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1113" y="3541713"/>
            <a:ext cx="74612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mú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61200" y="3557588"/>
            <a:ext cx="1592263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chéng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59750" y="4546600"/>
            <a:ext cx="1884363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FF0000"/>
                </a:solidFill>
                <a:latin typeface="宋体" panose="02010600030101010101" pitchFamily="2" charset="-122"/>
              </a:rPr>
              <a:t>shèng</a:t>
            </a:r>
            <a:endParaRPr lang="en-US" altLang="zh-CN" sz="4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bldLvl="0" animBg="1"/>
      <p:bldP spid="7" grpId="0" bldLvl="0" animBg="1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217488" y="1430338"/>
            <a:ext cx="11472862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400" b="1" dirty="0">
                <a:solidFill>
                  <a:srgbClr val="38572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课文从哪几方面为我们展示了这个奇妙的世界？</a:t>
            </a:r>
            <a:endParaRPr lang="zh-CN" altLang="en-US" sz="4400" b="1" dirty="0">
              <a:solidFill>
                <a:srgbClr val="385723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52863" y="2998788"/>
            <a:ext cx="6096000" cy="1108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天空和大地</a:t>
            </a:r>
            <a:endParaRPr lang="zh-CN" altLang="zh-CN" sz="6600" dirty="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1988</Words>
  <Application>WPS 演示</Application>
  <PresentationFormat>自定义</PresentationFormat>
  <Paragraphs>288</Paragraphs>
  <Slides>35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Calibri Light</vt:lpstr>
      <vt:lpstr>华文行楷</vt:lpstr>
      <vt:lpstr>华文新魏</vt:lpstr>
      <vt:lpstr>方正小标宋简体</vt:lpstr>
      <vt:lpstr>Arial Unicode MS</vt:lpstr>
      <vt:lpstr>隶书</vt:lpstr>
      <vt:lpstr>华文楷体</vt:lpstr>
      <vt:lpstr>楷体</vt:lpstr>
      <vt:lpstr>微软雅黑</vt:lpstr>
      <vt:lpstr>方正卡通简体</vt:lpstr>
      <vt:lpstr>Cambria</vt:lpstr>
      <vt:lpstr>黑体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95</cp:revision>
  <dcterms:created xsi:type="dcterms:W3CDTF">2018-07-30T01:54:00Z</dcterms:created>
  <dcterms:modified xsi:type="dcterms:W3CDTF">2023-11-13T12:57:48Z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4F1C68561D474CA0ADC9ECA1E1BDC266_13</vt:lpwstr>
  </property>
</Properties>
</file>