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10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>
            <a:duotone>
              <a:schemeClr val="bg1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Freeform 4"/>
          <p:cNvSpPr/>
          <p:nvPr/>
        </p:nvSpPr>
        <p:spPr>
          <a:xfrm>
            <a:off x="285750" y="2803525"/>
            <a:ext cx="1588" cy="3035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9525"/>
              </a:cxn>
              <a:cxn ang="0">
                <a:pos x="0" y="9525"/>
              </a:cxn>
              <a:cxn ang="0">
                <a:pos x="0" y="95250"/>
              </a:cxn>
              <a:cxn ang="0">
                <a:pos x="0" y="3035300"/>
              </a:cxn>
              <a:cxn ang="0">
                <a:pos x="0" y="3035300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1588"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2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4288"/>
            <a:ext cx="9188450" cy="6843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D78D64-457F-4F1C-B738-4A64D7CCBE75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5996D2B-60E0-4E4A-A568-9638696EBB82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5996D2B-60E0-4E4A-A568-9638696EBB82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5996D2B-60E0-4E4A-A568-9638696EBB82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5996D2B-60E0-4E4A-A568-9638696EBB82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5996D2B-60E0-4E4A-A568-9638696EBB82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5996D2B-60E0-4E4A-A568-9638696EBB82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5996D2B-60E0-4E4A-A568-9638696EBB82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5996D2B-60E0-4E4A-A568-9638696EBB82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5996D2B-60E0-4E4A-A568-9638696EBB82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5996D2B-60E0-4E4A-A568-9638696EBB82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>
            <a:duotone>
              <a:schemeClr val="bg1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5996D2B-60E0-4E4A-A568-9638696EBB82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14288"/>
            <a:ext cx="9188450" cy="6843712"/>
          </a:xfrm>
          <a:prstGeom prst="rect">
            <a:avLst/>
          </a:prstGeom>
          <a:noFill/>
          <a:ln w="9525">
            <a:noFill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539750" y="3284538"/>
            <a:ext cx="7772400" cy="1431925"/>
          </a:xfrm>
        </p:spPr>
        <p:txBody>
          <a:bodyPr vert="horz" wrap="square" lIns="91440" tIns="45720" rIns="91440" bIns="45720" numCol="1" anchor="b" anchorCtr="1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Lesson 11 </a:t>
            </a:r>
            <a:r>
              <a:rPr kumimoji="0" lang="en-US" altLang="zh-CN" sz="8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Orange,Brown,White,Black</a:t>
            </a:r>
            <a:endParaRPr kumimoji="0" lang="en-US" altLang="zh-CN" sz="88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881063" y="2195513"/>
            <a:ext cx="8229600" cy="13843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它是什么颜色？</a:t>
            </a:r>
            <a:endParaRPr kumimoji="0" lang="zh-CN" altLang="en-US" sz="80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88913"/>
            <a:ext cx="8713788" cy="53990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②What </a:t>
            </a:r>
            <a:r>
              <a:rPr kumimoji="0" lang="en-US" altLang="zh-CN" sz="7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colour</a:t>
            </a:r>
            <a:r>
              <a:rPr kumimoji="0" lang="en-US" altLang="zh-CN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is it?</a:t>
            </a:r>
            <a:endParaRPr kumimoji="0" lang="en-US" altLang="zh-CN" sz="72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-674687"/>
            <a:ext cx="8686800" cy="271145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orange </a:t>
            </a:r>
            <a:r>
              <a:rPr kumimoji="0" lang="zh-CN" altLang="en-US" sz="1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橙色</a:t>
            </a:r>
            <a:endParaRPr kumimoji="0" lang="zh-CN" altLang="en-US" sz="117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2708275"/>
            <a:ext cx="6767513" cy="28813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zh-CN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316" name="Picture 5" descr="u=1362769891,1147129188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133600"/>
            <a:ext cx="9144000" cy="5011738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brown </a:t>
            </a:r>
            <a:r>
              <a:rPr kumimoji="0" lang="zh-CN" altLang="en-US" sz="8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棕色</a:t>
            </a:r>
            <a:endParaRPr kumimoji="0" lang="zh-CN" altLang="en-US" sz="88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zh-CN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340" name="Picture 5" descr="u=2182669071,3163483711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16113"/>
            <a:ext cx="9144000" cy="4941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white</a:t>
            </a:r>
            <a:r>
              <a:rPr kumimoji="0" lang="zh-CN" altLang="en-US" sz="1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白色</a:t>
            </a:r>
            <a:endParaRPr kumimoji="0" lang="zh-CN" altLang="en-US" sz="117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zh-CN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364" name="Picture 5" descr="u=175641328,2387194831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38338"/>
            <a:ext cx="9144000" cy="4919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black </a:t>
            </a:r>
            <a:r>
              <a:rPr kumimoji="0" lang="zh-CN" altLang="en-US" sz="1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黑色</a:t>
            </a:r>
            <a:endParaRPr kumimoji="0" lang="zh-CN" altLang="en-US" sz="117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zh-CN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388" name="Picture 5" descr="u=1612474179,3085580960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33575"/>
            <a:ext cx="9144000" cy="4924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③</a:t>
            </a:r>
            <a:r>
              <a:rPr kumimoji="0" lang="zh-CN" altLang="en-US" sz="9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复习颜色</a:t>
            </a:r>
            <a:r>
              <a:rPr kumimoji="0" lang="en-US" altLang="zh-CN" sz="9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:</a:t>
            </a:r>
            <a:endParaRPr kumimoji="0" lang="en-US" altLang="zh-CN" sz="96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r>
              <a:rPr kumimoji="0" lang="en-US" altLang="zh-CN" sz="10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red</a:t>
            </a:r>
            <a:endParaRPr kumimoji="0" lang="en-US" altLang="zh-CN" sz="106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412" name="Picture 7" descr="3-10177-3969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475" y="2060575"/>
            <a:ext cx="5724525" cy="4797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r>
              <a:rPr kumimoji="0" lang="en-US" altLang="zh-CN" sz="8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black</a:t>
            </a:r>
            <a:endParaRPr kumimoji="0" lang="en-US" altLang="zh-CN" sz="80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436" name="Picture 7" descr="u=4056183044,3847537632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5375" y="1844675"/>
            <a:ext cx="5508625" cy="5013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r>
              <a:rPr kumimoji="0" lang="en-US" altLang="zh-CN" sz="8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yellow</a:t>
            </a:r>
            <a:endParaRPr kumimoji="0" lang="en-US" altLang="zh-CN" sz="88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460" name="Picture 5" descr="u=302341643,3742376640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0" y="1700213"/>
            <a:ext cx="4826000" cy="5157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r>
              <a:rPr kumimoji="0" lang="en-US" altLang="zh-CN" sz="8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blue</a:t>
            </a:r>
            <a:endParaRPr kumimoji="0" lang="en-US" altLang="zh-CN" sz="88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2101850"/>
            <a:ext cx="4560888" cy="3719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r>
              <a:rPr kumimoji="0" lang="en-US" altLang="zh-CN" sz="8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brown</a:t>
            </a:r>
            <a:endParaRPr kumimoji="0" lang="en-US" altLang="zh-CN" sz="88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1508" name="Picture 5" descr="u=1560402941,4259048314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0" y="1844675"/>
            <a:ext cx="5003800" cy="5013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①Letters </a:t>
            </a:r>
            <a:r>
              <a:rPr kumimoji="0" lang="zh-CN" altLang="en-US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字母</a:t>
            </a:r>
            <a:endParaRPr kumimoji="0" lang="zh-CN" altLang="en-US" sz="66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9" name="Picture 4" descr="ef3d4a0e18b3500e6059f386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33688" y="2771775"/>
            <a:ext cx="3476625" cy="2381250"/>
          </a:xfrm>
          <a:solidFill>
            <a:schemeClr val="folHlink">
              <a:alpha val="10000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r>
              <a:rPr kumimoji="0" lang="en-US" altLang="zh-CN" sz="8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green</a:t>
            </a:r>
            <a:endParaRPr kumimoji="0" lang="en-US" altLang="zh-CN" sz="8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532" name="Picture 5" descr="u=2886166570,4248117603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0" y="1773238"/>
            <a:ext cx="5003800" cy="5084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r>
              <a:rPr kumimoji="0" lang="en-US" altLang="zh-CN" sz="8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orange</a:t>
            </a:r>
            <a:endParaRPr kumimoji="0" lang="en-US" altLang="zh-CN" sz="88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3556" name="Picture 5" descr="u=2334017036,1522957901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1844675"/>
            <a:ext cx="4500562" cy="5013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88913"/>
            <a:ext cx="8229600" cy="13843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school</a:t>
            </a:r>
            <a:endParaRPr kumimoji="0" lang="en-US" altLang="zh-CN" sz="129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zh-CN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905000"/>
            <a:ext cx="8248650" cy="3756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7" name="Picture 4" descr="b4458c0b1905a23b95ca6b86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tea</a:t>
            </a:r>
            <a:endParaRPr kumimoji="0" lang="en-US" altLang="zh-CN" sz="129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zh-CN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2" name="Picture 7" descr="u=2282035225,2939597762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73238"/>
            <a:ext cx="10512425" cy="6386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5" name="Picture 4" descr="ea41f22537d22e254c088d87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76200"/>
            <a:ext cx="9901238" cy="67818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935038" y="265113"/>
            <a:ext cx="8229600" cy="13843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umbrella</a:t>
            </a:r>
            <a:endParaRPr kumimoji="0" lang="en-US" altLang="zh-CN" sz="106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zh-CN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20" name="Picture 5" descr="u=1712582630,1561398607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60575"/>
            <a:ext cx="9144000" cy="5599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43" name="Picture 4" descr="494047613be4d9fb8db10d87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87338" y="692150"/>
            <a:ext cx="8569325" cy="6046788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vegetables</a:t>
            </a:r>
            <a:endParaRPr kumimoji="0" lang="en-US" altLang="zh-CN" sz="117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26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2133600"/>
            <a:ext cx="6429375" cy="3671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</Words>
  <Application>WPS 演示</Application>
  <PresentationFormat>全屏显示(4:3)</PresentationFormat>
  <Paragraphs>44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Tahoma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Ocean</vt:lpstr>
      <vt:lpstr>自定义设计方案</vt:lpstr>
      <vt:lpstr>Lesson 11 Orange,Brown,White,Black</vt:lpstr>
      <vt:lpstr>①Letters 字母</vt:lpstr>
      <vt:lpstr>school</vt:lpstr>
      <vt:lpstr>PowerPoint 演示文稿</vt:lpstr>
      <vt:lpstr>tea</vt:lpstr>
      <vt:lpstr>PowerPoint 演示文稿</vt:lpstr>
      <vt:lpstr>umbrella</vt:lpstr>
      <vt:lpstr>PowerPoint 演示文稿</vt:lpstr>
      <vt:lpstr>vegetables</vt:lpstr>
      <vt:lpstr>它是什么颜色？</vt:lpstr>
      <vt:lpstr>orange 橙色</vt:lpstr>
      <vt:lpstr>brown 棕色</vt:lpstr>
      <vt:lpstr>white白色</vt:lpstr>
      <vt:lpstr>black 黑色</vt:lpstr>
      <vt:lpstr>③复习颜色: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Lesson11 Orange,Brown,White,Black</dc:title>
  <dc:creator>微软用户</dc:creator>
  <cp:lastModifiedBy>上帝掷骰子吗</cp:lastModifiedBy>
  <cp:revision>23</cp:revision>
  <dcterms:created xsi:type="dcterms:W3CDTF">2014-09-09T09:29:00Z</dcterms:created>
  <dcterms:modified xsi:type="dcterms:W3CDTF">2023-09-30T15:25:07Z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199693AA0E71437CA06558AE6C90A3E9_13</vt:lpwstr>
  </property>
  <property fmtid="{D5CDD505-2E9C-101B-9397-08002B2CF9AE}" pid="3" name="KSOProductBuildVer">
    <vt:lpwstr>2052-12.1.0.15374</vt:lpwstr>
  </property>
</Properties>
</file>